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21.png"/><Relationship Id="rId7" Type="http://schemas.openxmlformats.org/officeDocument/2006/relationships/image" Target="../media/image21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0.png"/><Relationship Id="rId5" Type="http://schemas.openxmlformats.org/officeDocument/2006/relationships/image" Target="../media/image190.png"/><Relationship Id="rId10" Type="http://schemas.openxmlformats.org/officeDocument/2006/relationships/image" Target="../media/image24.png"/><Relationship Id="rId4" Type="http://schemas.openxmlformats.org/officeDocument/2006/relationships/image" Target="../media/image180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7772400" cy="1470025"/>
          </a:xfrm>
        </p:spPr>
        <p:txBody>
          <a:bodyPr>
            <a:normAutofit/>
          </a:bodyPr>
          <a:lstStyle/>
          <a:p>
            <a:r>
              <a:rPr lang="ru-RU" b="1" dirty="0"/>
              <a:t>Перпендикулярные прямые и плоскости</a:t>
            </a:r>
            <a:r>
              <a:rPr lang="ru-RU" dirty="0"/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00808"/>
            <a:ext cx="8813320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19" y="2780928"/>
            <a:ext cx="4864905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525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314"/>
          <a:stretch/>
        </p:blipFill>
        <p:spPr bwMode="auto">
          <a:xfrm>
            <a:off x="16869" y="260648"/>
            <a:ext cx="8962537" cy="937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116632"/>
            <a:ext cx="255577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563888" y="908720"/>
            <a:ext cx="3672408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08193"/>
            <a:ext cx="3410764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41" y="4221088"/>
            <a:ext cx="8661002" cy="1935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539552" y="4149080"/>
            <a:ext cx="486054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70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9778"/>
            <a:ext cx="9144000" cy="2547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504" y="449778"/>
            <a:ext cx="486054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1844824"/>
            <a:ext cx="6048672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H="1" flipV="1">
            <a:off x="5940152" y="1723364"/>
            <a:ext cx="2160240" cy="1959832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960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909" y="836712"/>
            <a:ext cx="82677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39552" y="260648"/>
                <a:ext cx="201850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</a:rPr>
                        <m:t>Зпдача 1 стр. 252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260648"/>
                <a:ext cx="2018501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31" y="1756652"/>
            <a:ext cx="4266828" cy="2203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81835" y="1700808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1835" y="1700808"/>
                <a:ext cx="396069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85549" y="3426953"/>
                <a:ext cx="3855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549" y="3426953"/>
                <a:ext cx="385555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403345" y="2967237"/>
                <a:ext cx="4045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3345" y="2967237"/>
                <a:ext cx="404598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500355" y="3429000"/>
                <a:ext cx="3908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0355" y="3429000"/>
                <a:ext cx="390876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020036" y="3922007"/>
                <a:ext cx="3855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𝐹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0036" y="3922007"/>
                <a:ext cx="385555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79912" y="1599572"/>
                <a:ext cx="3855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1599572"/>
                <a:ext cx="385555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/>
          <p:cNvCxnSpPr/>
          <p:nvPr/>
        </p:nvCxnSpPr>
        <p:spPr>
          <a:xfrm>
            <a:off x="1779869" y="1551087"/>
            <a:ext cx="703899" cy="3534097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1403648" y="3501008"/>
            <a:ext cx="4176464" cy="42099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7" name="Прямая соединительная линия 4096"/>
          <p:cNvCxnSpPr/>
          <p:nvPr/>
        </p:nvCxnSpPr>
        <p:spPr>
          <a:xfrm flipV="1">
            <a:off x="2195736" y="3465004"/>
            <a:ext cx="209856" cy="36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 flipV="1">
            <a:off x="2405592" y="3426954"/>
            <a:ext cx="78176" cy="3713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695793" y="3922007"/>
                <a:ext cx="24779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</a:rPr>
                        <m:t>1. Строим прямую </m:t>
                      </m:r>
                      <m:r>
                        <a:rPr lang="ro-MO" b="0" i="1" smtClean="0">
                          <a:latin typeface="Cambria Math"/>
                        </a:rPr>
                        <m:t>𝐵𝐹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5793" y="3922007"/>
                <a:ext cx="2477986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4870341" y="4313347"/>
                <a:ext cx="24699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2. </m:t>
                      </m:r>
                      <m:r>
                        <a:rPr lang="ru-RU" b="0" i="1" smtClean="0">
                          <a:latin typeface="Cambria Math"/>
                        </a:rPr>
                        <m:t>Строим прямую </m:t>
                      </m:r>
                      <m:r>
                        <a:rPr lang="ro-MO" b="0" i="1" smtClean="0">
                          <a:latin typeface="Cambria Math"/>
                        </a:rPr>
                        <m:t>𝐹𝐸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0341" y="4313347"/>
                <a:ext cx="2469972" cy="369332"/>
              </a:xfrm>
              <a:prstGeom prst="rect">
                <a:avLst/>
              </a:prstGeom>
              <a:blipFill rotWithShape="1">
                <a:blip r:embed="rId1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891231" y="5877272"/>
                <a:ext cx="28236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𝐹𝐸</m:t>
                      </m:r>
                      <m:r>
                        <a:rPr lang="ro-MO" b="0" i="1" smtClean="0">
                          <a:latin typeface="Cambria Math"/>
                        </a:rPr>
                        <m:t> перпенди</m:t>
                      </m:r>
                      <m:r>
                        <a:rPr lang="ru-RU" b="0" i="1" smtClean="0">
                          <a:latin typeface="Cambria Math"/>
                        </a:rPr>
                        <m:t>кулярна </m:t>
                      </m:r>
                      <m:r>
                        <a:rPr lang="ro-MO" b="0" i="1" smtClean="0">
                          <a:latin typeface="Cambria Math"/>
                        </a:rPr>
                        <m:t>𝐵𝐹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1231" y="5877272"/>
                <a:ext cx="2823657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683568" y="5085184"/>
                <a:ext cx="88412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ro-MO" i="1" smtClean="0">
                          <a:latin typeface="Cambria Math"/>
                        </a:rPr>
                        <m:t>C</m:t>
                      </m:r>
                      <m:r>
                        <a:rPr lang="ro-MO" b="0" i="1" smtClean="0">
                          <a:latin typeface="Cambria Math"/>
                        </a:rPr>
                        <m:t>𝐵</m:t>
                      </m:r>
                      <m:r>
                        <a:rPr lang="ro-MO" b="0" i="1" smtClean="0">
                          <a:latin typeface="Cambria Math"/>
                        </a:rPr>
                        <m:t> </m:t>
                      </m:r>
                      <m:r>
                        <a:rPr lang="ru-RU" b="0" i="1" smtClean="0">
                          <a:latin typeface="Cambria Math"/>
                        </a:rPr>
                        <m:t>перпендикулярна </m:t>
                      </m:r>
                      <m:r>
                        <a:rPr lang="ro-MO" b="0" i="1" smtClean="0">
                          <a:latin typeface="Cambria Math"/>
                        </a:rPr>
                        <m:t>𝐶𝐷</m:t>
                      </m:r>
                      <m:r>
                        <a:rPr lang="ro-MO" b="0" i="1" smtClean="0">
                          <a:latin typeface="Cambria Math"/>
                        </a:rPr>
                        <m:t>,  </m:t>
                      </m:r>
                      <m:r>
                        <m:rPr>
                          <m:sty m:val="p"/>
                        </m:rPr>
                        <a:rPr lang="ro-MO" i="1">
                          <a:latin typeface="Cambria Math"/>
                        </a:rPr>
                        <m:t>C</m:t>
                      </m:r>
                      <m:r>
                        <a:rPr lang="ro-MO" b="0" i="1" smtClean="0">
                          <a:latin typeface="Cambria Math"/>
                        </a:rPr>
                        <m:t>𝐹</m:t>
                      </m:r>
                      <m:r>
                        <a:rPr lang="ro-MO" i="1">
                          <a:latin typeface="Cambria Math"/>
                        </a:rPr>
                        <m:t> </m:t>
                      </m:r>
                      <m:r>
                        <a:rPr lang="ru-RU" i="1">
                          <a:latin typeface="Cambria Math"/>
                        </a:rPr>
                        <m:t>перпендикулярна </m:t>
                      </m:r>
                      <m:r>
                        <a:rPr lang="ro-MO" i="1">
                          <a:latin typeface="Cambria Math"/>
                        </a:rPr>
                        <m:t>𝐶𝐷</m:t>
                      </m:r>
                      <m:r>
                        <a:rPr lang="ro-MO" i="1">
                          <a:latin typeface="Cambria Math"/>
                        </a:rPr>
                        <m:t>, ⇒</m:t>
                      </m:r>
                      <m:r>
                        <a:rPr lang="ro-MO" i="1">
                          <a:latin typeface="Cambria Math"/>
                        </a:rPr>
                        <m:t>𝐹𝐸</m:t>
                      </m:r>
                      <m:r>
                        <a:rPr lang="ro-MO" i="1">
                          <a:latin typeface="Cambria Math"/>
                        </a:rPr>
                        <m:t> перпендикулярна </m:t>
                      </m:r>
                      <m:r>
                        <a:rPr lang="ro-MO" i="1">
                          <a:latin typeface="Cambria Math"/>
                        </a:rPr>
                        <m:t>𝐵𝐹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5085184"/>
                <a:ext cx="8841203" cy="369332"/>
              </a:xfrm>
              <a:prstGeom prst="rect">
                <a:avLst/>
              </a:prstGeom>
              <a:blipFill rotWithShape="1">
                <a:blip r:embed="rId14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единительная линия 22"/>
          <p:cNvCxnSpPr/>
          <p:nvPr/>
        </p:nvCxnSpPr>
        <p:spPr>
          <a:xfrm>
            <a:off x="18053" y="1569520"/>
            <a:ext cx="703899" cy="3534097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133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85058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759" y="1275631"/>
            <a:ext cx="43434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034190" y="4045714"/>
                <a:ext cx="385682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4190" y="4045714"/>
                <a:ext cx="385682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9512" y="4045714"/>
                <a:ext cx="404598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4045714"/>
                <a:ext cx="404598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414860" y="1187460"/>
                <a:ext cx="404598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4860" y="1187460"/>
                <a:ext cx="404598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067944" y="5003884"/>
                <a:ext cx="385554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5003884"/>
                <a:ext cx="38555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7159" y="3284984"/>
            <a:ext cx="4324542" cy="3327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6339053" y="6460836"/>
                <a:ext cx="4403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9053" y="6460836"/>
                <a:ext cx="440377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6444208" y="4348578"/>
                <a:ext cx="4115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4208" y="4348578"/>
                <a:ext cx="411523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/>
          <p:nvPr/>
        </p:nvCxnSpPr>
        <p:spPr>
          <a:xfrm>
            <a:off x="4799061" y="4797152"/>
            <a:ext cx="0" cy="2033016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6171655" y="5949280"/>
            <a:ext cx="2216769" cy="66286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96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49</Words>
  <Application>Microsoft Office PowerPoint</Application>
  <PresentationFormat>Экран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Перпендикулярные прямые и плоскости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Перпендикулярные прямые и плоскости </dc:title>
  <dc:creator>Intel-pc</dc:creator>
  <cp:lastModifiedBy>Microsoft Office</cp:lastModifiedBy>
  <cp:revision>6</cp:revision>
  <dcterms:created xsi:type="dcterms:W3CDTF">2021-03-25T19:03:55Z</dcterms:created>
  <dcterms:modified xsi:type="dcterms:W3CDTF">2021-03-26T10:39:59Z</dcterms:modified>
</cp:coreProperties>
</file>