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0"/>
  </p:normalViewPr>
  <p:slideViewPr>
    <p:cSldViewPr snapToGrid="0">
      <p:cViewPr varScale="1">
        <p:scale>
          <a:sx n="30" d="100"/>
          <a:sy n="30" d="100"/>
        </p:scale>
        <p:origin x="19" y="8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33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52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41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57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7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89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48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43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10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10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95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4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1.bin"/><Relationship Id="rId21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0094809" cy="114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Режиссёр </a:t>
            </a:r>
            <a:r>
              <a:rPr lang="ru-RU" sz="6000" dirty="0">
                <a:latin typeface="Corbel" panose="020B0503020204020204" pitchFamily="34" charset="0"/>
              </a:rPr>
              <a:t>Джон Форд привлекал индейцев не только как актёров. В 1940-х годах на съёмках фильма «Форт Апачи» он нанял лекаря из племени навахо, чтобы тот предсказывал погоду. Через несколько дней точных прогнозов индеец сказал, что больше не может этим заниматься, ведь у него отобрали…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Что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  <a:r>
              <a:rPr lang="ru-RU" sz="6000" dirty="0">
                <a:latin typeface="Corbel" panose="020B0503020204020204" pitchFamily="34" charset="0"/>
              </a:rPr>
              <a:t> Кстати, лекарь был шарлатаном.</a:t>
            </a:r>
            <a:endParaRPr lang="ru-RU" sz="11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Радио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124" name="Picture 4" descr="Радиоприемник Tecsun PL-600: 2 100 грн. - Радиоприемники Киев на  BESPLATKA.ua 181551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2" y="3087052"/>
            <a:ext cx="8697958" cy="51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Территории </a:t>
            </a:r>
            <a:r>
              <a:rPr lang="ru-RU" sz="7200" dirty="0">
                <a:latin typeface="Corbel" panose="020B0503020204020204" pitchFamily="34" charset="0"/>
              </a:rPr>
              <a:t>только 8 стран находятся за Полярным кругом – России, США, Канады, Норвегии, Швеции, Финляндии.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две недостающих страны.</a:t>
            </a:r>
            <a:endParaRPr lang="ru-RU" sz="9600" b="1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47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Исландия – 1 балл</a:t>
            </a:r>
            <a:br>
              <a:rPr lang="ru-RU" sz="7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7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Дания – 1 балл</a:t>
            </a:r>
            <a:endParaRPr lang="ru-RU" sz="7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04" name="Picture 8" descr="https://upload.wikimedia.org/wikipedia/commons/thumb/3/31/World_map_with_polar_circles.svg/1920px-World_map_with_polar_circles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" y="3185160"/>
            <a:ext cx="10164497" cy="50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Джерри </a:t>
            </a:r>
            <a:r>
              <a:rPr lang="ru-RU" sz="6600" dirty="0">
                <a:latin typeface="Corbel" panose="020B0503020204020204" pitchFamily="34" charset="0"/>
              </a:rPr>
              <a:t>Адлер язвительно шутит, что для быстрого устранения парникового эффекта нужна самая малость – чтобы всё человечество на час перестало…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Что </a:t>
            </a:r>
            <a:r>
              <a:rPr lang="ru-RU" sz="6600" b="1" dirty="0">
                <a:latin typeface="Corbel" panose="020B0503020204020204" pitchFamily="34" charset="0"/>
              </a:rPr>
              <a:t>делать</a:t>
            </a:r>
            <a:r>
              <a:rPr lang="ru-RU" sz="6600" b="1" dirty="0" smtClean="0">
                <a:latin typeface="Corbel" panose="020B0503020204020204" pitchFamily="34" charset="0"/>
              </a:rPr>
              <a:t>?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endParaRPr lang="ru-RU" sz="11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Дышать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50" name="Picture 2" descr="D:\Docs\Desktop\9024b8e9b561fa88aa0b2c5ee616520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0"/>
          <a:stretch/>
        </p:blipFill>
        <p:spPr bwMode="auto">
          <a:xfrm>
            <a:off x="1069339" y="2871916"/>
            <a:ext cx="9004301" cy="62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964798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Чтобы </a:t>
            </a:r>
            <a:r>
              <a:rPr lang="ru-RU" sz="6000" dirty="0">
                <a:latin typeface="Corbel" panose="020B0503020204020204" pitchFamily="34" charset="0"/>
              </a:rPr>
              <a:t>привлечь внимание к опасным последствиям изменения климата, ещё в 2009 году заседание правительства Мальдив прошло…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Где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43" y="1232334"/>
            <a:ext cx="8928497" cy="89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Под водой</a:t>
            </a:r>
            <a:endParaRPr lang="ru-RU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0" name="Picture 6" descr="Дайвинг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" y="2621280"/>
            <a:ext cx="10019595" cy="63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Ещё </a:t>
            </a:r>
            <a:r>
              <a:rPr lang="ru-RU" sz="6000" dirty="0">
                <a:latin typeface="Corbel" panose="020B0503020204020204" pitchFamily="34" charset="0"/>
              </a:rPr>
              <a:t>в XI веке в дельте реки </a:t>
            </a:r>
            <a:r>
              <a:rPr lang="ru-RU" sz="6000" dirty="0" err="1">
                <a:latin typeface="Corbel" panose="020B0503020204020204" pitchFamily="34" charset="0"/>
              </a:rPr>
              <a:t>Хонгха</a:t>
            </a:r>
            <a:r>
              <a:rPr lang="ru-RU" sz="6000" dirty="0">
                <a:latin typeface="Corbel" panose="020B0503020204020204" pitchFamily="34" charset="0"/>
              </a:rPr>
              <a:t> возникла традиция необычного кукольного театра. Куклы делали из дерева, их поддерживал длинный спрятанный стержень. Причиной появления таких представлений стали частые…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Что</a:t>
            </a:r>
            <a:r>
              <a:rPr lang="ru-RU" sz="6000" b="1" dirty="0">
                <a:latin typeface="Corbel" panose="020B0503020204020204" pitchFamily="34" charset="0"/>
              </a:rPr>
              <a:t>? 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2" y="3741714"/>
            <a:ext cx="9971315" cy="39769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230125" y="3797867"/>
            <a:ext cx="855707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  <a:ea typeface="Verdana" pitchFamily="34" charset="0"/>
              </a:rPr>
              <a:t>Наводнения</a:t>
            </a:r>
            <a:endParaRPr lang="ru-RU" sz="88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6" name="Picture 4" descr="http://tourmenu.net/wp-content/uploads/2015/10/ffe13f1844282cfee57bd424faec43b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6" y="2523999"/>
            <a:ext cx="10018806" cy="67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2019 году группа учёных открыла новый вид улиток. Они очень чувствительны к засухе, уничтожению лесов и не переносят экстремальные температуры. Следовательно, изменение климата для них губительно.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В </a:t>
            </a:r>
            <a:r>
              <a:rPr lang="ru-RU" sz="6600" b="1" dirty="0">
                <a:latin typeface="Corbel" panose="020B0503020204020204" pitchFamily="34" charset="0"/>
              </a:rPr>
              <a:t>честь кого назвали этот вид?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Грета </a:t>
            </a:r>
            <a:r>
              <a:rPr lang="ru-RU" sz="8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Тунберг</a:t>
            </a:r>
            <a:endParaRPr lang="ru-RU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D:\Docs\Desktop\photo_30937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" y="2721649"/>
            <a:ext cx="10066463" cy="56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Многие </a:t>
            </a:r>
            <a:r>
              <a:rPr lang="ru-RU" sz="5400" dirty="0">
                <a:latin typeface="Corbel" panose="020B0503020204020204" pitchFamily="34" charset="0"/>
              </a:rPr>
              <a:t>не верят в изменение климата, соответственно и не осознают негативные последствия этого феномена. Чтобы продемонстрировать глупость этих суждений, выпустили серию плакатов с ироничным лозунгом: «Они существуют, а глобальное потепление – нет!».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Угадайте </a:t>
            </a:r>
            <a:r>
              <a:rPr lang="ru-RU" sz="5400" b="1" dirty="0">
                <a:latin typeface="Corbel" panose="020B0503020204020204" pitchFamily="34" charset="0"/>
              </a:rPr>
              <a:t>по описанию, кого поместили на эти плакаты. 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Мифологические персонажи, которые питаются кровью.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Ежегодный поставщик подарков. 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Мифический персонаж </a:t>
            </a:r>
            <a:r>
              <a:rPr lang="ru-RU" sz="5400">
                <a:latin typeface="Corbel" panose="020B0503020204020204" pitchFamily="34" charset="0"/>
              </a:rPr>
              <a:t>с </a:t>
            </a:r>
            <a:r>
              <a:rPr lang="ru-RU" sz="5400" smtClean="0">
                <a:latin typeface="Corbel" panose="020B0503020204020204" pitchFamily="34" charset="0"/>
              </a:rPr>
              <a:t>прекрасным </a:t>
            </a:r>
            <a:r>
              <a:rPr lang="ru-RU" sz="5400" dirty="0">
                <a:latin typeface="Corbel" panose="020B0503020204020204" pitchFamily="34" charset="0"/>
              </a:rPr>
              <a:t>голосом.</a:t>
            </a:r>
            <a:endParaRPr lang="ru-RU" sz="8800" b="1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2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Граф Дракула. Особые приметы | Инфографика | АиФ Аргументы и факты в  Белару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5889418"/>
            <a:ext cx="5361921" cy="35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932277" y="3698034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Вампиры</a:t>
            </a:r>
            <a:b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2. Санта-Клаус</a:t>
            </a:r>
            <a:b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3. Русалки/Сирены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52" name="Picture 8" descr="Фрик-шоу должно продолжаться: русалка с ногами и исландские хитмейкеры |  Статьи | Извести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377083"/>
            <a:ext cx="6226938" cy="35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Санта-Клаус — Википеди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27" y="2386871"/>
            <a:ext cx="4993382" cy="70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05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369</Words>
  <Application>Microsoft Office PowerPoint</Application>
  <PresentationFormat>Произвольный</PresentationFormat>
  <Paragraphs>56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394</cp:revision>
  <dcterms:modified xsi:type="dcterms:W3CDTF">2021-01-13T16:37:07Z</dcterms:modified>
</cp:coreProperties>
</file>