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8" r:id="rId5"/>
    <p:sldId id="274" r:id="rId6"/>
    <p:sldId id="275" r:id="rId7"/>
    <p:sldId id="278" r:id="rId8"/>
    <p:sldId id="279" r:id="rId9"/>
    <p:sldId id="276" r:id="rId10"/>
    <p:sldId id="277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57" r:id="rId21"/>
    <p:sldId id="28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FF5"/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339" autoAdjust="0"/>
  </p:normalViewPr>
  <p:slideViewPr>
    <p:cSldViewPr showGuides="1"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4" Type="http://schemas.openxmlformats.org/officeDocument/2006/relationships/image" Target="../media/image50.wmf"/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2.vml.rels><?xml version="1.0" encoding="UTF-8" standalone="yes"?>
<Relationships xmlns="http://schemas.openxmlformats.org/package/2006/relationships"><Relationship Id="rId4" Type="http://schemas.openxmlformats.org/officeDocument/2006/relationships/image" Target="../media/image57.wmf"/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5.vml.rels><?xml version="1.0" encoding="UTF-8" standalone="yes"?>
<Relationships xmlns="http://schemas.openxmlformats.org/package/2006/relationships"><Relationship Id="rId4" Type="http://schemas.openxmlformats.org/officeDocument/2006/relationships/image" Target="../media/image66.wmf"/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16.vml.rels><?xml version="1.0" encoding="UTF-8" standalone="yes"?>
<Relationships xmlns="http://schemas.openxmlformats.org/package/2006/relationships"><Relationship Id="rId4" Type="http://schemas.openxmlformats.org/officeDocument/2006/relationships/image" Target="../media/image70.wmf"/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2.vml.rels><?xml version="1.0" encoding="UTF-8" standalone="yes"?>
<Relationships xmlns="http://schemas.openxmlformats.org/package/2006/relationships"><Relationship Id="rId7" Type="http://schemas.openxmlformats.org/officeDocument/2006/relationships/image" Target="../media/image19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27.wmf"/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31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35.wmf"/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42.wmf"/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4" Type="http://schemas.openxmlformats.org/officeDocument/2006/relationships/image" Target="../media/image46.wmf"/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правильного ответа следует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правильного ответа следует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правильного ответа следует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Цифра на кнопке «Решение» указывает количество нажатий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Цифра на кнопке «Решение» указывает количество нажатий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Цифра на кнопке «Решение» указывает количество нажатий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Цифра на кнопке «Решение» указывает количество нажатий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правильного ответа следует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правила нажимаем на прямоугольники с указанием значения основания степени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правильного ответа следует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правильного ответа следует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4482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степени с натуральным показателем</a:t>
            </a:r>
            <a:endParaRPr lang="ru-RU" sz="44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3960440" cy="64807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к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уроку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 descr="https://i.pinimg.com/736x/85/7b/cd/857bcd477c263ef7c294b3551214daf4.jpg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05743" y="1335722"/>
            <a:ext cx="2542774" cy="545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3"/>
            </a:pP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Обыкновенные дроби 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и действия над ними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4" y="2299537"/>
            <a:ext cx="4089964" cy="144016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74677" y="3828523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9542" y="3960176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637641" y="2303899"/>
            <a:ext cx="4089964" cy="143579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61599" y="4700619"/>
            <a:ext cx="4089964" cy="1898119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595826" y="4704982"/>
            <a:ext cx="4089964" cy="189237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с натуральным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показателем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с натуральным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показателем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23528" y="476672"/>
            <a:ext cx="8496944" cy="79208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</a:t>
            </a:r>
            <a:r>
              <a:rPr lang="ru-RU" sz="4000" b="1" baseline="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тепени </a:t>
            </a:r>
            <a:r>
              <a:rPr lang="ru-RU" sz="40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40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6228184" y="49511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348880"/>
            <a:ext cx="8324191" cy="424847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с натуральным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показателем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24226" y="3168676"/>
            <a:ext cx="8352928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с натуральным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показателем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1628800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24226" y="27089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26465" y="4829726"/>
            <a:ext cx="8352928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26465" y="436997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1" y="3501008"/>
            <a:ext cx="8350689" cy="302433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403413" y="2708920"/>
            <a:ext cx="8352928" cy="10081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с натуральным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показателем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18410" y="162880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с натуральным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показателем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13218" y="4725143"/>
            <a:ext cx="8358119" cy="689667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3218" y="5414811"/>
            <a:ext cx="8347949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13218" y="2365727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13217" y="3301830"/>
            <a:ext cx="8347949" cy="1351305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7.jpeg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19" cstate="email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t="-271" b="-1"/>
          <a:stretch>
            <a:fillRect/>
          </a:stretch>
        </p:blipFill>
        <p:spPr bwMode="auto">
          <a:xfrm>
            <a:off x="0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46.wmf"/><Relationship Id="rId8" Type="http://schemas.openxmlformats.org/officeDocument/2006/relationships/oleObject" Target="../embeddings/oleObject38.bin"/><Relationship Id="rId7" Type="http://schemas.openxmlformats.org/officeDocument/2006/relationships/image" Target="../media/image45.wmf"/><Relationship Id="rId6" Type="http://schemas.openxmlformats.org/officeDocument/2006/relationships/oleObject" Target="../embeddings/oleObject37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36.bin"/><Relationship Id="rId3" Type="http://schemas.openxmlformats.org/officeDocument/2006/relationships/image" Target="../media/image43.wmf"/><Relationship Id="rId2" Type="http://schemas.openxmlformats.org/officeDocument/2006/relationships/oleObject" Target="../embeddings/oleObject35.bin"/><Relationship Id="rId13" Type="http://schemas.openxmlformats.org/officeDocument/2006/relationships/notesSlide" Target="../notesSlides/notesSlide10.xml"/><Relationship Id="rId12" Type="http://schemas.openxmlformats.org/officeDocument/2006/relationships/vmlDrawing" Target="../drawings/vmlDrawing9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1.jpeg"/><Relationship Id="rId1" Type="http://schemas.openxmlformats.org/officeDocument/2006/relationships/slide" Target="slide4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2.bin"/><Relationship Id="rId8" Type="http://schemas.openxmlformats.org/officeDocument/2006/relationships/image" Target="../media/image49.wmf"/><Relationship Id="rId7" Type="http://schemas.openxmlformats.org/officeDocument/2006/relationships/oleObject" Target="../embeddings/oleObject41.bin"/><Relationship Id="rId6" Type="http://schemas.openxmlformats.org/officeDocument/2006/relationships/image" Target="../media/image1.jpeg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0.bin"/><Relationship Id="rId3" Type="http://schemas.openxmlformats.org/officeDocument/2006/relationships/image" Target="../media/image47.wmf"/><Relationship Id="rId2" Type="http://schemas.openxmlformats.org/officeDocument/2006/relationships/oleObject" Target="../embeddings/oleObject39.bin"/><Relationship Id="rId13" Type="http://schemas.openxmlformats.org/officeDocument/2006/relationships/notesSlide" Target="../notesSlides/notesSlide11.xml"/><Relationship Id="rId12" Type="http://schemas.openxmlformats.org/officeDocument/2006/relationships/vmlDrawing" Target="../drawings/vmlDrawing10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50.wmf"/><Relationship Id="rId1" Type="http://schemas.openxmlformats.org/officeDocument/2006/relationships/slide" Target="slide4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53.wmf"/><Relationship Id="rId7" Type="http://schemas.openxmlformats.org/officeDocument/2006/relationships/oleObject" Target="../embeddings/oleObject45.bin"/><Relationship Id="rId6" Type="http://schemas.openxmlformats.org/officeDocument/2006/relationships/image" Target="../media/image52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1.jpeg"/><Relationship Id="rId3" Type="http://schemas.openxmlformats.org/officeDocument/2006/relationships/image" Target="../media/image51.wmf"/><Relationship Id="rId2" Type="http://schemas.openxmlformats.org/officeDocument/2006/relationships/oleObject" Target="../embeddings/oleObject43.bin"/><Relationship Id="rId11" Type="http://schemas.openxmlformats.org/officeDocument/2006/relationships/notesSlide" Target="../notesSlides/notesSlide12.xml"/><Relationship Id="rId10" Type="http://schemas.openxmlformats.org/officeDocument/2006/relationships/vmlDrawing" Target="../drawings/vmlDrawing11.vml"/><Relationship Id="rId1" Type="http://schemas.openxmlformats.org/officeDocument/2006/relationships/slide" Target="slide4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9.bin"/><Relationship Id="rId8" Type="http://schemas.openxmlformats.org/officeDocument/2006/relationships/image" Target="../media/image56.wmf"/><Relationship Id="rId7" Type="http://schemas.openxmlformats.org/officeDocument/2006/relationships/oleObject" Target="../embeddings/oleObject48.bin"/><Relationship Id="rId6" Type="http://schemas.openxmlformats.org/officeDocument/2006/relationships/image" Target="../media/image55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1.jpeg"/><Relationship Id="rId3" Type="http://schemas.openxmlformats.org/officeDocument/2006/relationships/image" Target="../media/image54.wmf"/><Relationship Id="rId2" Type="http://schemas.openxmlformats.org/officeDocument/2006/relationships/oleObject" Target="../embeddings/oleObject46.bin"/><Relationship Id="rId13" Type="http://schemas.openxmlformats.org/officeDocument/2006/relationships/notesSlide" Target="../notesSlides/notesSlide13.xml"/><Relationship Id="rId12" Type="http://schemas.openxmlformats.org/officeDocument/2006/relationships/vmlDrawing" Target="../drawings/vmlDrawing12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57.wmf"/><Relationship Id="rId1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4.xml"/><Relationship Id="rId6" Type="http://schemas.openxmlformats.org/officeDocument/2006/relationships/vmlDrawing" Target="../drawings/vmlDrawing13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59.wmf"/><Relationship Id="rId3" Type="http://schemas.openxmlformats.org/officeDocument/2006/relationships/oleObject" Target="../embeddings/oleObject51.bin"/><Relationship Id="rId2" Type="http://schemas.openxmlformats.org/officeDocument/2006/relationships/image" Target="../media/image58.wmf"/><Relationship Id="rId1" Type="http://schemas.openxmlformats.org/officeDocument/2006/relationships/oleObject" Target="../embeddings/oleObject50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5.xml"/><Relationship Id="rId8" Type="http://schemas.openxmlformats.org/officeDocument/2006/relationships/vmlDrawing" Target="../drawings/vmlDrawing14.vml"/><Relationship Id="rId7" Type="http://schemas.openxmlformats.org/officeDocument/2006/relationships/slideLayout" Target="../slideLayouts/slideLayout8.xml"/><Relationship Id="rId6" Type="http://schemas.openxmlformats.org/officeDocument/2006/relationships/image" Target="../media/image62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61.wmf"/><Relationship Id="rId3" Type="http://schemas.openxmlformats.org/officeDocument/2006/relationships/oleObject" Target="../embeddings/oleObject53.bin"/><Relationship Id="rId2" Type="http://schemas.openxmlformats.org/officeDocument/2006/relationships/image" Target="../media/image60.wmf"/><Relationship Id="rId1" Type="http://schemas.openxmlformats.org/officeDocument/2006/relationships/oleObject" Target="../embeddings/oleObject52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image" Target="../media/image66.wmf"/><Relationship Id="rId7" Type="http://schemas.openxmlformats.org/officeDocument/2006/relationships/oleObject" Target="../embeddings/oleObject58.bin"/><Relationship Id="rId6" Type="http://schemas.openxmlformats.org/officeDocument/2006/relationships/image" Target="../media/image65.wmf"/><Relationship Id="rId5" Type="http://schemas.openxmlformats.org/officeDocument/2006/relationships/oleObject" Target="../embeddings/oleObject57.bin"/><Relationship Id="rId4" Type="http://schemas.openxmlformats.org/officeDocument/2006/relationships/image" Target="../media/image64.wmf"/><Relationship Id="rId3" Type="http://schemas.openxmlformats.org/officeDocument/2006/relationships/oleObject" Target="../embeddings/oleObject56.bin"/><Relationship Id="rId2" Type="http://schemas.openxmlformats.org/officeDocument/2006/relationships/image" Target="../media/image63.wmf"/><Relationship Id="rId11" Type="http://schemas.openxmlformats.org/officeDocument/2006/relationships/notesSlide" Target="../notesSlides/notesSlide16.xml"/><Relationship Id="rId10" Type="http://schemas.openxmlformats.org/officeDocument/2006/relationships/vmlDrawing" Target="../drawings/vmlDrawing15.vml"/><Relationship Id="rId1" Type="http://schemas.openxmlformats.org/officeDocument/2006/relationships/oleObject" Target="../embeddings/oleObject55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image" Target="../media/image70.wmf"/><Relationship Id="rId7" Type="http://schemas.openxmlformats.org/officeDocument/2006/relationships/oleObject" Target="../embeddings/oleObject62.bin"/><Relationship Id="rId6" Type="http://schemas.openxmlformats.org/officeDocument/2006/relationships/image" Target="../media/image69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68.wmf"/><Relationship Id="rId3" Type="http://schemas.openxmlformats.org/officeDocument/2006/relationships/oleObject" Target="../embeddings/oleObject60.bin"/><Relationship Id="rId2" Type="http://schemas.openxmlformats.org/officeDocument/2006/relationships/image" Target="../media/image67.wmf"/><Relationship Id="rId11" Type="http://schemas.openxmlformats.org/officeDocument/2006/relationships/notesSlide" Target="../notesSlides/notesSlide17.xml"/><Relationship Id="rId10" Type="http://schemas.openxmlformats.org/officeDocument/2006/relationships/vmlDrawing" Target="../drawings/vmlDrawing16.vml"/><Relationship Id="rId1" Type="http://schemas.openxmlformats.org/officeDocument/2006/relationships/oleObject" Target="../embeddings/oleObject59.bin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hyperlink" Target="http://karmanform.ucoz.ru/index/materialy_k_urokam_a_7/0-104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i.pinimg.com/736x/85/7b/cd/857bcd477c263ef7c294b3551214daf4.jpg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wmf"/><Relationship Id="rId8" Type="http://schemas.openxmlformats.org/officeDocument/2006/relationships/oleObject" Target="../embeddings/oleObject4.bin"/><Relationship Id="rId7" Type="http://schemas.openxmlformats.org/officeDocument/2006/relationships/image" Target="../media/image1.jpeg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2" Type="http://schemas.openxmlformats.org/officeDocument/2006/relationships/notesSlide" Target="../notesSlides/notesSlide2.xml"/><Relationship Id="rId11" Type="http://schemas.openxmlformats.org/officeDocument/2006/relationships/vmlDrawing" Target="../drawings/vmlDrawing1.vml"/><Relationship Id="rId10" Type="http://schemas.openxmlformats.org/officeDocument/2006/relationships/slideLayout" Target="../slideLayouts/slideLayout2.xml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6.wmf"/><Relationship Id="rId8" Type="http://schemas.openxmlformats.org/officeDocument/2006/relationships/oleObject" Target="../embeddings/oleObject8.bin"/><Relationship Id="rId7" Type="http://schemas.openxmlformats.org/officeDocument/2006/relationships/image" Target="../media/image15.wmf"/><Relationship Id="rId6" Type="http://schemas.openxmlformats.org/officeDocument/2006/relationships/oleObject" Target="../embeddings/oleObject7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6.bin"/><Relationship Id="rId3" Type="http://schemas.openxmlformats.org/officeDocument/2006/relationships/image" Target="../media/image13.wmf"/><Relationship Id="rId2" Type="http://schemas.openxmlformats.org/officeDocument/2006/relationships/oleObject" Target="../embeddings/oleObject5.bin"/><Relationship Id="rId18" Type="http://schemas.openxmlformats.org/officeDocument/2006/relationships/notesSlide" Target="../notesSlides/notesSlide3.xml"/><Relationship Id="rId17" Type="http://schemas.openxmlformats.org/officeDocument/2006/relationships/vmlDrawing" Target="../drawings/vmlDrawing2.vml"/><Relationship Id="rId16" Type="http://schemas.openxmlformats.org/officeDocument/2006/relationships/slideLayout" Target="../slideLayouts/slideLayout3.xml"/><Relationship Id="rId15" Type="http://schemas.openxmlformats.org/officeDocument/2006/relationships/image" Target="../media/image19.wmf"/><Relationship Id="rId14" Type="http://schemas.openxmlformats.org/officeDocument/2006/relationships/oleObject" Target="../embeddings/oleObject11.bin"/><Relationship Id="rId13" Type="http://schemas.openxmlformats.org/officeDocument/2006/relationships/image" Target="../media/image18.wmf"/><Relationship Id="rId12" Type="http://schemas.openxmlformats.org/officeDocument/2006/relationships/oleObject" Target="../embeddings/oleObject10.bin"/><Relationship Id="rId11" Type="http://schemas.openxmlformats.org/officeDocument/2006/relationships/image" Target="../media/image17.wmf"/><Relationship Id="rId10" Type="http://schemas.openxmlformats.org/officeDocument/2006/relationships/oleObject" Target="../embeddings/oleObject9.bin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image" Target="../media/image23.wmf"/><Relationship Id="rId7" Type="http://schemas.openxmlformats.org/officeDocument/2006/relationships/oleObject" Target="../embeddings/oleObject15.bin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1.wmf"/><Relationship Id="rId3" Type="http://schemas.openxmlformats.org/officeDocument/2006/relationships/oleObject" Target="../embeddings/oleObject13.bin"/><Relationship Id="rId2" Type="http://schemas.openxmlformats.org/officeDocument/2006/relationships/image" Target="../media/image20.wmf"/><Relationship Id="rId11" Type="http://schemas.openxmlformats.org/officeDocument/2006/relationships/notesSlide" Target="../notesSlides/notesSlide4.xml"/><Relationship Id="rId10" Type="http://schemas.openxmlformats.org/officeDocument/2006/relationships/vmlDrawing" Target="../drawings/vmlDrawing3.vml"/><Relationship Id="rId1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27.wmf"/><Relationship Id="rId8" Type="http://schemas.openxmlformats.org/officeDocument/2006/relationships/oleObject" Target="../embeddings/oleObject19.bin"/><Relationship Id="rId7" Type="http://schemas.openxmlformats.org/officeDocument/2006/relationships/image" Target="../media/image26.wmf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17.bin"/><Relationship Id="rId3" Type="http://schemas.openxmlformats.org/officeDocument/2006/relationships/image" Target="../media/image24.wmf"/><Relationship Id="rId2" Type="http://schemas.openxmlformats.org/officeDocument/2006/relationships/oleObject" Target="../embeddings/oleObject16.bin"/><Relationship Id="rId13" Type="http://schemas.openxmlformats.org/officeDocument/2006/relationships/notesSlide" Target="../notesSlides/notesSlide5.xml"/><Relationship Id="rId12" Type="http://schemas.openxmlformats.org/officeDocument/2006/relationships/vmlDrawing" Target="../drawings/vmlDrawing4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1.jpeg"/><Relationship Id="rId1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31.wmf"/><Relationship Id="rId8" Type="http://schemas.openxmlformats.org/officeDocument/2006/relationships/oleObject" Target="../embeddings/oleObject23.bin"/><Relationship Id="rId7" Type="http://schemas.openxmlformats.org/officeDocument/2006/relationships/image" Target="../media/image30.wmf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1.bin"/><Relationship Id="rId3" Type="http://schemas.openxmlformats.org/officeDocument/2006/relationships/image" Target="../media/image28.wmf"/><Relationship Id="rId2" Type="http://schemas.openxmlformats.org/officeDocument/2006/relationships/oleObject" Target="../embeddings/oleObject20.bin"/><Relationship Id="rId13" Type="http://schemas.openxmlformats.org/officeDocument/2006/relationships/notesSlide" Target="../notesSlides/notesSlide6.xml"/><Relationship Id="rId12" Type="http://schemas.openxmlformats.org/officeDocument/2006/relationships/vmlDrawing" Target="../drawings/vmlDrawing5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1.jpeg"/><Relationship Id="rId1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35.wmf"/><Relationship Id="rId8" Type="http://schemas.openxmlformats.org/officeDocument/2006/relationships/oleObject" Target="../embeddings/oleObject27.bin"/><Relationship Id="rId7" Type="http://schemas.openxmlformats.org/officeDocument/2006/relationships/image" Target="../media/image34.wmf"/><Relationship Id="rId6" Type="http://schemas.openxmlformats.org/officeDocument/2006/relationships/oleObject" Target="../embeddings/oleObject26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25.bin"/><Relationship Id="rId3" Type="http://schemas.openxmlformats.org/officeDocument/2006/relationships/image" Target="../media/image32.wmf"/><Relationship Id="rId2" Type="http://schemas.openxmlformats.org/officeDocument/2006/relationships/oleObject" Target="../embeddings/oleObject24.bin"/><Relationship Id="rId13" Type="http://schemas.openxmlformats.org/officeDocument/2006/relationships/notesSlide" Target="../notesSlides/notesSlide7.xml"/><Relationship Id="rId12" Type="http://schemas.openxmlformats.org/officeDocument/2006/relationships/vmlDrawing" Target="../drawings/vmlDrawing6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1.jpeg"/><Relationship Id="rId1" Type="http://schemas.openxmlformats.org/officeDocument/2006/relationships/slide" Target="slide4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38.wmf"/><Relationship Id="rId7" Type="http://schemas.openxmlformats.org/officeDocument/2006/relationships/oleObject" Target="../embeddings/oleObject30.bin"/><Relationship Id="rId6" Type="http://schemas.openxmlformats.org/officeDocument/2006/relationships/image" Target="../media/image1.jpeg"/><Relationship Id="rId5" Type="http://schemas.openxmlformats.org/officeDocument/2006/relationships/image" Target="../media/image37.wmf"/><Relationship Id="rId4" Type="http://schemas.openxmlformats.org/officeDocument/2006/relationships/oleObject" Target="../embeddings/oleObject29.bin"/><Relationship Id="rId3" Type="http://schemas.openxmlformats.org/officeDocument/2006/relationships/image" Target="../media/image36.wmf"/><Relationship Id="rId2" Type="http://schemas.openxmlformats.org/officeDocument/2006/relationships/oleObject" Target="../embeddings/oleObject28.bin"/><Relationship Id="rId11" Type="http://schemas.openxmlformats.org/officeDocument/2006/relationships/notesSlide" Target="../notesSlides/notesSlide8.xml"/><Relationship Id="rId10" Type="http://schemas.openxmlformats.org/officeDocument/2006/relationships/vmlDrawing" Target="../drawings/vmlDrawing7.vml"/><Relationship Id="rId1" Type="http://schemas.openxmlformats.org/officeDocument/2006/relationships/slide" Target="slide4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42.wmf"/><Relationship Id="rId8" Type="http://schemas.openxmlformats.org/officeDocument/2006/relationships/oleObject" Target="../embeddings/oleObject34.bin"/><Relationship Id="rId7" Type="http://schemas.openxmlformats.org/officeDocument/2006/relationships/image" Target="../media/image41.wmf"/><Relationship Id="rId6" Type="http://schemas.openxmlformats.org/officeDocument/2006/relationships/oleObject" Target="../embeddings/oleObject33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2.bin"/><Relationship Id="rId3" Type="http://schemas.openxmlformats.org/officeDocument/2006/relationships/image" Target="../media/image39.wmf"/><Relationship Id="rId2" Type="http://schemas.openxmlformats.org/officeDocument/2006/relationships/oleObject" Target="../embeddings/oleObject31.bin"/><Relationship Id="rId13" Type="http://schemas.openxmlformats.org/officeDocument/2006/relationships/notesSlide" Target="../notesSlides/notesSlide9.xml"/><Relationship Id="rId12" Type="http://schemas.openxmlformats.org/officeDocument/2006/relationships/vmlDrawing" Target="../drawings/vmlDrawing8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1.jpeg"/><Relationship Id="rId1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215" y="6381750"/>
            <a:ext cx="6885305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1674302"/>
            <a:ext cx="1984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1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52525" y="2563813"/>
          <a:ext cx="45958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4" name="Формула" r:id="rId2" imgW="33832800" imgH="4876800" progId="Equation.3">
                  <p:embed/>
                </p:oleObj>
              </mc:Choice>
              <mc:Fallback>
                <p:oleObj name="Формула" r:id="rId2" imgW="33832800" imgH="4876800" progId="Equation.3">
                  <p:embed/>
                  <p:pic>
                    <p:nvPicPr>
                      <p:cNvPr id="0" name="Изображение 235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2525" y="2563813"/>
                        <a:ext cx="4595813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008085" y="2523239"/>
            <a:ext cx="1876315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884400" y="2509929"/>
            <a:ext cx="99862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15616" y="3284796"/>
          <a:ext cx="534193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5" name="Формула" r:id="rId4" imgW="39319200" imgH="5791200" progId="Equation.3">
                  <p:embed/>
                </p:oleObj>
              </mc:Choice>
              <mc:Fallback>
                <p:oleObj name="Формула" r:id="rId4" imgW="39319200" imgH="5791200" progId="Equation.3">
                  <p:embed/>
                  <p:pic>
                    <p:nvPicPr>
                      <p:cNvPr id="0" name="Изображение 235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3284796"/>
                        <a:ext cx="5341938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4283968" y="3247010"/>
            <a:ext cx="1599052" cy="799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93899" y="3247009"/>
            <a:ext cx="729998" cy="799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32496" y="339471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860207" y="5544938"/>
          <a:ext cx="722792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6" name="Формула" r:id="rId6" imgW="64922400" imgH="5791200" progId="Equation.3">
                  <p:embed/>
                </p:oleObj>
              </mc:Choice>
              <mc:Fallback>
                <p:oleObj name="Формула" r:id="rId6" imgW="64922400" imgH="5791200" progId="Equation.3">
                  <p:embed/>
                  <p:pic>
                    <p:nvPicPr>
                      <p:cNvPr id="0" name="Изображение 235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207" y="5544938"/>
                        <a:ext cx="7227922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4080309" y="5516520"/>
            <a:ext cx="2723939" cy="799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789801" y="5483667"/>
            <a:ext cx="1298327" cy="799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-12472" y="4544412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115616" y="4091590"/>
          <a:ext cx="5377282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7" name="Формула" r:id="rId8" imgW="40233600" imgH="11277600" progId="Equation.3">
                  <p:embed/>
                </p:oleObj>
              </mc:Choice>
              <mc:Fallback>
                <p:oleObj name="Формула" r:id="rId8" imgW="40233600" imgH="11277600" progId="Equation.3">
                  <p:embed/>
                  <p:pic>
                    <p:nvPicPr>
                      <p:cNvPr id="0" name="Изображение 235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091590"/>
                        <a:ext cx="5377282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3484884" y="4076360"/>
            <a:ext cx="1519164" cy="144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004048" y="4043508"/>
            <a:ext cx="1605186" cy="14401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-12472" y="5654860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2" descr="https://i.pinimg.com/736x/85/7b/cd/857bcd477c263ef7c294b3551214daf4.jpg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83673" y="1910640"/>
            <a:ext cx="2195734" cy="4710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3" grpId="0" animBg="1"/>
      <p:bldP spid="14" grpId="0" animBg="1"/>
      <p:bldP spid="18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1674302"/>
            <a:ext cx="1984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1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87624" y="2595247"/>
          <a:ext cx="51752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9" name="Формула" r:id="rId2" imgW="38100000" imgH="5791200" progId="Equation.3">
                  <p:embed/>
                </p:oleObj>
              </mc:Choice>
              <mc:Fallback>
                <p:oleObj name="Формула" r:id="rId2" imgW="38100000" imgH="5791200" progId="Equation.3">
                  <p:embed/>
                  <p:pic>
                    <p:nvPicPr>
                      <p:cNvPr id="0" name="Изображение 246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2595247"/>
                        <a:ext cx="5175250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87624" y="3417037"/>
          <a:ext cx="56737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0" name="Формула" r:id="rId4" imgW="41757600" imgH="5181600" progId="Equation.3">
                  <p:embed/>
                </p:oleObj>
              </mc:Choice>
              <mc:Fallback>
                <p:oleObj name="Формула" r:id="rId4" imgW="41757600" imgH="5181600" progId="Equation.3">
                  <p:embed/>
                  <p:pic>
                    <p:nvPicPr>
                      <p:cNvPr id="0" name="Изображение 246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417037"/>
                        <a:ext cx="5673725" cy="647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2" descr="https://i.pinimg.com/736x/85/7b/cd/857bcd477c263ef7c294b3551214daf4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83673" y="1910640"/>
            <a:ext cx="2195734" cy="4710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1191288" y="4148740"/>
          <a:ext cx="497046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1" name="Формула" r:id="rId7" imgW="36576000" imgH="5181600" progId="Equation.3">
                  <p:embed/>
                </p:oleObj>
              </mc:Choice>
              <mc:Fallback>
                <p:oleObj name="Формула" r:id="rId7" imgW="36576000" imgH="51816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1288" y="4148740"/>
                        <a:ext cx="4970462" cy="647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1187624" y="4869160"/>
          <a:ext cx="36861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2" name="Формула" r:id="rId9" imgW="27127200" imgH="4876800" progId="Equation.3">
                  <p:embed/>
                </p:oleObj>
              </mc:Choice>
              <mc:Fallback>
                <p:oleObj name="Формула" r:id="rId9" imgW="27127200" imgH="4876800" progId="Equation.3">
                  <p:embed/>
                  <p:pic>
                    <p:nvPicPr>
                      <p:cNvPr id="0" name="Объект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4869160"/>
                        <a:ext cx="3686175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Прямоугольник 24"/>
          <p:cNvSpPr/>
          <p:nvPr/>
        </p:nvSpPr>
        <p:spPr>
          <a:xfrm>
            <a:off x="3923928" y="4825965"/>
            <a:ext cx="1008112" cy="6912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1674302"/>
            <a:ext cx="1984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1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611560" y="3861048"/>
          <a:ext cx="7128792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1" name="Формула" r:id="rId2" imgW="55778400" imgH="11277600" progId="Equation.3">
                  <p:embed/>
                </p:oleObj>
              </mc:Choice>
              <mc:Fallback>
                <p:oleObj name="Формула" r:id="rId2" imgW="55778400" imgH="11277600" progId="Equation.3">
                  <p:embed/>
                  <p:pic>
                    <p:nvPicPr>
                      <p:cNvPr id="0" name="Изображение 256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861048"/>
                        <a:ext cx="7128792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2" descr="https://i.pinimg.com/736x/85/7b/cd/857bcd477c263ef7c294b3551214daf4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83673" y="1910640"/>
            <a:ext cx="2195734" cy="4710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815889" y="5301208"/>
          <a:ext cx="53435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2" name="Формула" r:id="rId5" imgW="39319200" imgH="9448800" progId="Equation.3">
                  <p:embed/>
                </p:oleObj>
              </mc:Choice>
              <mc:Fallback>
                <p:oleObj name="Формула" r:id="rId5" imgW="39319200" imgH="9448800" progId="Equation.3">
                  <p:embed/>
                  <p:pic>
                    <p:nvPicPr>
                      <p:cNvPr id="0" name="Изображение 25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889" y="5301208"/>
                        <a:ext cx="5343525" cy="11811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Прямоугольник 24"/>
          <p:cNvSpPr/>
          <p:nvPr/>
        </p:nvSpPr>
        <p:spPr>
          <a:xfrm>
            <a:off x="4365066" y="3717032"/>
            <a:ext cx="3375286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52698" y="2420888"/>
          <a:ext cx="4389437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3" name="Формула" r:id="rId7" imgW="32308800" imgH="11277600" progId="Equation.3">
                  <p:embed/>
                </p:oleObj>
              </mc:Choice>
              <mc:Fallback>
                <p:oleObj name="Формула" r:id="rId7" imgW="32308800" imgH="11277600" progId="Equation.3">
                  <p:embed/>
                  <p:pic>
                    <p:nvPicPr>
                      <p:cNvPr id="0" name="Изображение 25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698" y="2420888"/>
                        <a:ext cx="4389437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4365066" y="5301207"/>
            <a:ext cx="1863118" cy="12776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5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1674302"/>
            <a:ext cx="69670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выполняя вычислений, сравните (устно):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1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1600" y="2481674"/>
          <a:ext cx="281622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6" name="Формула" r:id="rId2" imgW="20726400" imgH="5791200" progId="Equation.3">
                  <p:embed/>
                </p:oleObj>
              </mc:Choice>
              <mc:Fallback>
                <p:oleObj name="Формула" r:id="rId2" imgW="20726400" imgH="5791200" progId="Equation.3">
                  <p:embed/>
                  <p:pic>
                    <p:nvPicPr>
                      <p:cNvPr id="0" name="Изображение 266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481674"/>
                        <a:ext cx="2816225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627784" y="2481674"/>
            <a:ext cx="640378" cy="7312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2" descr="https://i.pinimg.com/736x/85/7b/cd/857bcd477c263ef7c294b3551214daf4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83673" y="1910640"/>
            <a:ext cx="2195734" cy="4710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946673" y="3582624"/>
          <a:ext cx="281622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7" name="Формула" r:id="rId5" imgW="20726400" imgH="5791200" progId="Equation.3">
                  <p:embed/>
                </p:oleObj>
              </mc:Choice>
              <mc:Fallback>
                <p:oleObj name="Формула" r:id="rId5" imgW="20726400" imgH="5791200" progId="Equation.3">
                  <p:embed/>
                  <p:pic>
                    <p:nvPicPr>
                      <p:cNvPr id="0" name="Изображение 266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673" y="3582624"/>
                        <a:ext cx="2816225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2602857" y="3582624"/>
            <a:ext cx="640378" cy="7312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-57423" y="369619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971600" y="4567902"/>
          <a:ext cx="3478213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8" name="Формула" r:id="rId7" imgW="25603200" imgH="5791200" progId="Equation.3">
                  <p:embed/>
                </p:oleObj>
              </mc:Choice>
              <mc:Fallback>
                <p:oleObj name="Формула" r:id="rId7" imgW="25603200" imgH="5791200" progId="Equation.3">
                  <p:embed/>
                  <p:pic>
                    <p:nvPicPr>
                      <p:cNvPr id="0" name="Изображение 266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567902"/>
                        <a:ext cx="3478213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Прямоугольник 26"/>
          <p:cNvSpPr/>
          <p:nvPr/>
        </p:nvSpPr>
        <p:spPr>
          <a:xfrm>
            <a:off x="2483768" y="4535010"/>
            <a:ext cx="640378" cy="8134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-32496" y="4714924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971600" y="5673123"/>
          <a:ext cx="343852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9" name="Формула" r:id="rId9" imgW="25298400" imgH="5791200" progId="Equation.3">
                  <p:embed/>
                </p:oleObj>
              </mc:Choice>
              <mc:Fallback>
                <p:oleObj name="Формула" r:id="rId9" imgW="25298400" imgH="5791200" progId="Equation.3">
                  <p:embed/>
                  <p:pic>
                    <p:nvPicPr>
                      <p:cNvPr id="0" name="Изображение 266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673123"/>
                        <a:ext cx="3438525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2163579" y="5679743"/>
            <a:ext cx="640378" cy="7312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-57423" y="5815874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6" grpId="1" animBg="1"/>
      <p:bldP spid="24" grpId="1" animBg="1"/>
      <p:bldP spid="27" grpId="1" animBg="1"/>
      <p:bldP spid="30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24747" y="1556792"/>
            <a:ext cx="509306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числовое выражение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найдите его значение: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78092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4437112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9632" y="2753808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куба числа 5 и квадрата числа –8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47382" y="4427530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Куб разности чисел 8 и 9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91121" y="3662584"/>
            <a:ext cx="2296059" cy="5040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(3)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15616" y="3442740"/>
          <a:ext cx="53848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1" name="Формула" r:id="rId1" imgW="39624000" imgH="5791200" progId="Equation.3">
                  <p:embed/>
                </p:oleObj>
              </mc:Choice>
              <mc:Fallback>
                <p:oleObj name="Формула" r:id="rId1" imgW="39624000" imgH="579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3442740"/>
                        <a:ext cx="5384800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563888" y="3356993"/>
            <a:ext cx="2088232" cy="8096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652120" y="3356993"/>
            <a:ext cx="936104" cy="8096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891120" y="5319519"/>
            <a:ext cx="2296059" cy="5040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(3)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115616" y="5099676"/>
          <a:ext cx="401796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2" name="Формула" r:id="rId3" imgW="29565600" imgH="5791200" progId="Equation.3">
                  <p:embed/>
                </p:oleObj>
              </mc:Choice>
              <mc:Fallback>
                <p:oleObj name="Формула" r:id="rId3" imgW="29565600" imgH="5791200" progId="Equation.3">
                  <p:embed/>
                  <p:pic>
                    <p:nvPicPr>
                      <p:cNvPr id="0" name="Изображение 276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5099676"/>
                        <a:ext cx="4017962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2987824" y="5013928"/>
            <a:ext cx="1152128" cy="8096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139952" y="5013928"/>
            <a:ext cx="1080120" cy="8096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3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24747" y="1556792"/>
            <a:ext cx="509306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числовое выражение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найдите его значение: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278092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7718" y="2960057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Разность квадратов чисел             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5652120" y="2702554"/>
          <a:ext cx="1987550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0" name="Формула" r:id="rId1" imgW="17678400" imgH="9448800" progId="Equation.3">
                  <p:embed/>
                </p:oleObj>
              </mc:Choice>
              <mc:Fallback>
                <p:oleObj name="Формула" r:id="rId1" imgW="17678400" imgH="94488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702554"/>
                        <a:ext cx="1987550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891120" y="3933056"/>
            <a:ext cx="2296059" cy="5040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(3)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666704" y="3789040"/>
          <a:ext cx="5794075" cy="1329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1" name="Формула" r:id="rId3" imgW="53035200" imgH="11277600" progId="Equation.3">
                  <p:embed/>
                </p:oleObj>
              </mc:Choice>
              <mc:Fallback>
                <p:oleObj name="Формула" r:id="rId3" imgW="53035200" imgH="11277600" progId="Equation.3">
                  <p:embed/>
                  <p:pic>
                    <p:nvPicPr>
                      <p:cNvPr id="0" name="Объект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704" y="3789040"/>
                        <a:ext cx="5794075" cy="1329399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779912" y="3789040"/>
            <a:ext cx="2853626" cy="136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2914650" y="5265738"/>
          <a:ext cx="2563813" cy="1112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2" name="Формула" r:id="rId5" imgW="23469600" imgH="9448800" progId="Equation.3">
                  <p:embed/>
                </p:oleObj>
              </mc:Choice>
              <mc:Fallback>
                <p:oleObj name="Формула" r:id="rId5" imgW="23469600" imgH="94488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5265738"/>
                        <a:ext cx="2563813" cy="1112837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932040" y="5229200"/>
            <a:ext cx="792088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5561" y="1674302"/>
            <a:ext cx="48286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выражения: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10633" y="2420192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281113" y="2349500"/>
          <a:ext cx="3125787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4" name="Формула" r:id="rId1" imgW="30175200" imgH="9448800" progId="Equation.3">
                  <p:embed/>
                </p:oleObj>
              </mc:Choice>
              <mc:Fallback>
                <p:oleObj name="Формула" r:id="rId1" imgW="30175200" imgH="94488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113" y="2349500"/>
                        <a:ext cx="3125787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979712" y="2564904"/>
            <a:ext cx="2420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если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68028" y="2763013"/>
            <a:ext cx="2296059" cy="5040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(3)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369725" y="3380610"/>
          <a:ext cx="5071789" cy="1215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5" name="Формула" r:id="rId3" imgW="43281600" imgH="11277600" progId="Equation.3">
                  <p:embed/>
                </p:oleObj>
              </mc:Choice>
              <mc:Fallback>
                <p:oleObj name="Формула" r:id="rId3" imgW="43281600" imgH="11277600" progId="Equation.3">
                  <p:embed/>
                  <p:pic>
                    <p:nvPicPr>
                      <p:cNvPr id="0" name="Изображение 297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9725" y="3380610"/>
                        <a:ext cx="5071789" cy="1215915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627784" y="3361775"/>
            <a:ext cx="2160240" cy="12062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795723" y="3377210"/>
            <a:ext cx="1224136" cy="12062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029887" y="3403258"/>
            <a:ext cx="612068" cy="12062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292225" y="4841875"/>
          <a:ext cx="3282950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6" name="Формула" r:id="rId5" imgW="31699200" imgH="4876800" progId="Equation.3">
                  <p:embed/>
                </p:oleObj>
              </mc:Choice>
              <mc:Fallback>
                <p:oleObj name="Формула" r:id="rId5" imgW="31699200" imgH="4876800" progId="Equation.3">
                  <p:embed/>
                  <p:pic>
                    <p:nvPicPr>
                      <p:cNvPr id="0" name="Изображение 297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2225" y="4841875"/>
                        <a:ext cx="3282950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267744" y="4839494"/>
            <a:ext cx="2420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если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868028" y="4849997"/>
            <a:ext cx="2296059" cy="5040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(3)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1308127" y="5661248"/>
          <a:ext cx="5643562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7" name="Формула" r:id="rId7" imgW="48158400" imgH="5791200" progId="Equation.3">
                  <p:embed/>
                </p:oleObj>
              </mc:Choice>
              <mc:Fallback>
                <p:oleObj name="Формула" r:id="rId7" imgW="48158400" imgH="5791200" progId="Equation.3">
                  <p:embed/>
                  <p:pic>
                    <p:nvPicPr>
                      <p:cNvPr id="0" name="Изображение 297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27" y="5661248"/>
                        <a:ext cx="5643562" cy="623888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2915816" y="5651794"/>
            <a:ext cx="2088232" cy="729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5004048" y="5517232"/>
            <a:ext cx="1540207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544255" y="5655699"/>
            <a:ext cx="612068" cy="7622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-10633" y="4810750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2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7" grpId="0" animBg="1"/>
      <p:bldP spid="18" grpId="0" animBg="1"/>
      <p:bldP spid="1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5561" y="1674302"/>
            <a:ext cx="48286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выражения: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10633" y="2420192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0633" y="4810750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312863" y="2349500"/>
          <a:ext cx="3062287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4" name="Формула" r:id="rId1" imgW="29565600" imgH="9448800" progId="Equation.3">
                  <p:embed/>
                </p:oleObj>
              </mc:Choice>
              <mc:Fallback>
                <p:oleObj name="Формула" r:id="rId1" imgW="29565600" imgH="9448800" progId="Equation.3">
                  <p:embed/>
                  <p:pic>
                    <p:nvPicPr>
                      <p:cNvPr id="0" name="Изображение 317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2863" y="2349500"/>
                        <a:ext cx="3062287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123728" y="2564904"/>
            <a:ext cx="2420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если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68028" y="2763013"/>
            <a:ext cx="2296059" cy="5040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(3)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339909" y="3368978"/>
          <a:ext cx="4679950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5" name="Формула" r:id="rId3" imgW="39928800" imgH="11277600" progId="Equation.3">
                  <p:embed/>
                </p:oleObj>
              </mc:Choice>
              <mc:Fallback>
                <p:oleObj name="Формула" r:id="rId3" imgW="39928800" imgH="11277600" progId="Equation.3">
                  <p:embed/>
                  <p:pic>
                    <p:nvPicPr>
                      <p:cNvPr id="0" name="Изображение 317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909" y="3368978"/>
                        <a:ext cx="4679950" cy="1214438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527690" y="3377210"/>
            <a:ext cx="2160240" cy="12062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698882" y="3401349"/>
            <a:ext cx="809222" cy="12062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468117" y="3401349"/>
            <a:ext cx="612068" cy="12062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262063" y="4811713"/>
          <a:ext cx="3344862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6" name="Формула" r:id="rId5" imgW="32308800" imgH="5486400" progId="Equation.3">
                  <p:embed/>
                </p:oleObj>
              </mc:Choice>
              <mc:Fallback>
                <p:oleObj name="Формула" r:id="rId5" imgW="32308800" imgH="5486400" progId="Equation.3">
                  <p:embed/>
                  <p:pic>
                    <p:nvPicPr>
                      <p:cNvPr id="0" name="Изображение 317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2063" y="4811713"/>
                        <a:ext cx="3344862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267744" y="4839494"/>
            <a:ext cx="2420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если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868028" y="4849997"/>
            <a:ext cx="2296059" cy="5040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(3)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984132" y="5655699"/>
          <a:ext cx="7031925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7" name="Формула" r:id="rId7" imgW="63398400" imgH="5486400" progId="Equation.3">
                  <p:embed/>
                </p:oleObj>
              </mc:Choice>
              <mc:Fallback>
                <p:oleObj name="Формула" r:id="rId7" imgW="63398400" imgH="5486400" progId="Equation.3">
                  <p:embed/>
                  <p:pic>
                    <p:nvPicPr>
                      <p:cNvPr id="0" name="Изображение 317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132" y="5655699"/>
                        <a:ext cx="7031925" cy="592138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2527690" y="5589239"/>
            <a:ext cx="1910413" cy="6295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438103" y="5589239"/>
            <a:ext cx="2366145" cy="7200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787672" y="5568143"/>
            <a:ext cx="1293868" cy="7622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2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7" grpId="0" animBg="1"/>
      <p:bldP spid="18" grpId="0" animBg="1"/>
      <p:bldP spid="1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43608" y="5373216"/>
            <a:ext cx="14782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u="sng" dirty="0">
                <a:hlinkClick r:id="rId3"/>
              </a:rPr>
              <a:t>Презентации</a:t>
            </a:r>
            <a:endParaRPr lang="ru-RU" dirty="0"/>
          </a:p>
          <a:p>
            <a:r>
              <a:rPr lang="ru-RU" u="sng">
                <a:hlinkClick r:id="rId3"/>
              </a:rPr>
              <a:t>к урокам </a:t>
            </a:r>
            <a:r>
              <a:rPr lang="ru-RU" u="sng" smtClean="0">
                <a:hlinkClick r:id="rId3"/>
              </a:rPr>
              <a:t>А-7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683568" y="3260629"/>
            <a:ext cx="7782097" cy="326471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26506" y="3260629"/>
            <a:ext cx="7739160" cy="5040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959279" y="4027428"/>
          <a:ext cx="4845051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4" name="Формула" r:id="rId1" imgW="35661600" imgH="4876800" progId="Equation.3">
                  <p:embed/>
                </p:oleObj>
              </mc:Choice>
              <mc:Fallback>
                <p:oleObj name="Формула" r:id="rId1" imgW="35661600" imgH="48768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9279" y="4027428"/>
                        <a:ext cx="4845051" cy="609600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6006071" y="4005064"/>
          <a:ext cx="13668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5" name="Формула" r:id="rId3" imgW="10058400" imgH="4876800" progId="Equation.3">
                  <p:embed/>
                </p:oleObj>
              </mc:Choice>
              <mc:Fallback>
                <p:oleObj name="Формула" r:id="rId3" imgW="10058400" imgH="48768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6071" y="4005064"/>
                        <a:ext cx="1366838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683568" y="1484784"/>
            <a:ext cx="7782098" cy="1714368"/>
            <a:chOff x="683568" y="1700808"/>
            <a:chExt cx="7782098" cy="1714368"/>
          </a:xfrm>
        </p:grpSpPr>
        <p:sp>
          <p:nvSpPr>
            <p:cNvPr id="9" name="Прямоугольная выноска 8"/>
            <p:cNvSpPr/>
            <p:nvPr/>
          </p:nvSpPr>
          <p:spPr>
            <a:xfrm>
              <a:off x="683568" y="1700808"/>
              <a:ext cx="7782098" cy="1714368"/>
            </a:xfrm>
            <a:prstGeom prst="wedgeRectCallout">
              <a:avLst>
                <a:gd name="adj1" fmla="val 37266"/>
                <a:gd name="adj2" fmla="val -102097"/>
              </a:avLst>
            </a:prstGeom>
            <a:solidFill>
              <a:schemeClr val="bg1"/>
            </a:solidFill>
            <a:ln w="50800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6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Степенью</a:t>
              </a:r>
              <a:r>
                <a:rPr lang="ru-RU" sz="2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числа </a:t>
              </a:r>
              <a:r>
                <a:rPr lang="ru-RU" sz="26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</a:t>
              </a:r>
              <a:r>
                <a:rPr lang="ru-RU" sz="2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с натуральным показателем </a:t>
              </a:r>
              <a:r>
                <a:rPr lang="ru-RU" sz="26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 </a:t>
              </a:r>
              <a:r>
                <a:rPr lang="ru-RU" sz="2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называется произведение </a:t>
              </a:r>
              <a:r>
                <a:rPr lang="ru-RU" sz="26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 </a:t>
              </a:r>
              <a:r>
                <a:rPr lang="ru-RU" sz="2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одинаковых множителей </a:t>
              </a:r>
              <a:r>
                <a:rPr lang="ru-RU" sz="26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а, </a:t>
              </a:r>
              <a:r>
                <a:rPr lang="ru-RU" sz="2600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т.е</a:t>
              </a:r>
              <a:r>
                <a:rPr lang="ru-RU" sz="26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</a:t>
              </a:r>
              <a:r>
                <a:rPr lang="ru-RU" sz="26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--------</a:t>
              </a:r>
              <a:endParaRPr lang="ru-RU" sz="26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6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п  </a:t>
              </a:r>
              <a:r>
                <a:rPr lang="ru-RU" sz="2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</a:t>
              </a:r>
              <a:endPara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0" name="Объект 9"/>
            <p:cNvGraphicFramePr>
              <a:graphicFrameLocks noChangeAspect="1"/>
            </p:cNvGraphicFramePr>
            <p:nvPr/>
          </p:nvGraphicFramePr>
          <p:xfrm>
            <a:off x="5004048" y="2501194"/>
            <a:ext cx="1722437" cy="479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446" name="Формула" r:id="rId5" imgW="16154400" imgH="4876800" progId="Equation.3">
                    <p:embed/>
                  </p:oleObj>
                </mc:Choice>
                <mc:Fallback>
                  <p:oleObj name="Формула" r:id="rId5" imgW="16154400" imgH="4876800" progId="Equation.3">
                    <p:embed/>
                    <p:pic>
                      <p:nvPicPr>
                        <p:cNvPr id="0" name="Изображение 154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04048" y="2501194"/>
                          <a:ext cx="1722437" cy="4794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6" name="Picture 2" descr="https://i.pinimg.com/736x/85/7b/cd/857bcd477c263ef7c294b3551214daf4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83673" y="1910640"/>
            <a:ext cx="2195734" cy="4710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372909" y="548680"/>
            <a:ext cx="682376" cy="648072"/>
          </a:xfrm>
          <a:prstGeom prst="actionButtonInformatio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Левая фигурная скобка 12"/>
          <p:cNvSpPr/>
          <p:nvPr/>
        </p:nvSpPr>
        <p:spPr>
          <a:xfrm rot="16200000">
            <a:off x="5351423" y="2307395"/>
            <a:ext cx="219650" cy="914400"/>
          </a:xfrm>
          <a:prstGeom prst="leftBrace">
            <a:avLst>
              <a:gd name="adj1" fmla="val 34583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971600" y="4792527"/>
          <a:ext cx="6742497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7" name="Формула" r:id="rId8" imgW="54254400" imgH="11277600" progId="Equation.3">
                  <p:embed/>
                </p:oleObj>
              </mc:Choice>
              <mc:Fallback>
                <p:oleObj name="Формула" r:id="rId8" imgW="54254400" imgH="112776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792527"/>
                        <a:ext cx="6742497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Управляющая кнопка: возврат 17">
            <a:hlinkClick r:id="" action="ppaction://hlinkshowjump?jump=lastslideviewed" highlightClick="1"/>
          </p:cNvPr>
          <p:cNvSpPr/>
          <p:nvPr/>
        </p:nvSpPr>
        <p:spPr>
          <a:xfrm>
            <a:off x="8081540" y="5834406"/>
            <a:ext cx="768252" cy="384359"/>
          </a:xfrm>
          <a:prstGeom prst="actionButtonRetur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7036" y="1487240"/>
            <a:ext cx="8496944" cy="93364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Примеры использования определения степени числа 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алгебраических выражениях: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https://i.pinimg.com/736x/85/7b/cd/857bcd477c263ef7c294b3551214daf4.jpg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83673" y="1910640"/>
            <a:ext cx="2195734" cy="4710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8218" y="4624151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86" y="5949280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71600" y="2565903"/>
          <a:ext cx="47212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3" name="Формула" r:id="rId2" imgW="34747200" imgH="4267200" progId="Equation.3">
                  <p:embed/>
                </p:oleObj>
              </mc:Choice>
              <mc:Fallback>
                <p:oleObj name="Формула" r:id="rId2" imgW="34747200" imgH="42672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565903"/>
                        <a:ext cx="4721225" cy="5334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899592" y="3099303"/>
          <a:ext cx="596106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4" name="Формула" r:id="rId4" imgW="43891200" imgH="5181600" progId="Equation.3">
                  <p:embed/>
                </p:oleObj>
              </mc:Choice>
              <mc:Fallback>
                <p:oleObj name="Формула" r:id="rId4" imgW="43891200" imgH="51816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099303"/>
                        <a:ext cx="5961062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899592" y="3629371"/>
          <a:ext cx="23606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5" name="Формула" r:id="rId6" imgW="17373600" imgH="4876800" progId="Equation.3">
                  <p:embed/>
                </p:oleObj>
              </mc:Choice>
              <mc:Fallback>
                <p:oleObj name="Формула" r:id="rId6" imgW="17373600" imgH="48768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629371"/>
                        <a:ext cx="23606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971600" y="4364352"/>
          <a:ext cx="27749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6" name="Формула" r:id="rId8" imgW="20421600" imgH="9448800" progId="Equation.3">
                  <p:embed/>
                </p:oleObj>
              </mc:Choice>
              <mc:Fallback>
                <p:oleObj name="Формула" r:id="rId8" imgW="20421600" imgH="94488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364352"/>
                        <a:ext cx="2774950" cy="11811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3707904" y="4266066"/>
          <a:ext cx="703263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7" name="Формула" r:id="rId10" imgW="5181600" imgH="10058400" progId="Equation.3">
                  <p:embed/>
                </p:oleObj>
              </mc:Choice>
              <mc:Fallback>
                <p:oleObj name="Формула" r:id="rId10" imgW="5181600" imgH="100584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4266066"/>
                        <a:ext cx="703263" cy="125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971600" y="5843736"/>
          <a:ext cx="15319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8" name="Формула" r:id="rId12" imgW="11277600" imgH="4876800" progId="Equation.3">
                  <p:embed/>
                </p:oleObj>
              </mc:Choice>
              <mc:Fallback>
                <p:oleObj name="Формула" r:id="rId12" imgW="11277600" imgH="48768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843736"/>
                        <a:ext cx="1531938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2483768" y="5858408"/>
          <a:ext cx="54260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9" name="Формула" r:id="rId14" imgW="39928800" imgH="5486400" progId="Equation.3">
                  <p:embed/>
                </p:oleObj>
              </mc:Choice>
              <mc:Fallback>
                <p:oleObj name="Формула" r:id="rId14" imgW="39928800" imgH="54864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5858408"/>
                        <a:ext cx="54260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5076056" y="5949280"/>
            <a:ext cx="223224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399336" y="5980551"/>
            <a:ext cx="495672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Стрелка вниз 20"/>
          <p:cNvSpPr/>
          <p:nvPr/>
        </p:nvSpPr>
        <p:spPr>
          <a:xfrm>
            <a:off x="7523692" y="3759514"/>
            <a:ext cx="180020" cy="1152128"/>
          </a:xfrm>
          <a:prstGeom prst="downArrow">
            <a:avLst>
              <a:gd name="adj1" fmla="val 50000"/>
              <a:gd name="adj2" fmla="val 210069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5155256" y="3789040"/>
            <a:ext cx="180020" cy="1152128"/>
          </a:xfrm>
          <a:prstGeom prst="downArrow">
            <a:avLst>
              <a:gd name="adj1" fmla="val 50000"/>
              <a:gd name="adj2" fmla="val 210069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6865761" y="2144479"/>
            <a:ext cx="180020" cy="1152128"/>
          </a:xfrm>
          <a:prstGeom prst="downArrow">
            <a:avLst>
              <a:gd name="adj1" fmla="val 50000"/>
              <a:gd name="adj2" fmla="val 210069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1277634" y="2132856"/>
            <a:ext cx="180020" cy="1152128"/>
          </a:xfrm>
          <a:prstGeom prst="downArrow">
            <a:avLst>
              <a:gd name="adj1" fmla="val 50000"/>
              <a:gd name="adj2" fmla="val 210069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1628800"/>
            <a:ext cx="1512168" cy="792088"/>
          </a:xfrm>
          <a:prstGeom prst="rect">
            <a:avLst/>
          </a:prstGeom>
          <a:solidFill>
            <a:srgbClr val="F2EFF5"/>
          </a:solidFill>
          <a:ln w="476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3221" y="3247112"/>
            <a:ext cx="1512168" cy="792088"/>
          </a:xfrm>
          <a:prstGeom prst="rect">
            <a:avLst/>
          </a:prstGeom>
          <a:solidFill>
            <a:schemeClr val="bg1"/>
          </a:solidFill>
          <a:ln w="476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03241" y="3338356"/>
          <a:ext cx="115212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5" name="Формула" r:id="rId1" imgW="10058400" imgH="4876800" progId="Equation.3">
                  <p:embed/>
                </p:oleObj>
              </mc:Choice>
              <mc:Fallback>
                <p:oleObj name="Формула" r:id="rId1" imgW="10058400" imgH="48768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241" y="3338356"/>
                        <a:ext cx="115212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Стрелка вниз 7"/>
          <p:cNvSpPr/>
          <p:nvPr/>
        </p:nvSpPr>
        <p:spPr>
          <a:xfrm>
            <a:off x="3077834" y="2132856"/>
            <a:ext cx="180020" cy="1152128"/>
          </a:xfrm>
          <a:prstGeom prst="downArrow">
            <a:avLst>
              <a:gd name="adj1" fmla="val 50000"/>
              <a:gd name="adj2" fmla="val 210069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411760" y="1628800"/>
            <a:ext cx="1512168" cy="792088"/>
          </a:xfrm>
          <a:prstGeom prst="rect">
            <a:avLst/>
          </a:prstGeom>
          <a:solidFill>
            <a:srgbClr val="F2EFF5"/>
          </a:solidFill>
          <a:ln w="476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23421" y="3247112"/>
            <a:ext cx="1512168" cy="792088"/>
          </a:xfrm>
          <a:prstGeom prst="rect">
            <a:avLst/>
          </a:prstGeom>
          <a:solidFill>
            <a:schemeClr val="bg1"/>
          </a:solidFill>
          <a:ln w="476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2603441" y="3338356"/>
          <a:ext cx="115212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6" name="Формула" r:id="rId3" imgW="10058400" imgH="4876800" progId="Equation.3">
                  <p:embed/>
                </p:oleObj>
              </mc:Choice>
              <mc:Fallback>
                <p:oleObj name="Формула" r:id="rId3" imgW="10058400" imgH="4876800" progId="Equation.3">
                  <p:embed/>
                  <p:pic>
                    <p:nvPicPr>
                      <p:cNvPr id="0" name="Изображение 174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441" y="3338356"/>
                        <a:ext cx="115212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Стрелка вниз 11"/>
          <p:cNvSpPr/>
          <p:nvPr/>
        </p:nvSpPr>
        <p:spPr>
          <a:xfrm>
            <a:off x="5796136" y="2144479"/>
            <a:ext cx="180020" cy="1152128"/>
          </a:xfrm>
          <a:prstGeom prst="downArrow">
            <a:avLst>
              <a:gd name="adj1" fmla="val 50000"/>
              <a:gd name="adj2" fmla="val 210069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652120" y="1628800"/>
            <a:ext cx="1512168" cy="792088"/>
          </a:xfrm>
          <a:prstGeom prst="rect">
            <a:avLst/>
          </a:prstGeom>
          <a:solidFill>
            <a:srgbClr val="F2EFF5"/>
          </a:solidFill>
          <a:ln w="476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139952" y="3247112"/>
            <a:ext cx="2268252" cy="792088"/>
          </a:xfrm>
          <a:prstGeom prst="rect">
            <a:avLst/>
          </a:prstGeom>
          <a:solidFill>
            <a:schemeClr val="bg1"/>
          </a:solidFill>
          <a:ln w="476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-чётное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523805" y="3247112"/>
            <a:ext cx="2268252" cy="792088"/>
          </a:xfrm>
          <a:prstGeom prst="rect">
            <a:avLst/>
          </a:prstGeom>
          <a:solidFill>
            <a:schemeClr val="bg1"/>
          </a:solidFill>
          <a:ln w="476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-нечётное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489182" y="4911642"/>
            <a:ext cx="1512168" cy="792088"/>
          </a:xfrm>
          <a:prstGeom prst="rect">
            <a:avLst/>
          </a:prstGeom>
          <a:solidFill>
            <a:schemeClr val="bg1"/>
          </a:solidFill>
          <a:ln w="476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4669202" y="5002886"/>
          <a:ext cx="115212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7" name="Формула" r:id="rId5" imgW="10058400" imgH="4876800" progId="Equation.3">
                  <p:embed/>
                </p:oleObj>
              </mc:Choice>
              <mc:Fallback>
                <p:oleObj name="Формула" r:id="rId5" imgW="10058400" imgH="4876800" progId="Equation.3">
                  <p:embed/>
                  <p:pic>
                    <p:nvPicPr>
                      <p:cNvPr id="0" name="Изображение 174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9202" y="5002886"/>
                        <a:ext cx="115212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6857618" y="4882116"/>
            <a:ext cx="1512168" cy="792088"/>
          </a:xfrm>
          <a:prstGeom prst="rect">
            <a:avLst/>
          </a:prstGeom>
          <a:solidFill>
            <a:schemeClr val="bg1"/>
          </a:solidFill>
          <a:ln w="476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7037388" y="4973638"/>
          <a:ext cx="11525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8" name="Формула" r:id="rId7" imgW="10058400" imgH="4876800" progId="Equation.3">
                  <p:embed/>
                </p:oleObj>
              </mc:Choice>
              <mc:Fallback>
                <p:oleObj name="Формула" r:id="rId7" imgW="10058400" imgH="4876800" progId="Equation.3">
                  <p:embed/>
                  <p:pic>
                    <p:nvPicPr>
                      <p:cNvPr id="0" name="Изображение 174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7388" y="4973638"/>
                        <a:ext cx="11525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Управляющая кнопка: далее 2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Управляющая кнопка: возврат 24">
            <a:hlinkClick r:id="" action="ppaction://hlinkshowjump?jump=lastslideviewed" highlightClick="1"/>
          </p:cNvPr>
          <p:cNvSpPr/>
          <p:nvPr/>
        </p:nvSpPr>
        <p:spPr>
          <a:xfrm>
            <a:off x="8081540" y="5834406"/>
            <a:ext cx="768252" cy="384359"/>
          </a:xfrm>
          <a:prstGeom prst="actionButtonRetur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361883" y="4335578"/>
            <a:ext cx="39087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натуральное число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72742" y="5323511"/>
            <a:ext cx="3287045" cy="1133581"/>
          </a:xfrm>
          <a:prstGeom prst="rect">
            <a:avLst/>
          </a:prstGeom>
          <a:solidFill>
            <a:srgbClr val="F2EFF5"/>
          </a:solidFill>
          <a:ln w="476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</a:t>
            </a:r>
            <a:endParaRPr lang="ru-RU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21" grpId="0" animBg="1"/>
      <p:bldP spid="18" grpId="0" animBg="1"/>
      <p:bldP spid="17" grpId="0" animBg="1"/>
      <p:bldP spid="5" grpId="0" animBg="1"/>
      <p:bldP spid="6" grpId="0" animBg="1"/>
      <p:bldP spid="8" grpId="0" animBg="1"/>
      <p:bldP spid="10" grpId="0" animBg="1"/>
      <p:bldP spid="12" grpId="0" animBg="1"/>
      <p:bldP spid="14" grpId="0" animBg="1"/>
      <p:bldP spid="16" grpId="0" animBg="1"/>
      <p:bldP spid="19" grpId="0" animBg="1"/>
      <p:bldP spid="22" grpId="0" animBg="1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1674302"/>
            <a:ext cx="6320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произведение в виде степени: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1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15616" y="2574739"/>
          <a:ext cx="54673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8" name="Формула" r:id="rId2" imgW="40233600" imgH="5486400" progId="Equation.3">
                  <p:embed/>
                </p:oleObj>
              </mc:Choice>
              <mc:Fallback>
                <p:oleObj name="Формула" r:id="rId2" imgW="40233600" imgH="5486400" progId="Equation.3">
                  <p:embed/>
                  <p:pic>
                    <p:nvPicPr>
                      <p:cNvPr id="0" name="Изображение 205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574739"/>
                        <a:ext cx="5467350" cy="6858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735854" y="2512732"/>
            <a:ext cx="1094997" cy="7312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20520" y="3344229"/>
          <a:ext cx="4762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9" name="Формула" r:id="rId4" imgW="35052000" imgH="5791200" progId="Equation.3">
                  <p:embed/>
                </p:oleObj>
              </mc:Choice>
              <mc:Fallback>
                <p:oleObj name="Формула" r:id="rId4" imgW="35052000" imgH="5791200" progId="Equation.3">
                  <p:embed/>
                  <p:pic>
                    <p:nvPicPr>
                      <p:cNvPr id="0" name="Изображение 205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520" y="3344229"/>
                        <a:ext cx="4762500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4716016" y="3312808"/>
            <a:ext cx="1185498" cy="799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32496" y="339471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099327" y="4192066"/>
          <a:ext cx="48021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0" name="Формула" r:id="rId6" imgW="35356800" imgH="4876800" progId="Equation.3">
                  <p:embed/>
                </p:oleObj>
              </mc:Choice>
              <mc:Fallback>
                <p:oleObj name="Формула" r:id="rId6" imgW="35356800" imgH="4876800" progId="Equation.3">
                  <p:embed/>
                  <p:pic>
                    <p:nvPicPr>
                      <p:cNvPr id="0" name="Изображение 205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9327" y="4192066"/>
                        <a:ext cx="4802187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5004048" y="4209889"/>
            <a:ext cx="1183670" cy="591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-32496" y="4200000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131008" y="4944889"/>
          <a:ext cx="3684587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1" name="Формула" r:id="rId8" imgW="27127200" imgH="11277600" progId="Equation.3">
                  <p:embed/>
                </p:oleObj>
              </mc:Choice>
              <mc:Fallback>
                <p:oleObj name="Формула" r:id="rId8" imgW="27127200" imgH="11277600" progId="Equation.3">
                  <p:embed/>
                  <p:pic>
                    <p:nvPicPr>
                      <p:cNvPr id="0" name="Изображение 205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008" y="4944889"/>
                        <a:ext cx="3684587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3745750" y="4915820"/>
            <a:ext cx="1131370" cy="14951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5445224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2" descr="https://i.pinimg.com/736x/85/7b/cd/857bcd477c263ef7c294b3551214daf4.jpg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83673" y="1910640"/>
            <a:ext cx="2195734" cy="4710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4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1674302"/>
            <a:ext cx="6320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произведение в виде степени: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1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15616" y="2495677"/>
          <a:ext cx="6088063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4" name="Формула" r:id="rId2" imgW="44805600" imgH="5791200" progId="Equation.3">
                  <p:embed/>
                </p:oleObj>
              </mc:Choice>
              <mc:Fallback>
                <p:oleObj name="Формула" r:id="rId2" imgW="44805600" imgH="5791200" progId="Equation.3">
                  <p:embed/>
                  <p:pic>
                    <p:nvPicPr>
                      <p:cNvPr id="0" name="Изображение 215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495677"/>
                        <a:ext cx="6088063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012160" y="2481674"/>
            <a:ext cx="1280757" cy="7312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02304" y="3312808"/>
          <a:ext cx="641826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5" name="Формула" r:id="rId4" imgW="47244000" imgH="5791200" progId="Equation.3">
                  <p:embed/>
                </p:oleObj>
              </mc:Choice>
              <mc:Fallback>
                <p:oleObj name="Формула" r:id="rId4" imgW="47244000" imgH="5791200" progId="Equation.3">
                  <p:embed/>
                  <p:pic>
                    <p:nvPicPr>
                      <p:cNvPr id="0" name="Изображение 215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2304" y="3312808"/>
                        <a:ext cx="6418262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6444208" y="3250793"/>
            <a:ext cx="1185498" cy="799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32496" y="339471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115616" y="4112279"/>
          <a:ext cx="451326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6" name="Формула" r:id="rId6" imgW="33223200" imgH="5791200" progId="Equation.3">
                  <p:embed/>
                </p:oleObj>
              </mc:Choice>
              <mc:Fallback>
                <p:oleObj name="Формула" r:id="rId6" imgW="33223200" imgH="5791200" progId="Equation.3">
                  <p:embed/>
                  <p:pic>
                    <p:nvPicPr>
                      <p:cNvPr id="0" name="Изображение 215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112279"/>
                        <a:ext cx="4513262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4067944" y="4112279"/>
            <a:ext cx="1656184" cy="7568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-32496" y="4200000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127894" y="5001244"/>
          <a:ext cx="588010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7" name="Формула" r:id="rId8" imgW="43281600" imgH="11277600" progId="Equation.3">
                  <p:embed/>
                </p:oleObj>
              </mc:Choice>
              <mc:Fallback>
                <p:oleObj name="Формула" r:id="rId8" imgW="43281600" imgH="11277600" progId="Equation.3">
                  <p:embed/>
                  <p:pic>
                    <p:nvPicPr>
                      <p:cNvPr id="0" name="Изображение 21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894" y="5001244"/>
                        <a:ext cx="5880100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5158443" y="4915708"/>
            <a:ext cx="1878514" cy="14951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5445224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2" descr="https://i.pinimg.com/736x/85/7b/cd/857bcd477c263ef7c294b3551214daf4.jpg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83673" y="1910640"/>
            <a:ext cx="2195734" cy="4710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4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1674302"/>
            <a:ext cx="48286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выражения: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1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48567" y="2563475"/>
          <a:ext cx="48037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6" name="Формула" r:id="rId2" imgW="35356800" imgH="4876800" progId="Equation.3">
                  <p:embed/>
                </p:oleObj>
              </mc:Choice>
              <mc:Fallback>
                <p:oleObj name="Формула" r:id="rId2" imgW="35356800" imgH="48768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8567" y="2563475"/>
                        <a:ext cx="4803775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031601" y="2563475"/>
            <a:ext cx="3121421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53022" y="2563475"/>
            <a:ext cx="729998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049338" y="3305175"/>
          <a:ext cx="480377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7" name="Формула" r:id="rId4" imgW="35356800" imgH="5791200" progId="Equation.3">
                  <p:embed/>
                </p:oleObj>
              </mc:Choice>
              <mc:Fallback>
                <p:oleObj name="Формула" r:id="rId4" imgW="35356800" imgH="5791200" progId="Equation.3">
                  <p:embed/>
                  <p:pic>
                    <p:nvPicPr>
                      <p:cNvPr id="0" name="Изображение 184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338" y="3305175"/>
                        <a:ext cx="4803775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711892" y="3260538"/>
            <a:ext cx="2468702" cy="799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153022" y="3260539"/>
            <a:ext cx="729998" cy="799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32496" y="339471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031875" y="4132263"/>
          <a:ext cx="52578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8" name="Формула" r:id="rId6" imgW="38709600" imgH="5791200" progId="Equation.3">
                  <p:embed/>
                </p:oleObj>
              </mc:Choice>
              <mc:Fallback>
                <p:oleObj name="Формула" r:id="rId6" imgW="38709600" imgH="5791200" progId="Equation.3">
                  <p:embed/>
                  <p:pic>
                    <p:nvPicPr>
                      <p:cNvPr id="0" name="Изображение 184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875" y="4132263"/>
                        <a:ext cx="5257800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2686180" y="4112279"/>
            <a:ext cx="2468702" cy="799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144019" y="4112279"/>
            <a:ext cx="1183670" cy="799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-32496" y="4200000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043608" y="4992402"/>
          <a:ext cx="3933825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9" name="Формула" r:id="rId8" imgW="28956000" imgH="11277600" progId="Equation.3">
                  <p:embed/>
                </p:oleObj>
              </mc:Choice>
              <mc:Fallback>
                <p:oleObj name="Формула" r:id="rId8" imgW="28956000" imgH="11277600" progId="Equation.3">
                  <p:embed/>
                  <p:pic>
                    <p:nvPicPr>
                      <p:cNvPr id="0" name="Изображение 184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992402"/>
                        <a:ext cx="3933825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2614432" y="4955634"/>
            <a:ext cx="1885559" cy="144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450596" y="5013176"/>
            <a:ext cx="729998" cy="14401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5445224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2" descr="https://i.pinimg.com/736x/85/7b/cd/857bcd477c263ef7c294b3551214daf4.jpg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83673" y="1910640"/>
            <a:ext cx="2195734" cy="4710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3" grpId="0" animBg="1"/>
      <p:bldP spid="14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1674302"/>
            <a:ext cx="48286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выражения: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1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1600" y="2546703"/>
          <a:ext cx="33956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1" name="Формула" r:id="rId2" imgW="24993600" imgH="4876800" progId="Equation.3">
                  <p:embed/>
                </p:oleObj>
              </mc:Choice>
              <mc:Fallback>
                <p:oleObj name="Формула" r:id="rId2" imgW="24993600" imgH="4876800" progId="Equation.3">
                  <p:embed/>
                  <p:pic>
                    <p:nvPicPr>
                      <p:cNvPr id="0" name="Изображение 195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546703"/>
                        <a:ext cx="3395663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907704" y="2523239"/>
            <a:ext cx="1667953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575657" y="2523239"/>
            <a:ext cx="859378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978189" y="3408226"/>
          <a:ext cx="6474131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2" name="Формула" r:id="rId4" imgW="55778400" imgH="11277600" progId="Equation.3">
                  <p:embed/>
                </p:oleObj>
              </mc:Choice>
              <mc:Fallback>
                <p:oleObj name="Формула" r:id="rId4" imgW="55778400" imgH="11277600" progId="Equation.3">
                  <p:embed/>
                  <p:pic>
                    <p:nvPicPr>
                      <p:cNvPr id="0" name="Изображение 195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189" y="3408226"/>
                        <a:ext cx="6474131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2483768" y="3392996"/>
            <a:ext cx="1224135" cy="144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364088" y="3385699"/>
            <a:ext cx="1156286" cy="14401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-17312" y="386104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707903" y="3385699"/>
            <a:ext cx="1656185" cy="144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520374" y="3392997"/>
            <a:ext cx="1075962" cy="14401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Picture 2" descr="https://i.pinimg.com/736x/85/7b/cd/857bcd477c263ef7c294b3551214daf4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83673" y="1910640"/>
            <a:ext cx="2195734" cy="4710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971600" y="5064510"/>
          <a:ext cx="5659438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3" name="Формула" r:id="rId7" imgW="48768000" imgH="11277600" progId="Equation.3">
                  <p:embed/>
                </p:oleObj>
              </mc:Choice>
              <mc:Fallback>
                <p:oleObj name="Формула" r:id="rId7" imgW="48768000" imgH="11277600" progId="Equation.3">
                  <p:embed/>
                  <p:pic>
                    <p:nvPicPr>
                      <p:cNvPr id="0" name="Изображение 195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064510"/>
                        <a:ext cx="5659438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2741680" y="5034050"/>
            <a:ext cx="1532631" cy="144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5480149" y="5034051"/>
            <a:ext cx="1156286" cy="14401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-17312" y="5502102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263089" y="5034050"/>
            <a:ext cx="1245015" cy="144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8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8" grpId="0" animBg="1"/>
      <p:bldP spid="19" grpId="0" animBg="1"/>
      <p:bldP spid="23" grpId="0" animBg="1"/>
      <p:bldP spid="24" grpId="0" animBg="1"/>
      <p:bldP spid="26" grpId="0" animBg="1"/>
      <p:bldP spid="27" grpId="0" animBg="1"/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34962" y="1674302"/>
            <a:ext cx="70047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квадрата или куба число: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1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10488" y="2542474"/>
          <a:ext cx="27352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8" name="Формула" r:id="rId2" imgW="20116800" imgH="4876800" progId="Equation.3">
                  <p:embed/>
                </p:oleObj>
              </mc:Choice>
              <mc:Fallback>
                <p:oleObj name="Формула" r:id="rId2" imgW="20116800" imgH="4876800" progId="Equation.3">
                  <p:embed/>
                  <p:pic>
                    <p:nvPicPr>
                      <p:cNvPr id="0" name="Изображение 225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0488" y="2542474"/>
                        <a:ext cx="2735262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051720" y="2481673"/>
            <a:ext cx="1800200" cy="7312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043608" y="3265815"/>
          <a:ext cx="621188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9" name="Формула" r:id="rId4" imgW="45720000" imgH="5791200" progId="Equation.3">
                  <p:embed/>
                </p:oleObj>
              </mc:Choice>
              <mc:Fallback>
                <p:oleObj name="Формула" r:id="rId4" imgW="45720000" imgH="5791200" progId="Equation.3">
                  <p:embed/>
                  <p:pic>
                    <p:nvPicPr>
                      <p:cNvPr id="0" name="Изображение 225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265815"/>
                        <a:ext cx="6211888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411760" y="3229594"/>
            <a:ext cx="5073930" cy="799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32496" y="339471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043608" y="4192066"/>
          <a:ext cx="48021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0" name="Формула" r:id="rId6" imgW="35356800" imgH="4876800" progId="Equation.3">
                  <p:embed/>
                </p:oleObj>
              </mc:Choice>
              <mc:Fallback>
                <p:oleObj name="Формула" r:id="rId6" imgW="35356800" imgH="4876800" progId="Equation.3">
                  <p:embed/>
                  <p:pic>
                    <p:nvPicPr>
                      <p:cNvPr id="0" name="Изображение 225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192066"/>
                        <a:ext cx="4802187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2771800" y="4175721"/>
            <a:ext cx="3415918" cy="7400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-32496" y="4200000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043608" y="4915820"/>
          <a:ext cx="691357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1" name="Формула" r:id="rId8" imgW="51206400" imgH="11277600" progId="Equation.3">
                  <p:embed/>
                </p:oleObj>
              </mc:Choice>
              <mc:Fallback>
                <p:oleObj name="Формула" r:id="rId8" imgW="51206400" imgH="11277600" progId="Equation.3">
                  <p:embed/>
                  <p:pic>
                    <p:nvPicPr>
                      <p:cNvPr id="0" name="Изображение 225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915820"/>
                        <a:ext cx="6913570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2206115" y="4903388"/>
            <a:ext cx="997733" cy="14951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5445224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2" descr="https://i.pinimg.com/736x/85/7b/cd/857bcd477c263ef7c294b3551214daf4.jpg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83673" y="1910640"/>
            <a:ext cx="2195734" cy="4710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203848" y="4903387"/>
            <a:ext cx="3456384" cy="14951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660233" y="4903386"/>
            <a:ext cx="1321174" cy="14951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9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4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4" grpId="0" animBg="1"/>
      <p:bldP spid="19" grpId="0" animBg="1"/>
      <p:bldP spid="23" grpId="0" animBg="1"/>
      <p:bldP spid="2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1103</Words>
  <Application>WPS Presentation</Application>
  <PresentationFormat>Экран (4:3)</PresentationFormat>
  <Paragraphs>200</Paragraphs>
  <Slides>19</Slides>
  <Notes>17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62</vt:i4>
      </vt:variant>
      <vt:variant>
        <vt:lpstr>幻灯片标题</vt:lpstr>
      </vt:variant>
      <vt:variant>
        <vt:i4>19</vt:i4>
      </vt:variant>
    </vt:vector>
  </HeadingPairs>
  <TitlesOfParts>
    <vt:vector size="89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117</cp:revision>
  <dcterms:created xsi:type="dcterms:W3CDTF">2023-03-27T04:11:00Z</dcterms:created>
  <dcterms:modified xsi:type="dcterms:W3CDTF">2024-11-02T15:00:41Z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36AD5BFBBB5A4A0EA38703F46FBE46AA_12</vt:lpwstr>
  </property>
  <property fmtid="{D5CDD505-2E9C-101B-9397-08002B2CF9AE}" pid="3" name="KSOProductBuildVer">
    <vt:lpwstr>1049-12.2.0.18607</vt:lpwstr>
  </property>
</Properties>
</file>