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7"/>
  </p:notesMasterIdLst>
  <p:sldIdLst>
    <p:sldId id="274" r:id="rId2"/>
    <p:sldId id="330" r:id="rId3"/>
    <p:sldId id="276" r:id="rId4"/>
    <p:sldId id="328" r:id="rId5"/>
    <p:sldId id="287" r:id="rId6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7725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17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45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7" y="94417"/>
            <a:ext cx="6460738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50" y="209165"/>
            <a:ext cx="6208222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7" y="300929"/>
            <a:ext cx="6353367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Алфавит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9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000" dirty="0">
                <a:latin typeface="Corbel" panose="020B0503020204020204" pitchFamily="34" charset="0"/>
              </a:rPr>
              <a:t>А – Неприемлемые условия, ухудшающие здоровье.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К – Уголовное и должностное преступление – одна из причин нищеты.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В – Безвозмездный труд.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О – Способ добыть еду.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Б – Безвозмездная помощь нуждающимся.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П – Зерновая культура.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М – Её просят.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Г – Одно из следствий нищеты.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И – Повышение цен на товары и услуги.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Р – Труд в обмен на деньги.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Н – Зависимость, которая ухудшает здоровье и приводит к </a:t>
            </a:r>
            <a:r>
              <a:rPr lang="ru-RU" sz="3000" dirty="0" err="1">
                <a:latin typeface="Corbel" panose="020B0503020204020204" pitchFamily="34" charset="0"/>
              </a:rPr>
              <a:t>нищите</a:t>
            </a:r>
            <a:r>
              <a:rPr lang="ru-RU" sz="3000" dirty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Ф – Сельскохозяйственное предприятие.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Я – В нём много железа.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Л – Нежелание что-либо делать.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Х – Растение, из которого делают одежду.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С – Развивающееся государство.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Т – Он сделал из обезьяны человека.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0">
        <p:sndAc>
          <p:stSnd>
            <p:snd r:embed="rId3" name="chimes.wav"/>
          </p:stSnd>
        </p:sndAc>
      </p:transition>
    </mc:Choice>
    <mc:Fallback xmlns="">
      <p:transition spd="slow" advClick="0" advTm="30000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7"/>
            <a:ext cx="20104100" cy="11203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3861"/>
            <a:ext cx="1518131" cy="184488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000" dirty="0">
                <a:latin typeface="Corbel" panose="020B0503020204020204" pitchFamily="34" charset="0"/>
              </a:rPr>
              <a:t>А – Неприемлемые условия, ухудшающие здоровье.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К – Уголовное и должностное преступление – одна из причин нищеты.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В – Безвозмездный труд.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О – Способ добыть еду.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Б – Безвозмездная помощь нуждающимся.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П – Зерновая культура.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М – Её просят.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Г – Одно из следствий нищеты.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И – Повышение цен на товары и услуги.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Р – Труд в обмен на деньги.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Н – Зависимость, которая ухудшает здоровье и приводит к </a:t>
            </a:r>
            <a:r>
              <a:rPr lang="ru-RU" sz="3000" dirty="0" err="1">
                <a:latin typeface="Corbel" panose="020B0503020204020204" pitchFamily="34" charset="0"/>
              </a:rPr>
              <a:t>нищите</a:t>
            </a:r>
            <a:r>
              <a:rPr lang="ru-RU" sz="3000" dirty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Ф – Сельскохозяйственное предприятие.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Я – В нём много железа.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Л – Нежелание что-либо делать.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Х – Растение, из которого делают одежду.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С – Развивающееся государство.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Т – Он сделал из обезьяны человека.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86" y="1119705"/>
            <a:ext cx="12868114" cy="857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6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" y="3890513"/>
            <a:ext cx="20104100" cy="34719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647"/>
            <a:ext cx="20104100" cy="1120323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9051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7771" y="10156495"/>
            <a:ext cx="2720266" cy="11526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057" y="10265208"/>
            <a:ext cx="2375344" cy="10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2869</TotalTime>
  <Words>44</Words>
  <Application>Microsoft Office PowerPoint</Application>
  <PresentationFormat>Произвольный</PresentationFormat>
  <Paragraphs>38</Paragraphs>
  <Slides>5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2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   ВОПРОС</vt:lpstr>
      <vt:lpstr>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Пользователь Windows</cp:lastModifiedBy>
  <cp:revision>384</cp:revision>
  <dcterms:modified xsi:type="dcterms:W3CDTF">2020-12-06T14:09:50Z</dcterms:modified>
</cp:coreProperties>
</file>