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32"/>
  </p:handoutMasterIdLst>
  <p:sldIdLst>
    <p:sldId id="256" r:id="rId3"/>
    <p:sldId id="274" r:id="rId4"/>
    <p:sldId id="276" r:id="rId5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73" r:id="rId30"/>
    <p:sldId id="25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35D"/>
    <a:srgbClr val="008000"/>
    <a:srgbClr val="CCC1D9"/>
    <a:srgbClr val="E9EFF7"/>
    <a:srgbClr val="D8E2F0"/>
    <a:srgbClr val="CCDAEC"/>
    <a:srgbClr val="ABC3DF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3.bp.blogspot.com/-gBAhTcKaZfI/WCXY731ntrI/AAAAAAAAARI/TdrGe2T3JjwTkRW3QAuEUQLfkxC4ceUSwCLcB/w1200-h630-p-k-no-nu/insideoutfamily-normal_e46cac6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30452" b="11770"/>
          <a:stretch>
            <a:fillRect/>
          </a:stretch>
        </p:blipFill>
        <p:spPr bwMode="auto">
          <a:xfrm>
            <a:off x="251518" y="260648"/>
            <a:ext cx="8693001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5249411" y="577282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4416837" y="1523095"/>
            <a:ext cx="3936789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- 33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392462">
            <a:off x="745237" y="4579799"/>
            <a:ext cx="7797454" cy="1585383"/>
          </a:xfrm>
          <a:prstGeom prst="rect">
            <a:avLst/>
          </a:prstGeom>
          <a:solidFill>
            <a:schemeClr val="bg1"/>
          </a:solidFill>
          <a:ln w="793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НАХОЖДЕНИЕ НЕИЗВЕСТНОГО МНОЖИТЕЛЯ, ДЕЛИМОГО И ДЕЛИТЕЛЯ.</a:t>
            </a:r>
            <a:r>
              <a:rPr lang="ru-RU" sz="3000" b="1" baseline="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Десятичные дроби.</a:t>
            </a:r>
            <a:endParaRPr lang="ru-RU" sz="30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223681">
            <a:off x="538183" y="231828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navolne.life/images/201806/317236-152908591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583" r="-6046" b="-583"/>
          <a:stretch>
            <a:fillRect/>
          </a:stretch>
        </p:blipFill>
        <p:spPr bwMode="auto">
          <a:xfrm>
            <a:off x="225737" y="188640"/>
            <a:ext cx="8811682" cy="54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25737" y="5733256"/>
            <a:ext cx="4850319" cy="870408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260648"/>
            <a:ext cx="3600400" cy="583264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292832" y="332656"/>
            <a:ext cx="3456384" cy="5688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stens.ru/wp-content/uploads/2016/01/INSIDE-OU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25"/>
          <a:stretch>
            <a:fillRect/>
          </a:stretch>
        </p:blipFill>
        <p:spPr bwMode="auto">
          <a:xfrm>
            <a:off x="297626" y="225538"/>
            <a:ext cx="8509132" cy="9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opstens.ru/wp-content/uploads/2016/01/INSIDE-OU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25"/>
          <a:stretch>
            <a:fillRect/>
          </a:stretch>
        </p:blipFill>
        <p:spPr bwMode="auto">
          <a:xfrm>
            <a:off x="259739" y="858229"/>
            <a:ext cx="8509132" cy="9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1.1zoom.ru/b5050/554/Inside_Out_(2015_film)_474134_1024x600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" b="14001"/>
          <a:stretch>
            <a:fillRect/>
          </a:stretch>
        </p:blipFill>
        <p:spPr bwMode="auto">
          <a:xfrm>
            <a:off x="259141" y="2204864"/>
            <a:ext cx="8635403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51664" y="407840"/>
            <a:ext cx="4107806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797780" y="407840"/>
            <a:ext cx="4089695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61595" y="3358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723591" y="339799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51983" y="1317803"/>
            <a:ext cx="2851285" cy="654400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036189" y="1328563"/>
            <a:ext cx="2851285" cy="654400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89628" y="1298050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151538" y="1313715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s1.1zoom.ru/b5050/554/Inside_Out_(2015_film)_474134_1024x60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" b="14001"/>
          <a:stretch>
            <a:fillRect/>
          </a:stretch>
        </p:blipFill>
        <p:spPr bwMode="auto">
          <a:xfrm>
            <a:off x="146324" y="1556793"/>
            <a:ext cx="877696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1111594">
            <a:off x="4426859" y="417662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860032" y="281863"/>
            <a:ext cx="2851395" cy="5303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647265" y="44870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652119" y="1320296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652119" y="2164613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652119" y="300068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647265" y="3833081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647265" y="4697177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6" Type="http://schemas.openxmlformats.org/officeDocument/2006/relationships/slideLayout" Target="../slideLayouts/slideLayout2.xml"/><Relationship Id="rId25" Type="http://schemas.openxmlformats.org/officeDocument/2006/relationships/slide" Target="slide26.xml"/><Relationship Id="rId24" Type="http://schemas.openxmlformats.org/officeDocument/2006/relationships/slide" Target="slide25.xml"/><Relationship Id="rId23" Type="http://schemas.openxmlformats.org/officeDocument/2006/relationships/slide" Target="slide24.xml"/><Relationship Id="rId22" Type="http://schemas.openxmlformats.org/officeDocument/2006/relationships/slide" Target="slide23.xml"/><Relationship Id="rId21" Type="http://schemas.openxmlformats.org/officeDocument/2006/relationships/slide" Target="slide22.xml"/><Relationship Id="rId20" Type="http://schemas.openxmlformats.org/officeDocument/2006/relationships/slide" Target="slide21.xml"/><Relationship Id="rId2" Type="http://schemas.openxmlformats.org/officeDocument/2006/relationships/slide" Target="slide4.xml"/><Relationship Id="rId19" Type="http://schemas.openxmlformats.org/officeDocument/2006/relationships/slide" Target="slide20.xml"/><Relationship Id="rId18" Type="http://schemas.openxmlformats.org/officeDocument/2006/relationships/slide" Target="slide19.xml"/><Relationship Id="rId17" Type="http://schemas.openxmlformats.org/officeDocument/2006/relationships/slide" Target="slide18.xml"/><Relationship Id="rId16" Type="http://schemas.openxmlformats.org/officeDocument/2006/relationships/slide" Target="slide17.xml"/><Relationship Id="rId15" Type="http://schemas.openxmlformats.org/officeDocument/2006/relationships/slide" Target="slide16.xml"/><Relationship Id="rId14" Type="http://schemas.openxmlformats.org/officeDocument/2006/relationships/slide" Target="slide15.xml"/><Relationship Id="rId13" Type="http://schemas.openxmlformats.org/officeDocument/2006/relationships/slide" Target="slide27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hyperlink" Target="https://a.d-cd.net/ogAAAgEGxuA-960.jpg" TargetMode="External"/><Relationship Id="rId2" Type="http://schemas.openxmlformats.org/officeDocument/2006/relationships/hyperlink" Target="https://s1.1zoom.ru/b5050/554/Inside_Out_(2015_film)_474134_1024x600.jpg" TargetMode="External"/><Relationship Id="rId10" Type="http://schemas.openxmlformats.org/officeDocument/2006/relationships/slideLayout" Target="../slideLayouts/slideLayout6.xml"/><Relationship Id="rId1" Type="http://schemas.openxmlformats.org/officeDocument/2006/relationships/hyperlink" Target="https://3.bp.blogspot.com/-gBAhTcKaZfI/WCXY731ntrI/AAAAAAAAARI/TdrGe2T3JjwTkRW3QAuEUQLfkxC4ceUSwCLcB/w1200-h630-p-k-no-nu/insideoutfamily-normal_e46cac6d.jpg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381750"/>
            <a:ext cx="877443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49672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6794" y="473526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0,9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27584" y="48377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1125" y="48377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99088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72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55672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4621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483774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0,66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5496724" y="210872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6724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0,3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99088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6557" y="2099159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83055" y="472383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2184" y="285964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2184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3055" y="472383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1744" y="493817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 конец 5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55" y="483774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96724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255672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3055" y="483774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0,64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в конец 30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55672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4621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483774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77785" y="494961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0,8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0,7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,3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2184" y="285964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2184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5373072" y="42869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6490192" y="42869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605320" y="4287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5373072" y="11389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6490192" y="11389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7605320" y="11389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5373072" y="183343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6490192" y="183343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7605320" y="18334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5373072" y="252841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490192" y="252841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605320" y="25284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3" action="ppaction://hlinksldjump" highlightClick="1"/>
          </p:cNvPr>
          <p:cNvSpPr/>
          <p:nvPr/>
        </p:nvSpPr>
        <p:spPr>
          <a:xfrm>
            <a:off x="8100392" y="6309320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5373072" y="32432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5" action="ppaction://hlinksldjump" highlightClick="1"/>
          </p:cNvPr>
          <p:cNvSpPr/>
          <p:nvPr/>
        </p:nvSpPr>
        <p:spPr>
          <a:xfrm>
            <a:off x="6490192" y="32432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7605320" y="324328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7" action="ppaction://hlinksldjump" highlightClick="1"/>
          </p:cNvPr>
          <p:cNvSpPr/>
          <p:nvPr/>
        </p:nvSpPr>
        <p:spPr>
          <a:xfrm>
            <a:off x="5370728" y="393653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8" action="ppaction://hlinksldjump" highlightClick="1"/>
          </p:cNvPr>
          <p:cNvSpPr/>
          <p:nvPr/>
        </p:nvSpPr>
        <p:spPr>
          <a:xfrm>
            <a:off x="6487848" y="393653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19" action="ppaction://hlinksldjump" highlightClick="1"/>
          </p:cNvPr>
          <p:cNvSpPr/>
          <p:nvPr/>
        </p:nvSpPr>
        <p:spPr>
          <a:xfrm>
            <a:off x="7602976" y="39365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20" action="ppaction://hlinksldjump" highlightClick="1"/>
          </p:cNvPr>
          <p:cNvSpPr/>
          <p:nvPr/>
        </p:nvSpPr>
        <p:spPr>
          <a:xfrm>
            <a:off x="5370728" y="46315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21" action="ppaction://hlinksldjump" highlightClick="1"/>
          </p:cNvPr>
          <p:cNvSpPr/>
          <p:nvPr/>
        </p:nvSpPr>
        <p:spPr>
          <a:xfrm>
            <a:off x="6487848" y="46315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rId22" action="ppaction://hlinksldjump" highlightClick="1"/>
          </p:cNvPr>
          <p:cNvSpPr/>
          <p:nvPr/>
        </p:nvSpPr>
        <p:spPr>
          <a:xfrm>
            <a:off x="7602976" y="46315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rId23" action="ppaction://hlinksldjump" highlightClick="1"/>
          </p:cNvPr>
          <p:cNvSpPr/>
          <p:nvPr/>
        </p:nvSpPr>
        <p:spPr>
          <a:xfrm>
            <a:off x="5370728" y="534636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rId24" action="ppaction://hlinksldjump" highlightClick="1"/>
          </p:cNvPr>
          <p:cNvSpPr/>
          <p:nvPr/>
        </p:nvSpPr>
        <p:spPr>
          <a:xfrm>
            <a:off x="6487848" y="534636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rId25" action="ppaction://hlinksldjump" highlightClick="1"/>
          </p:cNvPr>
          <p:cNvSpPr/>
          <p:nvPr/>
        </p:nvSpPr>
        <p:spPr>
          <a:xfrm>
            <a:off x="7602976" y="534638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16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49672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5489" y="483774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0,4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71600" y="483774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0,4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112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99088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72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55" y="483774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96724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83055" y="47238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1,5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2184" y="285964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2184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5496724" y="210872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9350" y="483774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6724" y="483775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99088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6557" y="2099159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83055" y="472383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0,3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0,225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3643" y="483771"/>
            <a:ext cx="314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0,052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96724" y="483773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0,225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96724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</a:t>
            </a:r>
            <a:r>
              <a:rPr lang="ru-RU" dirty="0" smtClean="0">
                <a:hlinkClick r:id="rId3"/>
              </a:rPr>
              <a:t>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74621" y="48377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11125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2" grpId="0" animBg="1"/>
      <p:bldP spid="32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9" grpId="0" animBg="1"/>
      <p:bldP spid="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549672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65489" y="483774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0,8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11125" y="483775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в конец 76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домой 77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далее 78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5" grpId="0" animBg="1"/>
      <p:bldP spid="80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27584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8698" y="483774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99088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72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255672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3055" y="483774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0,9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0,81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1125" y="48377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в конец 32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6724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8" grpId="0" animBg="1"/>
      <p:bldP spid="38" grpId="1" animBg="1"/>
      <p:bldP spid="39" grpId="0" animBg="1"/>
      <p:bldP spid="39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7255672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4355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2120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62920" y="287994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96724" y="211003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4922" y="483772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2120" y="48377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в конец 30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10592" y="211003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1072" y="211003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29" grpId="0" animBg="1"/>
      <p:bldP spid="34" grpId="0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15499" y="483775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0,54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3344" y="1541127"/>
            <a:ext cx="1152128" cy="566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WPS Presentation</Application>
  <PresentationFormat>Экран (4:3)</PresentationFormat>
  <Paragraphs>582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314</cp:revision>
  <dcterms:created xsi:type="dcterms:W3CDTF">2020-03-10T07:50:00Z</dcterms:created>
  <dcterms:modified xsi:type="dcterms:W3CDTF">2024-11-01T15:26:12Z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39636096153C4D44B73AEB764B02E05A_12</vt:lpwstr>
  </property>
  <property fmtid="{D5CDD505-2E9C-101B-9397-08002B2CF9AE}" pid="3" name="KSOProductBuildVer">
    <vt:lpwstr>1049-12.2.0.18607</vt:lpwstr>
  </property>
</Properties>
</file>