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56" r:id="rId3"/>
    <p:sldId id="257" r:id="rId4"/>
    <p:sldId id="308" r:id="rId5"/>
    <p:sldId id="316" r:id="rId7"/>
    <p:sldId id="317" r:id="rId8"/>
    <p:sldId id="285" r:id="rId9"/>
    <p:sldId id="318" r:id="rId10"/>
    <p:sldId id="319" r:id="rId11"/>
    <p:sldId id="294" r:id="rId12"/>
    <p:sldId id="304" r:id="rId13"/>
    <p:sldId id="320" r:id="rId14"/>
    <p:sldId id="32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3088" y="1844824"/>
            <a:ext cx="7283721" cy="25202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ЕДИНИЦЫ 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ИЗМЕРЕНИЯ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ПЛОЩАДЕЙ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750" y="1016671"/>
            <a:ext cx="2562042" cy="54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810695"/>
            <a:ext cx="1407893" cy="28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5760640" cy="339127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51520" y="5256590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979712" y="5256590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707904" y="5256590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422349" y="525658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810695"/>
            <a:ext cx="1407893" cy="28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5089" y="3645024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5089" y="3645024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ПЛОЩАДЕЙ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750" y="1016671"/>
            <a:ext cx="2562042" cy="54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80" y="1043182"/>
            <a:ext cx="2736304" cy="54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5089" y="3645024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img-fotki.yandex.ru/get/6824/200418627.95/0_1250a0_8cc7fb65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168" y="2807341"/>
            <a:ext cx="1400715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img-fotki.yandex.ru/get/6824/200418627.95/0_1250a0_8cc7fb65_orig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69685"/>
            <a:ext cx="8950960" cy="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568" y="173132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поля 800 га. Урожайность ржи на этом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40 ц/га. Сколько ржи было собрано с этого поля?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2159" y="217441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3636" y="2288991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0468" y="4472241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 ц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384239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ц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5652" y="5555796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 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9" y="5556535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ц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1643" y="4472241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ц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61672" y="2288991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3070" y="175396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поля 600 га. Урожайность ржи на этом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30 ц/га. Сколько ржи было собрано с этого поля?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60414"/>
            <a:ext cx="439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аров составляет 4 га 5 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589" y="3144702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800" y="532106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4005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00" y="206610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024" y="53167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8504" y="42442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5004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757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9459" y="314470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504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71999" y="350158"/>
            <a:ext cx="439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аров составляет 5 га 4 а?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568" y="157164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прямоугольника равна 900 мм².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длина 4 см 5 мм.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ширина прямоугольника?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012" y="2225604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3636" y="2288991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0468" y="4472241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384239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5652" y="5555796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9" y="5556535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50259" y="2308024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5355" y="4467866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4516" y="164060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прямоугольника равна 450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ширина – 1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см.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длина прямоугольника?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Синеглазка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9854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5318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761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312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508518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9854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53185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761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31252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508518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6879" y="5331988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4523" y="4231612"/>
            <a:ext cx="335703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917" y="2045942"/>
            <a:ext cx="33397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136521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гектар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3432" y="5326159"/>
            <a:ext cx="332439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3432" y="3136521"/>
            <a:ext cx="333979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3122" y="2045942"/>
            <a:ext cx="336041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8808" y="4231612"/>
            <a:ext cx="332264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71722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единицу площади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6879" y="5331988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" y="3131944"/>
            <a:ext cx="335703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917" y="2045942"/>
            <a:ext cx="33397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3183" y="4254879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3432" y="5326159"/>
            <a:ext cx="332439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3432" y="3136521"/>
            <a:ext cx="333979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46798" y="4254879"/>
            <a:ext cx="336041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60578" y="2045942"/>
            <a:ext cx="332264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652" y="33265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больше к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адратного метра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3821" y="33265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Гектар больше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0038" y="3159038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4523" y="4231612"/>
            <a:ext cx="335703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917" y="2045942"/>
            <a:ext cx="33397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7532" y="5331987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см²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3432" y="5326159"/>
            <a:ext cx="332439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9116" y="4231612"/>
            <a:ext cx="333979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3122" y="2045942"/>
            <a:ext cx="336041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0676" y="3159037"/>
            <a:ext cx="332264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71722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м² содержится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16632"/>
            <a:ext cx="4320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адратных километров составляют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18 000 000 м²?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58" y="4221417"/>
            <a:ext cx="336106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км²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158" y="3139343"/>
            <a:ext cx="337663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50" y="5347259"/>
            <a:ext cx="3359301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734" y="2056427"/>
            <a:ext cx="335930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км²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619" y="5331988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619" y="2054154"/>
            <a:ext cx="335702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3400" y="3170822"/>
            <a:ext cx="33397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9753" y="4221416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120 000 000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71999" y="116632"/>
            <a:ext cx="4320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адратных метров составляют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км²?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1556792"/>
            <a:ext cx="1447591" cy="64527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9" y="1556792"/>
            <a:ext cx="1440160" cy="64854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1088" y="141277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0623" y="40466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90 дм² равны 9000 см²?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5074" y="3789040"/>
            <a:ext cx="1447591" cy="64527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5888" y="3785774"/>
            <a:ext cx="1440160" cy="64854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623" y="263691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60 дм² равны 600 см²?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23" y="3136521"/>
            <a:ext cx="33415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4523" y="4231612"/>
            <a:ext cx="335703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9943" y="2065305"/>
            <a:ext cx="33661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1см²5мм² =15мм²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1757" y="5346579"/>
            <a:ext cx="33397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га = 6 км²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0676" y="2057669"/>
            <a:ext cx="332439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3432" y="3136521"/>
            <a:ext cx="333979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1080" y="5346579"/>
            <a:ext cx="336041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1080" y="4231612"/>
            <a:ext cx="34714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5см²1мм² =501мм²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71722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равенство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0" y="127787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дачного участка 17 соток. Сколько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квадратных метров?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800" y="532106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589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024" y="53167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381" y="314905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757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1997" y="422753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71999" y="144971"/>
            <a:ext cx="43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дачного участка 12 соток. Сколько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квадратных метров?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WPS Presentation</Application>
  <PresentationFormat>Экран (4:3)</PresentationFormat>
  <Paragraphs>237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204</cp:revision>
  <dcterms:created xsi:type="dcterms:W3CDTF">2020-10-13T08:41:00Z</dcterms:created>
  <dcterms:modified xsi:type="dcterms:W3CDTF">2024-11-01T15:46:24Z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F72947DFDCF44EDB84B05952FE9D0E21_12</vt:lpwstr>
  </property>
  <property fmtid="{D5CDD505-2E9C-101B-9397-08002B2CF9AE}" pid="3" name="KSOProductBuildVer">
    <vt:lpwstr>1049-12.2.0.18607</vt:lpwstr>
  </property>
</Properties>
</file>