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9"/>
  </p:notesMasterIdLst>
  <p:sldIdLst>
    <p:sldId id="277" r:id="rId2"/>
    <p:sldId id="293" r:id="rId3"/>
    <p:sldId id="318" r:id="rId4"/>
    <p:sldId id="319" r:id="rId5"/>
    <p:sldId id="320" r:id="rId6"/>
    <p:sldId id="321" r:id="rId7"/>
    <p:sldId id="322" r:id="rId8"/>
    <p:sldId id="323" r:id="rId9"/>
    <p:sldId id="324" r:id="rId10"/>
    <p:sldId id="332" r:id="rId11"/>
    <p:sldId id="325" r:id="rId12"/>
    <p:sldId id="299" r:id="rId13"/>
    <p:sldId id="300" r:id="rId14"/>
    <p:sldId id="326" r:id="rId15"/>
    <p:sldId id="311" r:id="rId16"/>
    <p:sldId id="312" r:id="rId17"/>
    <p:sldId id="295" r:id="rId18"/>
    <p:sldId id="298" r:id="rId19"/>
    <p:sldId id="308" r:id="rId20"/>
    <p:sldId id="309" r:id="rId21"/>
    <p:sldId id="294" r:id="rId22"/>
    <p:sldId id="267" r:id="rId23"/>
    <p:sldId id="330" r:id="rId24"/>
    <p:sldId id="297" r:id="rId25"/>
    <p:sldId id="301" r:id="rId26"/>
    <p:sldId id="279" r:id="rId27"/>
    <p:sldId id="280" r:id="rId28"/>
    <p:sldId id="281" r:id="rId29"/>
    <p:sldId id="282" r:id="rId30"/>
    <p:sldId id="333" r:id="rId31"/>
    <p:sldId id="284" r:id="rId32"/>
    <p:sldId id="285" r:id="rId33"/>
    <p:sldId id="286" r:id="rId34"/>
    <p:sldId id="287" r:id="rId35"/>
    <p:sldId id="288" r:id="rId36"/>
    <p:sldId id="317" r:id="rId37"/>
    <p:sldId id="310" r:id="rId38"/>
  </p:sldIdLst>
  <p:sldSz cx="9144000" cy="6858000" type="screen4x3"/>
  <p:notesSz cx="6757988" cy="98663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33" autoAdjust="0"/>
    <p:restoredTop sz="94709" autoAdjust="0"/>
  </p:normalViewPr>
  <p:slideViewPr>
    <p:cSldViewPr>
      <p:cViewPr varScale="1">
        <p:scale>
          <a:sx n="70" d="100"/>
          <a:sy n="70" d="100"/>
        </p:scale>
        <p:origin x="-54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57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846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7963" y="0"/>
            <a:ext cx="292846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1FC471-FD09-4ACF-9268-5A3F6B7C18B1}" type="datetimeFigureOut">
              <a:rPr lang="ru-RU" smtClean="0"/>
              <a:t>21.01.2018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2813" y="739775"/>
            <a:ext cx="4933950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5799" y="4686499"/>
            <a:ext cx="5406390" cy="4439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2846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7963" y="9371285"/>
            <a:ext cx="292846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C9CDAD-D891-4821-86EC-BF4933B8B18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6DD22C-1587-4932-8430-F511BAA728D2}" type="slidenum">
              <a:rPr lang="ru-RU" altLang="ru-RU" smtClean="0"/>
              <a:pPr/>
              <a:t>13</a:t>
            </a:fld>
            <a:endParaRPr lang="ru-RU" altLang="ru-RU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4400" y="750888"/>
            <a:ext cx="4930775" cy="3698875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- Совершенно верно, все люди разные, живут в разных уголках нашей необъятной родины.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D76D1-4149-4BEE-845D-83722A003CB9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45387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Овал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CADF7C3-754F-4A6A-B6ED-EF2E9EB10544}" type="datetimeFigureOut">
              <a:rPr lang="ru-RU"/>
              <a:pPr>
                <a:defRPr/>
              </a:pPr>
              <a:t>21.01.2018</a:t>
            </a:fld>
            <a:endParaRPr lang="ru-RU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F94D412-2333-49FF-8DFD-0504A0A0DD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F8A271-FFD3-4D23-A534-18E525BA934D}" type="datetimeFigureOut">
              <a:rPr lang="ru-RU"/>
              <a:pPr>
                <a:defRPr/>
              </a:pPr>
              <a:t>21.01.2018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9F4219-BDB4-4707-9E8F-BD6534F496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AC30F-BA40-4BD6-83E5-864051844BA5}" type="datetimeFigureOut">
              <a:rPr lang="ru-RU"/>
              <a:pPr>
                <a:defRPr/>
              </a:pPr>
              <a:t>21.01.2018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DACFFF-1F11-4DDC-9AE2-6F3966FFCD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2220E1-D6BF-4E96-9331-DF2E4DBAF8AB}" type="datetimeFigureOut">
              <a:rPr lang="ru-RU"/>
              <a:pPr>
                <a:defRPr/>
              </a:pPr>
              <a:t>21.01.2018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B5F71-273A-472F-867D-1009D93083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Овал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Овал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A468654-A471-4A12-A42E-47CC15B5C70A}" type="datetimeFigureOut">
              <a:rPr lang="ru-RU"/>
              <a:pPr>
                <a:defRPr/>
              </a:pPr>
              <a:t>21.01.2018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66BCC13-E59D-4845-A1DB-0FD9C227DC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8CE216-37AC-47E4-9B53-B5599DE3E5B3}" type="datetimeFigureOut">
              <a:rPr lang="ru-RU"/>
              <a:pPr>
                <a:defRPr/>
              </a:pPr>
              <a:t>21.01.2018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7E0C9B-A2F3-40AA-B5AD-299E640D13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F881B63-911D-4642-A7BB-4EC758835AEC}" type="datetimeFigureOut">
              <a:rPr lang="ru-RU"/>
              <a:pPr>
                <a:defRPr/>
              </a:pPr>
              <a:t>21.01.2018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D877FC4-7B83-45E8-83BF-2A7C228A7F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B7285-9433-4AB1-A510-3169BFAE5FA6}" type="datetimeFigureOut">
              <a:rPr lang="ru-RU"/>
              <a:pPr>
                <a:defRPr/>
              </a:pPr>
              <a:t>21.01.2018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E83375-1D73-4805-922C-269EC52D0C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Прямоугольник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63F585D-58C3-4ED8-B4BF-E40365D1521B}" type="datetimeFigureOut">
              <a:rPr lang="ru-RU"/>
              <a:pPr>
                <a:defRPr/>
              </a:pPr>
              <a:t>21.01.2018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9CDB0D4-052B-4D1C-8F81-0CBD2C0316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7E09C3E-5B12-47C8-8C85-C93315F86267}" type="datetimeFigureOut">
              <a:rPr lang="ru-RU"/>
              <a:pPr>
                <a:defRPr/>
              </a:pPr>
              <a:t>21.01.2018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A9BF990-21AF-44F0-AB51-4C146B848A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Блок-схема: процесс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30E07EF-D48D-4A23-923C-69726280FEF4}" type="datetimeFigureOut">
              <a:rPr lang="ru-RU"/>
              <a:pPr>
                <a:defRPr/>
              </a:pPr>
              <a:t>21.01.2018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383056C-2F11-4033-9A58-19EC20FEF1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29FE00FB-90FC-4881-92BD-4108DAF0A6AE}" type="datetimeFigureOut">
              <a:rPr lang="ru-RU"/>
              <a:pPr>
                <a:defRPr/>
              </a:pPr>
              <a:t>21.01.2018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fld id="{C83D6198-CA12-442C-93EB-EC87F075B4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55" r:id="rId2"/>
    <p:sldLayoutId id="2147483861" r:id="rId3"/>
    <p:sldLayoutId id="2147483856" r:id="rId4"/>
    <p:sldLayoutId id="2147483862" r:id="rId5"/>
    <p:sldLayoutId id="2147483857" r:id="rId6"/>
    <p:sldLayoutId id="2147483863" r:id="rId7"/>
    <p:sldLayoutId id="2147483864" r:id="rId8"/>
    <p:sldLayoutId id="2147483865" r:id="rId9"/>
    <p:sldLayoutId id="2147483858" r:id="rId10"/>
    <p:sldLayoutId id="21474838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slide" Target="slide17.xml"/><Relationship Id="rId4" Type="http://schemas.openxmlformats.org/officeDocument/2006/relationships/slide" Target="slide2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5657671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КЛАССНЫЙ ЧАС:</a:t>
            </a:r>
            <a:r>
              <a:rPr lang="ru-RU" sz="36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/>
            </a:r>
            <a:br>
              <a:rPr lang="ru-RU" sz="36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</a:br>
            <a:r>
              <a:rPr lang="ru-RU" sz="36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«</a:t>
            </a:r>
            <a:r>
              <a:rPr lang="ru-RU" sz="36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ХОРОШО</a:t>
            </a:r>
            <a:r>
              <a:rPr lang="ru-RU" sz="36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, </a:t>
            </a:r>
            <a:r>
              <a:rPr lang="ru-RU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ЧТО</a:t>
            </a:r>
            <a:r>
              <a:rPr lang="ru-RU" sz="36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МЫ </a:t>
            </a:r>
            <a:r>
              <a:rPr lang="ru-RU" sz="36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ТАКИЕ</a:t>
            </a:r>
            <a:r>
              <a:rPr lang="ru-RU" sz="36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</a:t>
            </a:r>
            <a:r>
              <a:rPr lang="ru-RU" sz="3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РАЗНЫЕ</a:t>
            </a:r>
            <a:r>
              <a:rPr lang="ru-RU" sz="36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»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588224" y="476672"/>
            <a:ext cx="14350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/>
              <a:t>22.01.2018г</a:t>
            </a:r>
            <a:endParaRPr lang="ru-RU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https://sputnik.md/images/39/60/39602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https://sputnik.md/images/39/60/39602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0"/>
            <a:ext cx="81724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rishn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15888"/>
            <a:ext cx="5753100" cy="38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TextBox 2"/>
          <p:cNvSpPr txBox="1">
            <a:spLocks noChangeArrowheads="1"/>
          </p:cNvSpPr>
          <p:nvPr/>
        </p:nvSpPr>
        <p:spPr bwMode="auto">
          <a:xfrm>
            <a:off x="9525" y="4076700"/>
            <a:ext cx="9134475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400">
                <a:solidFill>
                  <a:srgbClr val="FF0000"/>
                </a:solidFill>
                <a:latin typeface="Arial Black" pitchFamily="34" charset="0"/>
              </a:rPr>
              <a:t>Мы все разные: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>
                <a:solidFill>
                  <a:srgbClr val="FF0000"/>
                </a:solidFill>
                <a:latin typeface="Arial Black" pitchFamily="34" charset="0"/>
              </a:rPr>
              <a:t>Кто-то слушает классическую музыку, а кто-то тяжелый рок…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>
                <a:solidFill>
                  <a:srgbClr val="FF0000"/>
                </a:solidFill>
                <a:latin typeface="Arial Black" pitchFamily="34" charset="0"/>
              </a:rPr>
              <a:t>Кому-то нравится играть в футбол, а кому-то читать книги…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>
                <a:solidFill>
                  <a:srgbClr val="FF0000"/>
                </a:solidFill>
                <a:latin typeface="Arial Black" pitchFamily="34" charset="0"/>
              </a:rPr>
              <a:t>Кто-то любит смотреть кино, а кто-то рисует чудесные картины…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>
                <a:solidFill>
                  <a:srgbClr val="FF0000"/>
                </a:solidFill>
                <a:latin typeface="Arial Black" pitchFamily="34" charset="0"/>
              </a:rPr>
              <a:t>Но все мы особенные! И каждый из нас достоин уважения!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200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472233"/>
            <a:ext cx="8591550" cy="771623"/>
          </a:xfrm>
        </p:spPr>
        <p:txBody>
          <a:bodyPr lIns="90000" tIns="46800" rIns="90000" bIns="46800">
            <a:spAutoFit/>
          </a:bodyPr>
          <a:lstStyle/>
          <a:p>
            <a:pPr defTabSz="449263" eaLnBrk="1" fontAlgn="auto" hangingPunct="1"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4400" i="1" dirty="0"/>
              <a:t>МЫ  ТАКИЕ  РАЗНЫЕ !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685800" y="3048000"/>
            <a:ext cx="7696200" cy="3844925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marL="341313" indent="-341313" defTabSz="449263" eaLnBrk="1" hangingPunct="1"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ru-RU" sz="3600" smtClean="0"/>
          </a:p>
          <a:p>
            <a:pPr marL="341313" indent="-341313" defTabSz="449263" eaLnBrk="1" hangingPunct="1"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ru-RU" sz="3600" smtClean="0"/>
          </a:p>
          <a:p>
            <a:pPr marL="341313" indent="-341313" defTabSz="449263" eaLnBrk="1" hangingPunct="1"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ru-RU" sz="3600" smtClean="0"/>
          </a:p>
          <a:p>
            <a:pPr marL="341313" indent="-341313" defTabSz="449263" eaLnBrk="1" hangingPunct="1"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ru-RU" sz="3600" smtClean="0"/>
          </a:p>
          <a:p>
            <a:pPr marL="341313" indent="-341313" defTabSz="449263" eaLnBrk="1" hangingPunct="1"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ru-RU" sz="3600" smtClean="0"/>
          </a:p>
          <a:p>
            <a:pPr marL="341313" indent="-341313" algn="r" defTabSz="449263" eaLnBrk="1" hangingPunct="1">
              <a:spcBef>
                <a:spcPts val="400"/>
              </a:spcBef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ru-RU" sz="3600" smtClean="0"/>
              <a:t> </a:t>
            </a:r>
            <a:endParaRPr lang="en-GB" altLang="ru-RU" sz="1800" i="1" smtClean="0">
              <a:latin typeface="Times New Roman" pitchFamily="18" charset="0"/>
            </a:endParaRPr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213" y="1557338"/>
            <a:ext cx="7924800" cy="4725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>
            <a:softEdge rad="317500"/>
          </a:effectLst>
        </p:spPr>
      </p:pic>
      <p:pic>
        <p:nvPicPr>
          <p:cNvPr id="29701" name="Picture 3"/>
          <p:cNvPicPr>
            <a:picLocks noChangeAspect="1" noChangeArrowheads="1"/>
          </p:cNvPicPr>
          <p:nvPr/>
        </p:nvPicPr>
        <p:blipFill>
          <a:blip r:embed="rId5" cstate="print"/>
          <a:srcRect t="7243" r="56700" b="10347"/>
          <a:stretch>
            <a:fillRect/>
          </a:stretch>
        </p:blipFill>
        <p:spPr bwMode="auto">
          <a:xfrm>
            <a:off x="214313" y="1285875"/>
            <a:ext cx="165417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3"/>
          <p:cNvPicPr>
            <a:picLocks noChangeAspect="1" noChangeArrowheads="1"/>
          </p:cNvPicPr>
          <p:nvPr/>
        </p:nvPicPr>
        <p:blipFill>
          <a:blip r:embed="rId5" cstate="print"/>
          <a:srcRect l="49329" r="568"/>
          <a:stretch>
            <a:fillRect/>
          </a:stretch>
        </p:blipFill>
        <p:spPr bwMode="auto">
          <a:xfrm>
            <a:off x="7072313" y="285750"/>
            <a:ext cx="1914525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86625" y="4714875"/>
            <a:ext cx="1571625" cy="1863725"/>
          </a:xfrm>
          <a:prstGeom prst="rect">
            <a:avLst/>
          </a:prstGeom>
          <a:noFill/>
          <a:ln w="7937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9704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625" y="4572000"/>
            <a:ext cx="2571750" cy="1928813"/>
          </a:xfrm>
          <a:prstGeom prst="rect">
            <a:avLst/>
          </a:prstGeom>
          <a:noFill/>
          <a:ln w="9525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wheel spokes="8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_Picture_file_path_26310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14992"/>
            <a:ext cx="4785320" cy="6843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57188" y="1000125"/>
            <a:ext cx="8429625" cy="5143500"/>
          </a:xfrm>
        </p:spPr>
        <p:txBody>
          <a:bodyPr/>
          <a:lstStyle/>
          <a:p>
            <a:pPr algn="r">
              <a:defRPr/>
            </a:pPr>
            <a:r>
              <a:rPr lang="ru-RU" sz="7200" b="1" dirty="0" smtClean="0"/>
              <a:t>«Каждый человек</a:t>
            </a:r>
            <a:br>
              <a:rPr lang="ru-RU" sz="7200" b="1" dirty="0" smtClean="0"/>
            </a:br>
            <a:r>
              <a:rPr lang="ru-RU" sz="7200" b="1" dirty="0" smtClean="0"/>
              <a:t>   – исключение!»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/>
              <a:t>Кароль Ижиковский</a:t>
            </a:r>
            <a:br>
              <a:rPr lang="ru-RU" b="1" i="1" dirty="0" smtClean="0"/>
            </a:br>
            <a:r>
              <a:rPr lang="ru-RU" sz="2400" i="1" dirty="0" smtClean="0"/>
              <a:t>1873-1944гг.</a:t>
            </a:r>
            <a:br>
              <a:rPr lang="ru-RU" sz="2400" i="1" dirty="0" smtClean="0"/>
            </a:br>
            <a:r>
              <a:rPr lang="ru-RU" sz="2400" i="1" dirty="0" smtClean="0"/>
              <a:t>польский писатель и критик</a:t>
            </a:r>
            <a:endParaRPr lang="ru-RU" sz="2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0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41438"/>
            <a:ext cx="4038600" cy="5302250"/>
          </a:xfrm>
        </p:spPr>
        <p:txBody>
          <a:bodyPr/>
          <a:lstStyle/>
          <a:p>
            <a:pPr marL="533400" indent="-53340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b="1" u="sng" dirty="0" smtClean="0">
                <a:solidFill>
                  <a:srgbClr val="FF0000"/>
                </a:solidFill>
              </a:rPr>
              <a:t>Общее</a:t>
            </a:r>
          </a:p>
          <a:p>
            <a:pPr marL="533400" indent="-53340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b="1" u="sng" dirty="0" smtClean="0">
              <a:solidFill>
                <a:srgbClr val="FFFF66"/>
              </a:solidFill>
            </a:endParaRPr>
          </a:p>
          <a:p>
            <a:pPr marL="533400" indent="-533400" eaLnBrk="1" hangingPunct="1">
              <a:lnSpc>
                <a:spcPct val="80000"/>
              </a:lnSpc>
              <a:defRPr/>
            </a:pPr>
            <a:r>
              <a:rPr lang="ru-RU" sz="2400" dirty="0" smtClean="0"/>
              <a:t>Мы- люди;</a:t>
            </a:r>
          </a:p>
          <a:p>
            <a:pPr marL="533400" indent="-533400" eaLnBrk="1" hangingPunct="1">
              <a:lnSpc>
                <a:spcPct val="80000"/>
              </a:lnSpc>
              <a:defRPr/>
            </a:pPr>
            <a:r>
              <a:rPr lang="ru-RU" sz="2400" dirty="0" smtClean="0"/>
              <a:t>Мы ученики одной школы, </a:t>
            </a:r>
          </a:p>
          <a:p>
            <a:pPr marL="533400" indent="-533400" eaLnBrk="1" hangingPunct="1">
              <a:lnSpc>
                <a:spcPct val="80000"/>
              </a:lnSpc>
              <a:defRPr/>
            </a:pPr>
            <a:r>
              <a:rPr lang="ru-RU" sz="2400" dirty="0" smtClean="0"/>
              <a:t>Мы ученики одного класса;</a:t>
            </a:r>
          </a:p>
          <a:p>
            <a:pPr marL="533400" indent="-533400" eaLnBrk="1" hangingPunct="1">
              <a:lnSpc>
                <a:spcPct val="80000"/>
              </a:lnSpc>
              <a:defRPr/>
            </a:pPr>
            <a:r>
              <a:rPr lang="ru-RU" sz="2400" dirty="0" smtClean="0"/>
              <a:t>У нас одни и те же учителя;</a:t>
            </a:r>
          </a:p>
          <a:p>
            <a:pPr marL="533400" indent="-533400" eaLnBrk="1" hangingPunct="1">
              <a:lnSpc>
                <a:spcPct val="80000"/>
              </a:lnSpc>
              <a:defRPr/>
            </a:pPr>
            <a:r>
              <a:rPr lang="ru-RU" sz="2400" dirty="0" smtClean="0"/>
              <a:t>Нам по 11-12 лет;</a:t>
            </a:r>
          </a:p>
          <a:p>
            <a:pPr marL="533400" indent="-533400" eaLnBrk="1" hangingPunct="1">
              <a:lnSpc>
                <a:spcPct val="80000"/>
              </a:lnSpc>
              <a:defRPr/>
            </a:pPr>
            <a:r>
              <a:rPr lang="ru-RU" sz="2400" dirty="0" smtClean="0"/>
              <a:t>Мы живём в одном городе;</a:t>
            </a:r>
          </a:p>
          <a:p>
            <a:pPr marL="533400" indent="-533400" eaLnBrk="1" hangingPunct="1">
              <a:lnSpc>
                <a:spcPct val="80000"/>
              </a:lnSpc>
              <a:defRPr/>
            </a:pPr>
            <a:r>
              <a:rPr lang="ru-RU" sz="2400" dirty="0" smtClean="0"/>
              <a:t>Мы любим мультфильмы;</a:t>
            </a:r>
          </a:p>
          <a:p>
            <a:pPr marL="533400" indent="-533400" eaLnBrk="1" hangingPunct="1">
              <a:lnSpc>
                <a:spcPct val="80000"/>
              </a:lnSpc>
              <a:defRPr/>
            </a:pPr>
            <a:r>
              <a:rPr lang="ru-RU" sz="2400" dirty="0" smtClean="0"/>
              <a:t>Мы любим играть. </a:t>
            </a:r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412875"/>
            <a:ext cx="4038600" cy="5159375"/>
          </a:xfrm>
        </p:spPr>
        <p:txBody>
          <a:bodyPr/>
          <a:lstStyle/>
          <a:p>
            <a:pPr marL="457200" indent="-45720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b="1" u="sng" dirty="0" smtClean="0">
                <a:solidFill>
                  <a:srgbClr val="FF0000"/>
                </a:solidFill>
              </a:rPr>
              <a:t>Различное</a:t>
            </a:r>
          </a:p>
          <a:p>
            <a:pPr marL="457200" indent="-45720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b="1" u="sng" dirty="0" smtClean="0">
              <a:solidFill>
                <a:srgbClr val="FFFF66"/>
              </a:solidFill>
            </a:endParaRPr>
          </a:p>
          <a:p>
            <a:pPr marL="457200" indent="-457200" eaLnBrk="1" hangingPunct="1">
              <a:lnSpc>
                <a:spcPct val="80000"/>
              </a:lnSpc>
              <a:defRPr/>
            </a:pPr>
            <a:r>
              <a:rPr lang="ru-RU" sz="2400" dirty="0" smtClean="0"/>
              <a:t>Разные по полу;</a:t>
            </a:r>
          </a:p>
          <a:p>
            <a:pPr marL="457200" indent="-457200" eaLnBrk="1" hangingPunct="1">
              <a:lnSpc>
                <a:spcPct val="80000"/>
              </a:lnSpc>
              <a:defRPr/>
            </a:pPr>
            <a:r>
              <a:rPr lang="ru-RU" sz="2400" dirty="0" smtClean="0"/>
              <a:t>Разные по внешности (рост, комплекция, цвет и длина волос, цвет глаз, форма ушей, носа и рта и др.)</a:t>
            </a:r>
          </a:p>
          <a:p>
            <a:pPr marL="457200" indent="-457200" eaLnBrk="1" hangingPunct="1">
              <a:lnSpc>
                <a:spcPct val="80000"/>
              </a:lnSpc>
              <a:defRPr/>
            </a:pPr>
            <a:r>
              <a:rPr lang="ru-RU" sz="2400" dirty="0" smtClean="0"/>
              <a:t>Разные по характеру;</a:t>
            </a:r>
          </a:p>
          <a:p>
            <a:pPr marL="457200" indent="-457200" eaLnBrk="1" hangingPunct="1">
              <a:lnSpc>
                <a:spcPct val="80000"/>
              </a:lnSpc>
              <a:defRPr/>
            </a:pPr>
            <a:r>
              <a:rPr lang="ru-RU" sz="2400" dirty="0" smtClean="0"/>
              <a:t>Разные по вкусовым предпочтениям;</a:t>
            </a:r>
          </a:p>
          <a:p>
            <a:pPr marL="457200" indent="-457200" eaLnBrk="1" hangingPunct="1">
              <a:lnSpc>
                <a:spcPct val="80000"/>
              </a:lnSpc>
              <a:defRPr/>
            </a:pPr>
            <a:r>
              <a:rPr lang="ru-RU" sz="2400" dirty="0" smtClean="0"/>
              <a:t> Разные интересы, способности </a:t>
            </a:r>
          </a:p>
        </p:txBody>
      </p:sp>
      <p:sp>
        <p:nvSpPr>
          <p:cNvPr id="17412" name="Text Box 9"/>
          <p:cNvSpPr txBox="1">
            <a:spLocks noChangeArrowheads="1"/>
          </p:cNvSpPr>
          <p:nvPr/>
        </p:nvSpPr>
        <p:spPr bwMode="auto">
          <a:xfrm>
            <a:off x="1547813" y="347663"/>
            <a:ext cx="6553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latin typeface="Arial Black" pitchFamily="34" charset="0"/>
              </a:rPr>
              <a:t>Особенности класса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0" grpId="0" build="p"/>
      <p:bldP spid="31751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rgbClr val="7030A0"/>
                </a:solidFill>
                <a:latin typeface="Cambria" pitchFamily="18" charset="0"/>
              </a:rPr>
              <a:t>16 ноября – Международный день толерантности.</a:t>
            </a:r>
            <a:endParaRPr lang="ru-RU" b="1" dirty="0">
              <a:solidFill>
                <a:srgbClr val="7030A0"/>
              </a:solidFill>
              <a:latin typeface="Cambria" pitchFamily="18" charset="0"/>
            </a:endParaRPr>
          </a:p>
        </p:txBody>
      </p:sp>
      <p:pic>
        <p:nvPicPr>
          <p:cNvPr id="14339" name="Содержимое 3" descr="mundo autismo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87624" y="1700808"/>
            <a:ext cx="7704856" cy="484949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WordArt 2"/>
          <p:cNvSpPr>
            <a:spLocks noChangeArrowheads="1" noChangeShapeType="1" noTextEdit="1"/>
          </p:cNvSpPr>
          <p:nvPr/>
        </p:nvSpPr>
        <p:spPr bwMode="auto">
          <a:xfrm>
            <a:off x="1785938" y="214313"/>
            <a:ext cx="5313362" cy="454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Century Schoolbook"/>
              </a:rPr>
              <a:t>Толерантность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214313" y="714375"/>
            <a:ext cx="8780462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000" b="1" u="sng" dirty="0">
                <a:solidFill>
                  <a:srgbClr val="993366"/>
                </a:solidFill>
              </a:rPr>
              <a:t>Испанский язык:</a:t>
            </a:r>
            <a:r>
              <a:rPr lang="ru-RU" altLang="ru-RU" sz="2000" b="1" dirty="0">
                <a:solidFill>
                  <a:srgbClr val="993366"/>
                </a:solidFill>
              </a:rPr>
              <a:t> </a:t>
            </a:r>
            <a:r>
              <a:rPr lang="ru-RU" altLang="ru-RU" sz="2000" b="1" i="1" dirty="0">
                <a:solidFill>
                  <a:srgbClr val="000066"/>
                </a:solidFill>
              </a:rPr>
              <a:t>способность признавать отличные от своих</a:t>
            </a:r>
          </a:p>
          <a:p>
            <a:r>
              <a:rPr lang="ru-RU" altLang="ru-RU" sz="2000" b="1" i="1" dirty="0">
                <a:solidFill>
                  <a:srgbClr val="000066"/>
                </a:solidFill>
              </a:rPr>
              <a:t>                     собственных идеи или мнения.</a:t>
            </a:r>
            <a:endParaRPr lang="ru-RU" altLang="ru-RU" sz="800" b="1" i="1" dirty="0">
              <a:solidFill>
                <a:srgbClr val="000066"/>
              </a:solidFill>
            </a:endParaRPr>
          </a:p>
          <a:p>
            <a:endParaRPr lang="ru-RU" altLang="ru-RU" sz="2000" b="1" dirty="0">
              <a:solidFill>
                <a:srgbClr val="000066"/>
              </a:solidFill>
            </a:endParaRPr>
          </a:p>
          <a:p>
            <a:r>
              <a:rPr lang="ru-RU" altLang="ru-RU" sz="2000" b="1" u="sng" dirty="0">
                <a:solidFill>
                  <a:srgbClr val="993366"/>
                </a:solidFill>
              </a:rPr>
              <a:t>Французский язык:</a:t>
            </a:r>
            <a:r>
              <a:rPr lang="ru-RU" altLang="ru-RU" sz="2000" b="1" dirty="0">
                <a:solidFill>
                  <a:srgbClr val="993366"/>
                </a:solidFill>
              </a:rPr>
              <a:t> </a:t>
            </a:r>
            <a:r>
              <a:rPr lang="ru-RU" altLang="ru-RU" sz="2000" b="1" i="1" dirty="0">
                <a:solidFill>
                  <a:srgbClr val="000066"/>
                </a:solidFill>
              </a:rPr>
              <a:t>отношение, при котором допускается, что</a:t>
            </a:r>
          </a:p>
          <a:p>
            <a:r>
              <a:rPr lang="ru-RU" altLang="ru-RU" sz="2000" b="1" i="1" dirty="0">
                <a:solidFill>
                  <a:srgbClr val="000066"/>
                </a:solidFill>
              </a:rPr>
              <a:t>                        могут думать или поступать иначе, нежели ты.</a:t>
            </a:r>
            <a:endParaRPr lang="ru-RU" altLang="ru-RU" sz="800" b="1" i="1" dirty="0">
              <a:solidFill>
                <a:srgbClr val="000066"/>
              </a:solidFill>
            </a:endParaRPr>
          </a:p>
          <a:p>
            <a:endParaRPr lang="ru-RU" altLang="ru-RU" sz="2000" b="1" dirty="0">
              <a:solidFill>
                <a:srgbClr val="000066"/>
              </a:solidFill>
            </a:endParaRPr>
          </a:p>
          <a:p>
            <a:r>
              <a:rPr lang="ru-RU" altLang="ru-RU" sz="2000" b="1" u="sng" dirty="0">
                <a:solidFill>
                  <a:srgbClr val="993366"/>
                </a:solidFill>
              </a:rPr>
              <a:t>Английский язык:</a:t>
            </a:r>
            <a:r>
              <a:rPr lang="ru-RU" altLang="ru-RU" sz="2000" b="1" dirty="0">
                <a:solidFill>
                  <a:srgbClr val="993366"/>
                </a:solidFill>
              </a:rPr>
              <a:t> </a:t>
            </a:r>
            <a:r>
              <a:rPr lang="ru-RU" altLang="ru-RU" sz="2000" b="1" i="1" dirty="0">
                <a:solidFill>
                  <a:srgbClr val="000066"/>
                </a:solidFill>
              </a:rPr>
              <a:t>готовность быть терпимым, </a:t>
            </a:r>
          </a:p>
          <a:p>
            <a:r>
              <a:rPr lang="ru-RU" altLang="ru-RU" sz="2000" b="1" i="1" dirty="0">
                <a:solidFill>
                  <a:srgbClr val="000066"/>
                </a:solidFill>
              </a:rPr>
              <a:t>                                 снисходительным.</a:t>
            </a:r>
            <a:endParaRPr lang="ru-RU" altLang="ru-RU" sz="800" b="1" i="1" dirty="0">
              <a:solidFill>
                <a:srgbClr val="000066"/>
              </a:solidFill>
            </a:endParaRPr>
          </a:p>
          <a:p>
            <a:endParaRPr lang="ru-RU" altLang="ru-RU" sz="2000" b="1" dirty="0">
              <a:solidFill>
                <a:srgbClr val="000066"/>
              </a:solidFill>
            </a:endParaRPr>
          </a:p>
          <a:p>
            <a:r>
              <a:rPr lang="ru-RU" altLang="ru-RU" sz="2000" b="1" u="sng" dirty="0">
                <a:solidFill>
                  <a:srgbClr val="993366"/>
                </a:solidFill>
              </a:rPr>
              <a:t>Китайский язык:</a:t>
            </a:r>
            <a:r>
              <a:rPr lang="ru-RU" altLang="ru-RU" sz="2000" b="1" dirty="0">
                <a:solidFill>
                  <a:srgbClr val="993366"/>
                </a:solidFill>
              </a:rPr>
              <a:t> </a:t>
            </a:r>
            <a:r>
              <a:rPr lang="ru-RU" altLang="ru-RU" sz="2000" b="1" i="1" dirty="0">
                <a:solidFill>
                  <a:srgbClr val="000066"/>
                </a:solidFill>
              </a:rPr>
              <a:t>позволять, принимать, быть по отношению к </a:t>
            </a:r>
          </a:p>
          <a:p>
            <a:r>
              <a:rPr lang="ru-RU" altLang="ru-RU" sz="2000" b="1" i="1" dirty="0">
                <a:solidFill>
                  <a:srgbClr val="000066"/>
                </a:solidFill>
              </a:rPr>
              <a:t>                            другим великодушным.</a:t>
            </a:r>
          </a:p>
          <a:p>
            <a:endParaRPr lang="ru-RU" altLang="ru-RU" sz="2000" b="1" dirty="0">
              <a:solidFill>
                <a:srgbClr val="000066"/>
              </a:solidFill>
            </a:endParaRPr>
          </a:p>
          <a:p>
            <a:r>
              <a:rPr lang="ru-RU" altLang="ru-RU" sz="2000" b="1" u="sng" dirty="0">
                <a:solidFill>
                  <a:srgbClr val="993366"/>
                </a:solidFill>
              </a:rPr>
              <a:t>Арабский язык:</a:t>
            </a:r>
            <a:r>
              <a:rPr lang="ru-RU" altLang="ru-RU" sz="2000" b="1" dirty="0">
                <a:solidFill>
                  <a:srgbClr val="993366"/>
                </a:solidFill>
              </a:rPr>
              <a:t> </a:t>
            </a:r>
            <a:r>
              <a:rPr lang="ru-RU" altLang="ru-RU" sz="2000" b="1" i="1" dirty="0">
                <a:solidFill>
                  <a:srgbClr val="002060"/>
                </a:solidFill>
              </a:rPr>
              <a:t>прощение, снисходительность, мягкость,  </a:t>
            </a:r>
          </a:p>
          <a:p>
            <a:r>
              <a:rPr lang="ru-RU" altLang="ru-RU" sz="2000" b="1" i="1" dirty="0">
                <a:solidFill>
                  <a:srgbClr val="002060"/>
                </a:solidFill>
              </a:rPr>
              <a:t>                             милосердие, благосклонность, терпение, </a:t>
            </a:r>
          </a:p>
          <a:p>
            <a:r>
              <a:rPr lang="ru-RU" altLang="ru-RU" sz="2000" b="1" i="1" dirty="0">
                <a:solidFill>
                  <a:srgbClr val="002060"/>
                </a:solidFill>
              </a:rPr>
              <a:t>                             расположенность к другим.</a:t>
            </a:r>
            <a:endParaRPr lang="ru-RU" altLang="ru-RU" sz="800" b="1" i="1" dirty="0">
              <a:solidFill>
                <a:srgbClr val="002060"/>
              </a:solidFill>
            </a:endParaRPr>
          </a:p>
          <a:p>
            <a:endParaRPr lang="ru-RU" altLang="ru-RU" sz="2000" b="1" i="1" dirty="0">
              <a:solidFill>
                <a:srgbClr val="002060"/>
              </a:solidFill>
            </a:endParaRPr>
          </a:p>
          <a:p>
            <a:r>
              <a:rPr lang="ru-RU" altLang="ru-RU" sz="2000" b="1" u="sng" dirty="0">
                <a:solidFill>
                  <a:srgbClr val="993366"/>
                </a:solidFill>
              </a:rPr>
              <a:t>Русский язык:</a:t>
            </a:r>
            <a:r>
              <a:rPr lang="ru-RU" altLang="ru-RU" sz="2000" b="1" dirty="0">
                <a:solidFill>
                  <a:srgbClr val="993366"/>
                </a:solidFill>
              </a:rPr>
              <a:t> </a:t>
            </a:r>
            <a:r>
              <a:rPr lang="ru-RU" altLang="ru-RU" sz="2000" b="1" i="1" dirty="0">
                <a:solidFill>
                  <a:srgbClr val="002060"/>
                </a:solidFill>
              </a:rPr>
              <a:t>способность терпеть что-то или кого-то (быть</a:t>
            </a:r>
          </a:p>
          <a:p>
            <a:r>
              <a:rPr lang="ru-RU" altLang="ru-RU" sz="2000" b="1" i="1" dirty="0">
                <a:solidFill>
                  <a:srgbClr val="002060"/>
                </a:solidFill>
              </a:rPr>
              <a:t>                           выдержанным, выносливым, уметь мириться с </a:t>
            </a:r>
          </a:p>
          <a:p>
            <a:r>
              <a:rPr lang="ru-RU" altLang="ru-RU" sz="2000" b="1" i="1" dirty="0">
                <a:solidFill>
                  <a:srgbClr val="002060"/>
                </a:solidFill>
              </a:rPr>
              <a:t>                           существованием кого-либо, чего-либо).</a:t>
            </a:r>
          </a:p>
          <a:p>
            <a:endParaRPr lang="ru-RU" altLang="ru-RU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4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80"/>
                            </p:stCondLst>
                            <p:childTnLst>
                              <p:par>
                                <p:cTn id="24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80"/>
                                        <p:tgtEl>
                                          <p:spTgt spid="153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80"/>
                                        <p:tgtEl>
                                          <p:spTgt spid="153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80"/>
                                        <p:tgtEl>
                                          <p:spTgt spid="153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9" dur="80"/>
                                        <p:tgtEl>
                                          <p:spTgt spid="153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0" dur="80"/>
                                        <p:tgtEl>
                                          <p:spTgt spid="153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80"/>
                                        <p:tgtEl>
                                          <p:spTgt spid="153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6" dur="80"/>
                                        <p:tgtEl>
                                          <p:spTgt spid="1536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7" dur="80"/>
                                        <p:tgtEl>
                                          <p:spTgt spid="1536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80"/>
                                        <p:tgtEl>
                                          <p:spTgt spid="1536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3" dur="80"/>
                                        <p:tgtEl>
                                          <p:spTgt spid="1536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4" dur="80"/>
                                        <p:tgtEl>
                                          <p:spTgt spid="1536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80"/>
                                        <p:tgtEl>
                                          <p:spTgt spid="1536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0" dur="80"/>
                                        <p:tgtEl>
                                          <p:spTgt spid="1536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1" dur="80"/>
                                        <p:tgtEl>
                                          <p:spTgt spid="1536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80"/>
                                        <p:tgtEl>
                                          <p:spTgt spid="1536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7" dur="80"/>
                                        <p:tgtEl>
                                          <p:spTgt spid="1536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8" dur="80"/>
                                        <p:tgtEl>
                                          <p:spTgt spid="1536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80"/>
                                        <p:tgtEl>
                                          <p:spTgt spid="1536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4" dur="80"/>
                                        <p:tgtEl>
                                          <p:spTgt spid="1536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5" dur="80"/>
                                        <p:tgtEl>
                                          <p:spTgt spid="1536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80"/>
                                        <p:tgtEl>
                                          <p:spTgt spid="1536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" y="428625"/>
            <a:ext cx="7715250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9" descr="H:\Documents and Settings\Aida\Рабочий стол\Рисунок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25" y="2500313"/>
            <a:ext cx="6181725" cy="186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" y="4643438"/>
            <a:ext cx="7643812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214313" y="2071688"/>
            <a:ext cx="8572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003399"/>
                </a:solidFill>
              </a:rPr>
              <a:t>Люди на свет рождаются разными: непохожими, своеобразными.</a:t>
            </a: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2875" y="4286250"/>
            <a:ext cx="90011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003399"/>
                </a:solidFill>
              </a:rPr>
              <a:t>Чтобы других ты смог понимать, нужно терпенье в себе воспитать.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607954">
            <a:off x="1242624" y="418897"/>
            <a:ext cx="4050732" cy="2728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57813" y="714375"/>
            <a:ext cx="3481387" cy="1357313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i="1" dirty="0" smtClean="0">
                <a:solidFill>
                  <a:schemeClr val="accent3">
                    <a:lumMod val="75000"/>
                  </a:schemeClr>
                </a:solidFill>
                <a:latin typeface="Cambria" pitchFamily="18" charset="0"/>
              </a:rPr>
              <a:t>Девиз </a:t>
            </a:r>
            <a:br>
              <a:rPr lang="ru-RU" sz="3200" b="1" i="1" dirty="0" smtClean="0">
                <a:solidFill>
                  <a:schemeClr val="accent3">
                    <a:lumMod val="75000"/>
                  </a:schemeClr>
                </a:solidFill>
                <a:latin typeface="Cambria" pitchFamily="18" charset="0"/>
              </a:rPr>
            </a:br>
            <a:r>
              <a:rPr lang="ru-RU" sz="3200" b="1" i="1" dirty="0" smtClean="0">
                <a:solidFill>
                  <a:schemeClr val="accent3">
                    <a:lumMod val="75000"/>
                  </a:schemeClr>
                </a:solidFill>
                <a:latin typeface="Cambria" pitchFamily="18" charset="0"/>
              </a:rPr>
              <a:t>классного часа:</a:t>
            </a:r>
            <a:endParaRPr lang="ru-RU" sz="3200" b="1" i="1" dirty="0">
              <a:solidFill>
                <a:schemeClr val="accent3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43250" y="2857500"/>
            <a:ext cx="5857875" cy="2857500"/>
          </a:xfrm>
        </p:spPr>
        <p:txBody>
          <a:bodyPr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900" i="1" dirty="0" smtClean="0">
                <a:solidFill>
                  <a:schemeClr val="tx1"/>
                </a:solidFill>
                <a:latin typeface="Cambria" pitchFamily="18" charset="0"/>
              </a:rPr>
              <a:t>Прийти вместе – это начало,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900" i="1" dirty="0" smtClean="0">
                <a:solidFill>
                  <a:schemeClr val="tx1"/>
                </a:solidFill>
                <a:latin typeface="Cambria" pitchFamily="18" charset="0"/>
              </a:rPr>
              <a:t>Остаться вместе – это развитие,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900" i="1" dirty="0" smtClean="0">
                <a:solidFill>
                  <a:schemeClr val="tx1"/>
                </a:solidFill>
                <a:latin typeface="Cambria" pitchFamily="18" charset="0"/>
              </a:rPr>
              <a:t>Работать вместе – это успех.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3" y="2643188"/>
            <a:ext cx="74295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3" y="500063"/>
            <a:ext cx="7358062" cy="193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Прямоугольник 2"/>
          <p:cNvSpPr>
            <a:spLocks noChangeArrowheads="1"/>
          </p:cNvSpPr>
          <p:nvPr/>
        </p:nvSpPr>
        <p:spPr bwMode="auto">
          <a:xfrm>
            <a:off x="357188" y="4714875"/>
            <a:ext cx="8358187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b="1">
                <a:solidFill>
                  <a:srgbClr val="C00000"/>
                </a:solidFill>
              </a:rPr>
              <a:t>Толерантность</a:t>
            </a:r>
            <a:r>
              <a:rPr lang="ru-RU" sz="2400" b="1">
                <a:solidFill>
                  <a:srgbClr val="003399"/>
                </a:solidFill>
              </a:rPr>
              <a:t> – признание, уважение и соблюдение прав и свобод всех людей без различения социальных, классовых, религиозных, этнических и иных особенностей.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188640"/>
            <a:ext cx="6511925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/>
              <a:t>Качества толерантности 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(</a:t>
            </a:r>
            <a:r>
              <a:rPr lang="ru-RU" sz="4000" dirty="0"/>
              <a:t>работа в группах)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04800" y="1554163"/>
            <a:ext cx="8686800" cy="2803525"/>
          </a:xfrm>
          <a:prstGeom prst="rect">
            <a:avLst/>
          </a:prstGeo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dirty="0" smtClean="0"/>
              <a:t>		</a:t>
            </a:r>
            <a:r>
              <a:rPr lang="ru-RU" altLang="ru-RU" sz="2800" b="1" dirty="0" smtClean="0"/>
              <a:t>На столах лежат </a:t>
            </a:r>
            <a:r>
              <a:rPr lang="ru-RU" altLang="ru-RU" sz="2800" b="1" dirty="0" smtClean="0">
                <a:solidFill>
                  <a:srgbClr val="FF0000"/>
                </a:solidFill>
              </a:rPr>
              <a:t>голубые листы </a:t>
            </a:r>
            <a:r>
              <a:rPr lang="ru-RU" altLang="ru-RU" sz="2800" b="1" dirty="0" smtClean="0"/>
              <a:t>с различными качествами человека. Попробуйте выбрать пять качеств, которые, по вашему мнению, соответствуют человеку с толерантным отношением. </a:t>
            </a:r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13" y="3929063"/>
            <a:ext cx="1857375" cy="258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ChangeArrowheads="1"/>
          </p:cNvSpPr>
          <p:nvPr/>
        </p:nvSpPr>
        <p:spPr bwMode="auto">
          <a:xfrm>
            <a:off x="0" y="2424113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graphicFrame>
        <p:nvGraphicFramePr>
          <p:cNvPr id="20524" name="Group 44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/>
              <a:tblGrid>
                <a:gridCol w="4644008"/>
                <a:gridCol w="4499992"/>
              </a:tblGrid>
              <a:tr h="89601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Толерантная личность 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Интолерантная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личность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2700000" scaled="0"/>
                    </a:gradFill>
                  </a:tcPr>
                </a:tc>
              </a:tr>
              <a:tr h="59619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  <a:r>
                        <a:rPr kumimoji="0" lang="ru-RU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терпимость, сострадание, прощение , снисходительность, милосердие , сотрудничество, доверие, умение владеть собой, чуткость, доброжелательность, желание что-либо делать вместе, уважение прав других, принятие другого…, уважение достоинства, гуманизм </a:t>
                      </a:r>
                      <a:endParaRPr kumimoji="0" lang="ru-RU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</a:t>
                      </a:r>
                      <a:r>
                        <a:rPr kumimoji="0" lang="ru-RU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бессердечность, непонимание, вспыльчивость, злорадство, лживость, раздражительность, зависть, пренебрежение,</a:t>
                      </a:r>
                      <a:r>
                        <a:rPr kumimoji="0" lang="ru-RU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kumimoji="0" lang="ru-RU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равнодушие, агрессивность, эгоизм, конфликтность, нетерпимость, игнорирование, цинизм</a:t>
                      </a:r>
                      <a:r>
                        <a:rPr kumimoji="0" lang="ru-RU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kumimoji="0" lang="ru-RU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kumimoji="0" lang="ru-RU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2700000" scaled="0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539552" y="260648"/>
            <a:ext cx="8229600" cy="1873250"/>
          </a:xfrm>
          <a:prstGeom prst="rect">
            <a:avLst/>
          </a:prstGeom>
        </p:spPr>
        <p:txBody>
          <a:bodyPr/>
          <a:lstStyle/>
          <a:p>
            <a:pPr marL="609600" indent="-609600" algn="ctr" eaLnBrk="1" hangingPunct="1">
              <a:buFontTx/>
              <a:buNone/>
            </a:pPr>
            <a:r>
              <a:rPr lang="ru-RU" altLang="ru-RU" dirty="0" smtClean="0">
                <a:solidFill>
                  <a:srgbClr val="FF0000"/>
                </a:solidFill>
                <a:latin typeface="Arial Black" pitchFamily="34" charset="0"/>
              </a:rPr>
              <a:t>Будь не таким, как другие, и </a:t>
            </a:r>
          </a:p>
          <a:p>
            <a:pPr marL="609600" indent="-609600" algn="ctr" eaLnBrk="1" hangingPunct="1">
              <a:buFontTx/>
              <a:buNone/>
            </a:pPr>
            <a:r>
              <a:rPr lang="ru-RU" altLang="ru-RU" dirty="0" smtClean="0">
                <a:solidFill>
                  <a:srgbClr val="FF0000"/>
                </a:solidFill>
                <a:latin typeface="Arial Black" pitchFamily="34" charset="0"/>
              </a:rPr>
              <a:t>позволь другим быть другими.</a:t>
            </a:r>
          </a:p>
          <a:p>
            <a:pPr marL="609600" indent="-609600" algn="r" eaLnBrk="1" hangingPunct="1">
              <a:buFontTx/>
              <a:buNone/>
            </a:pPr>
            <a:r>
              <a:rPr lang="ru-RU" altLang="ru-RU" dirty="0" smtClean="0">
                <a:solidFill>
                  <a:srgbClr val="FF0000"/>
                </a:solidFill>
              </a:rPr>
              <a:t>Хенрик Ягодзинский</a:t>
            </a:r>
          </a:p>
          <a:p>
            <a:pPr marL="609600" indent="-609600" algn="r" eaLnBrk="1" hangingPunct="1">
              <a:buFontTx/>
              <a:buNone/>
            </a:pPr>
            <a:endParaRPr lang="ru-RU" altLang="ru-RU" dirty="0" smtClean="0">
              <a:solidFill>
                <a:srgbClr val="0000CC"/>
              </a:solidFill>
            </a:endParaRPr>
          </a:p>
          <a:p>
            <a:pPr marL="609600" indent="-609600" eaLnBrk="1" hangingPunct="1">
              <a:buFontTx/>
              <a:buNone/>
            </a:pPr>
            <a:endParaRPr lang="ru-RU" altLang="ru-RU" dirty="0" smtClean="0">
              <a:solidFill>
                <a:srgbClr val="0000CC"/>
              </a:solidFill>
            </a:endParaRPr>
          </a:p>
          <a:p>
            <a:pPr marL="609600" indent="-609600" eaLnBrk="1" hangingPunct="1">
              <a:buFontTx/>
              <a:buNone/>
            </a:pPr>
            <a:endParaRPr lang="ru-RU" altLang="ru-RU" dirty="0" smtClean="0">
              <a:solidFill>
                <a:srgbClr val="0000CC"/>
              </a:solidFill>
            </a:endParaRPr>
          </a:p>
          <a:p>
            <a:pPr marL="609600" indent="-609600" eaLnBrk="1" hangingPunct="1">
              <a:buFontTx/>
              <a:buNone/>
            </a:pPr>
            <a:endParaRPr lang="ru-RU" altLang="ru-RU" dirty="0" smtClean="0">
              <a:solidFill>
                <a:srgbClr val="0000CC"/>
              </a:solidFill>
            </a:endParaRPr>
          </a:p>
        </p:txBody>
      </p:sp>
      <p:pic>
        <p:nvPicPr>
          <p:cNvPr id="36867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989138"/>
            <a:ext cx="6305550" cy="472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1925" y="360363"/>
            <a:ext cx="7407275" cy="1471612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Тест </a:t>
            </a:r>
            <a:b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«Насколько я толерантен?» 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75" y="2428875"/>
            <a:ext cx="7572375" cy="2786063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dirty="0" smtClean="0">
                <a:solidFill>
                  <a:srgbClr val="C00000"/>
                </a:solidFill>
                <a:latin typeface="Cambria" pitchFamily="18" charset="0"/>
              </a:rPr>
              <a:t>1. Миша плохо одет…</a:t>
            </a:r>
          </a:p>
          <a:p>
            <a:pPr eaLnBrk="1" hangingPunct="1">
              <a:defRPr/>
            </a:pPr>
            <a:endParaRPr lang="ru-RU" sz="3200" b="1" i="1" dirty="0" smtClean="0">
              <a:solidFill>
                <a:srgbClr val="C00000"/>
              </a:solidFill>
              <a:latin typeface="Cambria" pitchFamily="18" charset="0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ru-RU" sz="3200" b="1" i="1" dirty="0" smtClean="0">
                <a:solidFill>
                  <a:schemeClr val="accent3">
                    <a:lumMod val="75000"/>
                  </a:schemeClr>
                </a:solidFill>
                <a:latin typeface="Cambria" pitchFamily="18" charset="0"/>
              </a:rPr>
              <a:t>Это неважно.</a:t>
            </a:r>
          </a:p>
          <a:p>
            <a:pPr eaLnBrk="1" hangingPunct="1">
              <a:defRPr/>
            </a:pPr>
            <a:endParaRPr lang="ru-RU" sz="3200" b="1" i="1" dirty="0" smtClean="0">
              <a:solidFill>
                <a:schemeClr val="accent3">
                  <a:lumMod val="75000"/>
                </a:schemeClr>
              </a:solidFill>
              <a:latin typeface="Cambria" pitchFamily="18" charset="0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ru-RU" sz="3200" b="1" i="1" dirty="0" smtClean="0">
                <a:solidFill>
                  <a:schemeClr val="accent3">
                    <a:lumMod val="75000"/>
                  </a:schemeClr>
                </a:solidFill>
                <a:latin typeface="Cambria" pitchFamily="18" charset="0"/>
              </a:rPr>
              <a:t>Ты подсмеиваешься над ним.</a:t>
            </a:r>
          </a:p>
          <a:p>
            <a:pPr eaLnBrk="1" hangingPunct="1">
              <a:defRPr/>
            </a:pPr>
            <a:endParaRPr lang="ru-RU" dirty="0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1925" y="360363"/>
            <a:ext cx="7407275" cy="1471612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3200" b="1" dirty="0" smtClean="0">
                <a:solidFill>
                  <a:srgbClr val="C00000"/>
                </a:solidFill>
                <a:latin typeface="Cambria" pitchFamily="18" charset="0"/>
              </a:rPr>
              <a:t>2. Петя питается не так, как ты, по причине своей религии…</a:t>
            </a:r>
            <a:br>
              <a:rPr lang="ru-RU" sz="3200" b="1" dirty="0" smtClean="0">
                <a:solidFill>
                  <a:srgbClr val="C00000"/>
                </a:solidFill>
                <a:latin typeface="Cambria" pitchFamily="18" charset="0"/>
              </a:rPr>
            </a:br>
            <a:endParaRPr lang="ru-RU" sz="32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75" y="2143125"/>
            <a:ext cx="7553325" cy="3143250"/>
          </a:xfrm>
        </p:spPr>
        <p:txBody>
          <a:bodyPr/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ru-RU" sz="3200" b="1" i="1" dirty="0" smtClean="0">
                <a:solidFill>
                  <a:schemeClr val="accent3">
                    <a:lumMod val="75000"/>
                  </a:schemeClr>
                </a:solidFill>
                <a:latin typeface="Cambria" pitchFamily="18" charset="0"/>
              </a:rPr>
              <a:t>Ты просишь, чтобы он объяснил это.</a:t>
            </a:r>
          </a:p>
          <a:p>
            <a:pPr eaLnBrk="1" hangingPunct="1">
              <a:buFont typeface="Arial" pitchFamily="34" charset="0"/>
              <a:buChar char="•"/>
              <a:defRPr/>
            </a:pPr>
            <a:endParaRPr lang="ru-RU" sz="3200" b="1" i="1" dirty="0" smtClean="0">
              <a:solidFill>
                <a:schemeClr val="accent3">
                  <a:lumMod val="75000"/>
                </a:schemeClr>
              </a:solidFill>
              <a:latin typeface="Cambria" pitchFamily="18" charset="0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ru-RU" sz="3200" b="1" i="1" dirty="0" smtClean="0">
                <a:solidFill>
                  <a:schemeClr val="accent3">
                    <a:lumMod val="75000"/>
                  </a:schemeClr>
                </a:solidFill>
                <a:latin typeface="Cambria" pitchFamily="18" charset="0"/>
              </a:rPr>
              <a:t>Ты говоришь, что он выглядит смешно.</a:t>
            </a:r>
          </a:p>
          <a:p>
            <a:pPr eaLnBrk="1" hangingPunct="1">
              <a:defRPr/>
            </a:pPr>
            <a:endParaRPr lang="ru-RU" dirty="0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1925" y="360363"/>
            <a:ext cx="7426325" cy="178276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rgbClr val="C00000"/>
                </a:solidFill>
                <a:latin typeface="Cambria" pitchFamily="18" charset="0"/>
              </a:rPr>
              <a:t>3. Цвет кожи у Джо отличается от твоего…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1925" y="2428875"/>
            <a:ext cx="7354888" cy="2786063"/>
          </a:xfrm>
        </p:spPr>
        <p:txBody>
          <a:bodyPr/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ru-RU" sz="3200" b="1" i="1" dirty="0" smtClean="0">
                <a:solidFill>
                  <a:schemeClr val="accent3">
                    <a:lumMod val="75000"/>
                  </a:schemeClr>
                </a:solidFill>
                <a:latin typeface="Cambria" pitchFamily="18" charset="0"/>
              </a:rPr>
              <a:t>Ты стремишься лучше узнать его.</a:t>
            </a:r>
          </a:p>
          <a:p>
            <a:pPr eaLnBrk="1" hangingPunct="1">
              <a:defRPr/>
            </a:pPr>
            <a:endParaRPr lang="ru-RU" sz="3200" b="1" i="1" dirty="0" smtClean="0">
              <a:solidFill>
                <a:schemeClr val="accent3">
                  <a:lumMod val="75000"/>
                </a:schemeClr>
              </a:solidFill>
              <a:latin typeface="Cambria" pitchFamily="18" charset="0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ru-RU" sz="3200" b="1" i="1" dirty="0" smtClean="0">
                <a:solidFill>
                  <a:schemeClr val="accent3">
                    <a:lumMod val="75000"/>
                  </a:schemeClr>
                </a:solidFill>
                <a:latin typeface="Cambria" pitchFamily="18" charset="0"/>
              </a:rPr>
              <a:t>Ты высказываешь по этому поводу обидные замечания.</a:t>
            </a:r>
          </a:p>
          <a:p>
            <a:pPr eaLnBrk="1" hangingPunct="1">
              <a:defRPr/>
            </a:pPr>
            <a:endParaRPr lang="ru-RU" dirty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1925" y="428625"/>
            <a:ext cx="7426325" cy="1571625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3200" b="1" dirty="0" smtClean="0">
                <a:solidFill>
                  <a:srgbClr val="C00000"/>
                </a:solidFill>
                <a:latin typeface="Cambria" pitchFamily="18" charset="0"/>
              </a:rPr>
              <a:t>4. Пожилая женщина медленно идет…</a:t>
            </a:r>
            <a:r>
              <a:rPr lang="ru-RU" sz="3200" dirty="0" smtClean="0">
                <a:solidFill>
                  <a:srgbClr val="C00000"/>
                </a:solidFill>
                <a:latin typeface="Cambria" pitchFamily="18" charset="0"/>
              </a:rPr>
              <a:t/>
            </a:r>
            <a:br>
              <a:rPr lang="ru-RU" sz="3200" dirty="0" smtClean="0">
                <a:solidFill>
                  <a:srgbClr val="C00000"/>
                </a:solidFill>
                <a:latin typeface="Cambria" pitchFamily="18" charset="0"/>
              </a:rPr>
            </a:br>
            <a:endParaRPr lang="ru-RU" sz="3200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1925" y="2143125"/>
            <a:ext cx="7212013" cy="3214688"/>
          </a:xfrm>
        </p:spPr>
        <p:txBody>
          <a:bodyPr/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ru-RU" sz="3200" b="1" i="1" dirty="0" smtClean="0">
                <a:solidFill>
                  <a:schemeClr val="accent3">
                    <a:lumMod val="75000"/>
                  </a:schemeClr>
                </a:solidFill>
                <a:latin typeface="Cambria" pitchFamily="18" charset="0"/>
              </a:rPr>
              <a:t>Ты помогаешь ей и придерживаешь дверь.</a:t>
            </a:r>
          </a:p>
          <a:p>
            <a:pPr eaLnBrk="1" hangingPunct="1">
              <a:defRPr/>
            </a:pPr>
            <a:endParaRPr lang="ru-RU" sz="3200" b="1" i="1" dirty="0" smtClean="0">
              <a:solidFill>
                <a:schemeClr val="accent3">
                  <a:lumMod val="75000"/>
                </a:schemeClr>
              </a:solidFill>
              <a:latin typeface="Cambria" pitchFamily="18" charset="0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ru-RU" sz="3200" b="1" i="1" dirty="0" smtClean="0">
                <a:solidFill>
                  <a:schemeClr val="accent3">
                    <a:lumMod val="75000"/>
                  </a:schemeClr>
                </a:solidFill>
                <a:latin typeface="Cambria" pitchFamily="18" charset="0"/>
              </a:rPr>
              <a:t>Ты отталкиваешь ее, чтобы обогнать.</a:t>
            </a:r>
          </a:p>
          <a:p>
            <a:pPr eaLnBrk="1" hangingPunct="1">
              <a:defRPr/>
            </a:pPr>
            <a:endParaRPr lang="ru-RU" dirty="0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2"/>
                </a:solidFill>
              </a:rPr>
              <a:t>Люди </a:t>
            </a:r>
            <a:r>
              <a:rPr lang="ru-RU" sz="3200" dirty="0">
                <a:solidFill>
                  <a:schemeClr val="tx2"/>
                </a:solidFill>
              </a:rPr>
              <a:t>вокруг нас разные: толстые и худые</a:t>
            </a:r>
          </a:p>
        </p:txBody>
      </p:sp>
      <p:pic>
        <p:nvPicPr>
          <p:cNvPr id="11" name="Содержимое 10" descr="aerobic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60031" y="1484785"/>
            <a:ext cx="3630065" cy="5373216"/>
          </a:xfrm>
        </p:spPr>
      </p:pic>
      <p:pic>
        <p:nvPicPr>
          <p:cNvPr id="10" name="Содержимое 9" descr="100641488_1232061cl-8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043608" y="2348880"/>
            <a:ext cx="3610744" cy="33123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1925" y="428625"/>
            <a:ext cx="7426325" cy="1571625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3200" b="1" dirty="0" smtClean="0">
                <a:solidFill>
                  <a:srgbClr val="C00000"/>
                </a:solidFill>
                <a:latin typeface="Cambria" pitchFamily="18" charset="0"/>
              </a:rPr>
              <a:t>5. На твоих глазах на кого-то нападают…</a:t>
            </a:r>
            <a:r>
              <a:rPr lang="ru-RU" sz="3200" dirty="0" smtClean="0">
                <a:solidFill>
                  <a:srgbClr val="C00000"/>
                </a:solidFill>
                <a:latin typeface="Cambria" pitchFamily="18" charset="0"/>
              </a:rPr>
              <a:t/>
            </a:r>
            <a:br>
              <a:rPr lang="ru-RU" sz="3200" dirty="0" smtClean="0">
                <a:solidFill>
                  <a:srgbClr val="C00000"/>
                </a:solidFill>
                <a:latin typeface="Cambria" pitchFamily="18" charset="0"/>
              </a:rPr>
            </a:br>
            <a:endParaRPr lang="ru-RU" sz="3200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1925" y="2143125"/>
            <a:ext cx="7212013" cy="3214688"/>
          </a:xfrm>
        </p:spPr>
        <p:txBody>
          <a:bodyPr/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ru-RU" sz="3200" b="1" i="1" dirty="0" smtClean="0">
                <a:solidFill>
                  <a:schemeClr val="accent3">
                    <a:lumMod val="75000"/>
                  </a:schemeClr>
                </a:solidFill>
                <a:latin typeface="Cambria" pitchFamily="18" charset="0"/>
              </a:rPr>
              <a:t>Ты </a:t>
            </a:r>
            <a:r>
              <a:rPr lang="ru-RU" sz="3200" b="1" i="1" dirty="0" smtClean="0">
                <a:solidFill>
                  <a:schemeClr val="accent3">
                    <a:lumMod val="75000"/>
                  </a:schemeClr>
                </a:solidFill>
                <a:latin typeface="Cambria" pitchFamily="18" charset="0"/>
              </a:rPr>
              <a:t>пытаешься защитить его.</a:t>
            </a:r>
            <a:endParaRPr lang="ru-RU" sz="3200" b="1" i="1" dirty="0" smtClean="0">
              <a:solidFill>
                <a:schemeClr val="accent3">
                  <a:lumMod val="75000"/>
                </a:schemeClr>
              </a:solidFill>
              <a:latin typeface="Cambria" pitchFamily="18" charset="0"/>
            </a:endParaRPr>
          </a:p>
          <a:p>
            <a:pPr eaLnBrk="1" hangingPunct="1">
              <a:defRPr/>
            </a:pPr>
            <a:endParaRPr lang="ru-RU" sz="3200" b="1" i="1" dirty="0" smtClean="0">
              <a:solidFill>
                <a:schemeClr val="accent3">
                  <a:lumMod val="75000"/>
                </a:schemeClr>
              </a:solidFill>
              <a:latin typeface="Cambria" pitchFamily="18" charset="0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ru-RU" sz="3200" b="1" i="1" dirty="0" smtClean="0">
                <a:solidFill>
                  <a:schemeClr val="accent3">
                    <a:lumMod val="75000"/>
                  </a:schemeClr>
                </a:solidFill>
                <a:latin typeface="Cambria" pitchFamily="18" charset="0"/>
              </a:rPr>
              <a:t>Ты </a:t>
            </a:r>
            <a:r>
              <a:rPr lang="ru-RU" sz="3200" b="1" i="1" dirty="0" smtClean="0">
                <a:solidFill>
                  <a:schemeClr val="accent3">
                    <a:lumMod val="75000"/>
                  </a:schemeClr>
                </a:solidFill>
                <a:latin typeface="Cambria" pitchFamily="18" charset="0"/>
              </a:rPr>
              <a:t>делаешь вид. Что ничего не замечаешь.</a:t>
            </a:r>
            <a:endParaRPr lang="ru-RU" sz="3200" b="1" i="1" dirty="0" smtClean="0">
              <a:solidFill>
                <a:schemeClr val="accent3">
                  <a:lumMod val="75000"/>
                </a:schemeClr>
              </a:solidFill>
              <a:latin typeface="Cambria" pitchFamily="18" charset="0"/>
            </a:endParaRPr>
          </a:p>
          <a:p>
            <a:pPr eaLnBrk="1" hangingPunct="1">
              <a:defRPr/>
            </a:pPr>
            <a:endParaRPr lang="ru-RU" dirty="0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1925" y="360363"/>
            <a:ext cx="7426325" cy="1854200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rgbClr val="C00000"/>
                </a:solidFill>
                <a:latin typeface="Cambria" pitchFamily="18" charset="0"/>
              </a:rPr>
              <a:t>6. На твоих глазах на кого – то нападают…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1925" y="2214563"/>
            <a:ext cx="7140575" cy="2500312"/>
          </a:xfrm>
        </p:spPr>
        <p:txBody>
          <a:bodyPr/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ru-RU" sz="3200" b="1" i="1" dirty="0" smtClean="0">
                <a:solidFill>
                  <a:schemeClr val="accent3">
                    <a:lumMod val="75000"/>
                  </a:schemeClr>
                </a:solidFill>
                <a:latin typeface="Cambria" pitchFamily="18" charset="0"/>
              </a:rPr>
              <a:t>Ты пытаешься защитить его. </a:t>
            </a:r>
          </a:p>
          <a:p>
            <a:pPr eaLnBrk="1" hangingPunct="1">
              <a:defRPr/>
            </a:pPr>
            <a:endParaRPr lang="ru-RU" sz="3200" b="1" i="1" dirty="0" smtClean="0">
              <a:solidFill>
                <a:schemeClr val="accent3">
                  <a:lumMod val="75000"/>
                </a:schemeClr>
              </a:solidFill>
              <a:latin typeface="Cambria" pitchFamily="18" charset="0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ru-RU" sz="3200" b="1" i="1" dirty="0" smtClean="0">
                <a:solidFill>
                  <a:schemeClr val="accent3">
                    <a:lumMod val="75000"/>
                  </a:schemeClr>
                </a:solidFill>
                <a:latin typeface="Cambria" pitchFamily="18" charset="0"/>
              </a:rPr>
              <a:t>Ты делаешь вид, что ничего не замечаешь. </a:t>
            </a:r>
          </a:p>
          <a:p>
            <a:pPr eaLnBrk="1" hangingPunct="1">
              <a:defRPr/>
            </a:pPr>
            <a:endParaRPr lang="ru-RU" dirty="0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1925" y="360363"/>
            <a:ext cx="7426325" cy="1782762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3200" b="1" dirty="0" smtClean="0">
                <a:solidFill>
                  <a:srgbClr val="C00000"/>
                </a:solidFill>
                <a:latin typeface="Cambria" pitchFamily="18" charset="0"/>
              </a:rPr>
              <a:t>7. К тебе подходит ребенок – инвалид…</a:t>
            </a:r>
            <a:r>
              <a:rPr lang="ru-RU" sz="3200" dirty="0" smtClean="0">
                <a:solidFill>
                  <a:srgbClr val="C00000"/>
                </a:solidFill>
                <a:latin typeface="Cambria" pitchFamily="18" charset="0"/>
              </a:rPr>
              <a:t/>
            </a:r>
            <a:br>
              <a:rPr lang="ru-RU" sz="3200" dirty="0" smtClean="0">
                <a:solidFill>
                  <a:srgbClr val="C00000"/>
                </a:solidFill>
                <a:latin typeface="Cambria" pitchFamily="18" charset="0"/>
              </a:rPr>
            </a:br>
            <a:endParaRPr lang="ru-RU" sz="3200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1925" y="2286000"/>
            <a:ext cx="7354888" cy="2786063"/>
          </a:xfrm>
        </p:spPr>
        <p:txBody>
          <a:bodyPr/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ru-RU" sz="3200" b="1" i="1" dirty="0" smtClean="0">
                <a:solidFill>
                  <a:schemeClr val="accent3">
                    <a:lumMod val="75000"/>
                  </a:schemeClr>
                </a:solidFill>
              </a:rPr>
              <a:t>Ты естественным образом разговариваешь с ним. </a:t>
            </a:r>
          </a:p>
          <a:p>
            <a:pPr eaLnBrk="1" hangingPunct="1">
              <a:defRPr/>
            </a:pPr>
            <a:endParaRPr lang="ru-RU" sz="3200" b="1" i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ru-RU" sz="3200" b="1" i="1" dirty="0" smtClean="0">
                <a:solidFill>
                  <a:schemeClr val="accent3">
                    <a:lumMod val="75000"/>
                  </a:schemeClr>
                </a:solidFill>
              </a:rPr>
              <a:t>Ты отходишь от него и не знаешь, что сказать. </a:t>
            </a:r>
          </a:p>
          <a:p>
            <a:pPr eaLnBrk="1" hangingPunct="1">
              <a:defRPr/>
            </a:pPr>
            <a:r>
              <a:rPr lang="ru-RU" sz="3200" b="1" i="1" dirty="0" smtClean="0">
                <a:solidFill>
                  <a:schemeClr val="accent3">
                    <a:lumMod val="75000"/>
                  </a:schemeClr>
                </a:solidFill>
              </a:rPr>
              <a:t> </a:t>
            </a:r>
          </a:p>
          <a:p>
            <a:pPr eaLnBrk="1" hangingPunct="1">
              <a:defRPr/>
            </a:pPr>
            <a:endParaRPr lang="ru-RU" dirty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7313" y="0"/>
            <a:ext cx="7407275" cy="1471613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200" b="1" dirty="0" smtClean="0">
                <a:solidFill>
                  <a:srgbClr val="C00000"/>
                </a:solidFill>
                <a:latin typeface="Cambria" pitchFamily="18" charset="0"/>
              </a:rPr>
              <a:t>Интерпретация результатов:</a:t>
            </a:r>
            <a:br>
              <a:rPr lang="ru-RU" sz="3200" b="1" dirty="0" smtClean="0">
                <a:solidFill>
                  <a:srgbClr val="C00000"/>
                </a:solidFill>
                <a:latin typeface="Cambria" pitchFamily="18" charset="0"/>
              </a:rPr>
            </a:br>
            <a:endParaRPr lang="ru-RU" sz="32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313" y="1143000"/>
            <a:ext cx="7500937" cy="5572125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b="1" i="1" dirty="0" smtClean="0">
                <a:solidFill>
                  <a:schemeClr val="accent3">
                    <a:lumMod val="75000"/>
                  </a:schemeClr>
                </a:solidFill>
                <a:latin typeface="Cambria" pitchFamily="18" charset="0"/>
              </a:rPr>
              <a:t>Загнул 6 пальцев? </a:t>
            </a:r>
            <a:r>
              <a:rPr lang="ru-RU" sz="2400" b="1" i="1" dirty="0" smtClean="0">
                <a:latin typeface="Cambria" pitchFamily="18" charset="0"/>
              </a:rPr>
              <a:t>Прекрасно! Ты уверен в себе, можешь выразить свое мнение. И ты понял, что твоя свобода заканчивается там, где начинается свобода других.</a:t>
            </a:r>
          </a:p>
          <a:p>
            <a:pPr eaLnBrk="1" hangingPunct="1">
              <a:defRPr/>
            </a:pPr>
            <a:endParaRPr lang="ru-RU" sz="2400" b="1" i="1" dirty="0" smtClean="0">
              <a:latin typeface="Cambria" pitchFamily="18" charset="0"/>
            </a:endParaRPr>
          </a:p>
          <a:p>
            <a:pPr eaLnBrk="1" hangingPunct="1">
              <a:defRPr/>
            </a:pPr>
            <a:r>
              <a:rPr lang="ru-RU" sz="2400" b="1" i="1" dirty="0" smtClean="0">
                <a:solidFill>
                  <a:schemeClr val="accent3">
                    <a:lumMod val="75000"/>
                  </a:schemeClr>
                </a:solidFill>
                <a:latin typeface="Cambria" pitchFamily="18" charset="0"/>
              </a:rPr>
              <a:t>Если от 3 до 5</a:t>
            </a:r>
            <a:r>
              <a:rPr lang="ru-RU" sz="2400" b="1" i="1" dirty="0" smtClean="0">
                <a:latin typeface="Cambria" pitchFamily="18" charset="0"/>
              </a:rPr>
              <a:t>, то ты не очень толерантен. Ты недостаточно уверен в себе для того, чтобы делиться и выражать свое мнение, однако, ты добрый и со временем у тебя все получится.</a:t>
            </a:r>
          </a:p>
          <a:p>
            <a:pPr eaLnBrk="1" hangingPunct="1">
              <a:defRPr/>
            </a:pPr>
            <a:endParaRPr lang="ru-RU" sz="2400" b="1" i="1" dirty="0" smtClean="0">
              <a:latin typeface="Cambria" pitchFamily="18" charset="0"/>
            </a:endParaRPr>
          </a:p>
          <a:p>
            <a:pPr eaLnBrk="1" hangingPunct="1">
              <a:defRPr/>
            </a:pPr>
            <a:r>
              <a:rPr lang="ru-RU" sz="2400" b="1" i="1" dirty="0" smtClean="0">
                <a:solidFill>
                  <a:schemeClr val="accent3">
                    <a:lumMod val="75000"/>
                  </a:schemeClr>
                </a:solidFill>
                <a:latin typeface="Cambria" pitchFamily="18" charset="0"/>
              </a:rPr>
              <a:t>Меньше трех? </a:t>
            </a:r>
            <a:r>
              <a:rPr lang="ru-RU" sz="2400" b="1" i="1" dirty="0" smtClean="0">
                <a:latin typeface="Cambria" pitchFamily="18" charset="0"/>
              </a:rPr>
              <a:t>Ай – </a:t>
            </a:r>
            <a:r>
              <a:rPr lang="ru-RU" sz="2400" b="1" i="1" dirty="0" err="1" smtClean="0">
                <a:latin typeface="Cambria" pitchFamily="18" charset="0"/>
              </a:rPr>
              <a:t>ай</a:t>
            </a:r>
            <a:r>
              <a:rPr lang="ru-RU" sz="2400" b="1" i="1" dirty="0" smtClean="0">
                <a:latin typeface="Cambria" pitchFamily="18" charset="0"/>
              </a:rPr>
              <a:t> – </a:t>
            </a:r>
            <a:r>
              <a:rPr lang="ru-RU" sz="2400" b="1" i="1" dirty="0" err="1" smtClean="0">
                <a:latin typeface="Cambria" pitchFamily="18" charset="0"/>
              </a:rPr>
              <a:t>ай</a:t>
            </a:r>
            <a:r>
              <a:rPr lang="ru-RU" sz="2400" b="1" i="1" dirty="0" smtClean="0">
                <a:latin typeface="Cambria" pitchFamily="18" charset="0"/>
              </a:rPr>
              <a:t>! Ты совсем не толерантен! Если ты попытаешься лучше понять себя, какой ты есть, то сможешь стать по-настоящему счастливым! </a:t>
            </a:r>
            <a:endParaRPr lang="ru-RU" sz="2400" b="1" i="1" dirty="0">
              <a:latin typeface="Cambria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71688" y="360363"/>
            <a:ext cx="6767512" cy="85407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mbria" pitchFamily="18" charset="0"/>
              </a:rPr>
              <a:t>Мои пожелания:</a:t>
            </a:r>
            <a:endParaRPr lang="ru-RU" b="1" dirty="0">
              <a:solidFill>
                <a:schemeClr val="accent3">
                  <a:lumMod val="60000"/>
                  <a:lumOff val="40000"/>
                </a:schemeClr>
              </a:solidFill>
              <a:latin typeface="Cambr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4438" y="1500188"/>
            <a:ext cx="7572375" cy="4786312"/>
          </a:xfrm>
        </p:spPr>
        <p:txBody>
          <a:bodyPr/>
          <a:lstStyle/>
          <a:p>
            <a:pPr eaLnBrk="1" hangingPunct="1">
              <a:defRPr/>
            </a:pPr>
            <a:endParaRPr lang="ru-RU" dirty="0" smtClean="0"/>
          </a:p>
          <a:p>
            <a:pPr lvl="1" algn="l" eaLnBrk="1" hangingPunct="1">
              <a:defRPr/>
            </a:pPr>
            <a:r>
              <a:rPr lang="ru-RU" sz="20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mbria" pitchFamily="18" charset="0"/>
              </a:rPr>
              <a:t>Ребята, поступайте с другими так же, как хотите, чтобы они поступали с вами.</a:t>
            </a:r>
          </a:p>
          <a:p>
            <a:pPr lvl="1" algn="l" eaLnBrk="1" hangingPunct="1">
              <a:defRPr/>
            </a:pPr>
            <a:r>
              <a:rPr lang="ru-RU" sz="20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mbria" pitchFamily="18" charset="0"/>
              </a:rPr>
              <a:t>Будьте добрыми: </a:t>
            </a:r>
            <a:r>
              <a:rPr lang="ru-RU" sz="2000" b="1" i="1" dirty="0" smtClean="0">
                <a:latin typeface="Cambria" pitchFamily="18" charset="0"/>
              </a:rPr>
              <a:t>любящими, внимательными, терпеливыми, заботливыми, милосердными, прощайте.</a:t>
            </a:r>
          </a:p>
          <a:p>
            <a:pPr lvl="1" algn="l" eaLnBrk="1" hangingPunct="1">
              <a:defRPr/>
            </a:pPr>
            <a:r>
              <a:rPr lang="ru-RU" sz="20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mbria" pitchFamily="18" charset="0"/>
              </a:rPr>
              <a:t>Будьте надёжными: </a:t>
            </a:r>
            <a:r>
              <a:rPr lang="ru-RU" sz="2000" b="1" i="1" dirty="0" smtClean="0">
                <a:latin typeface="Cambria" pitchFamily="18" charset="0"/>
              </a:rPr>
              <a:t>честными, правдивыми, имейте чистое сердце, выполняйте свои обещания.</a:t>
            </a:r>
          </a:p>
          <a:p>
            <a:pPr lvl="1" algn="l" eaLnBrk="1" hangingPunct="1">
              <a:defRPr/>
            </a:pPr>
            <a:r>
              <a:rPr lang="ru-RU" sz="20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mbria" pitchFamily="18" charset="0"/>
              </a:rPr>
              <a:t>Будьте заботливыми: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ru-RU" sz="2000" b="1" i="1" dirty="0" smtClean="0">
                <a:latin typeface="Cambria" pitchFamily="18" charset="0"/>
              </a:rPr>
              <a:t>вежливыми, внимательными, любезными.</a:t>
            </a:r>
          </a:p>
          <a:p>
            <a:pPr lvl="1" algn="l" eaLnBrk="1" hangingPunct="1">
              <a:defRPr/>
            </a:pPr>
            <a:r>
              <a:rPr lang="ru-RU" sz="20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mbria" pitchFamily="18" charset="0"/>
              </a:rPr>
              <a:t>Будьте щедрыми: </a:t>
            </a:r>
            <a:r>
              <a:rPr lang="ru-RU" sz="2000" b="1" i="1" dirty="0" smtClean="0">
                <a:latin typeface="Cambria" pitchFamily="18" charset="0"/>
              </a:rPr>
              <a:t>не жадными, бескорыстными, великодушными, готовыми помочь.</a:t>
            </a:r>
          </a:p>
          <a:p>
            <a:pPr algn="ctr" eaLnBrk="1" hangingPunct="1">
              <a:defRPr/>
            </a:pPr>
            <a:r>
              <a:rPr lang="ru-RU" sz="2000" b="1" i="1" dirty="0" smtClean="0">
                <a:solidFill>
                  <a:srgbClr val="C00000"/>
                </a:solidFill>
                <a:latin typeface="Cambria" pitchFamily="18" charset="0"/>
              </a:rPr>
              <a:t>- И всё это вам поможет жить в мире! </a:t>
            </a:r>
            <a:endParaRPr lang="ru-RU" sz="2000" b="1" i="1" dirty="0">
              <a:solidFill>
                <a:srgbClr val="C00000"/>
              </a:solidFill>
              <a:latin typeface="Cambria" pitchFamily="18" charset="0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939925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2800" b="1" dirty="0" smtClean="0">
                <a:solidFill>
                  <a:srgbClr val="7030A0"/>
                </a:solidFill>
              </a:rPr>
              <a:t>Если каждый друг к другу будет терпим,</a:t>
            </a:r>
            <a:r>
              <a:rPr lang="ru-RU" sz="2800" dirty="0" smtClean="0">
                <a:solidFill>
                  <a:srgbClr val="7030A0"/>
                </a:solidFill>
              </a:rPr>
              <a:t/>
            </a:r>
            <a:br>
              <a:rPr lang="ru-RU" sz="2800" dirty="0" smtClean="0">
                <a:solidFill>
                  <a:srgbClr val="7030A0"/>
                </a:solidFill>
              </a:rPr>
            </a:br>
            <a:r>
              <a:rPr lang="ru-RU" sz="2800" b="1" dirty="0" smtClean="0">
                <a:solidFill>
                  <a:srgbClr val="7030A0"/>
                </a:solidFill>
              </a:rPr>
              <a:t>То </a:t>
            </a:r>
            <a:r>
              <a:rPr lang="ru-RU" sz="2800" b="1" dirty="0" smtClean="0">
                <a:solidFill>
                  <a:srgbClr val="7030A0"/>
                </a:solidFill>
                <a:latin typeface="Cambria" pitchFamily="18" charset="0"/>
              </a:rPr>
              <a:t>вместе</a:t>
            </a:r>
            <a:r>
              <a:rPr lang="ru-RU" sz="2800" b="1" dirty="0" smtClean="0">
                <a:solidFill>
                  <a:srgbClr val="7030A0"/>
                </a:solidFill>
              </a:rPr>
              <a:t> мы сделаем толерантным мир!</a:t>
            </a:r>
            <a:r>
              <a:rPr lang="ru-RU" sz="3200" dirty="0" smtClean="0">
                <a:solidFill>
                  <a:srgbClr val="7030A0"/>
                </a:solidFill>
              </a:rPr>
              <a:t/>
            </a:r>
            <a:br>
              <a:rPr lang="ru-RU" sz="3200" dirty="0" smtClean="0">
                <a:solidFill>
                  <a:srgbClr val="7030A0"/>
                </a:solidFill>
              </a:rPr>
            </a:br>
            <a:endParaRPr lang="ru-RU" sz="3200" dirty="0">
              <a:solidFill>
                <a:srgbClr val="7030A0"/>
              </a:solidFill>
            </a:endParaRPr>
          </a:p>
        </p:txBody>
      </p:sp>
      <p:pic>
        <p:nvPicPr>
          <p:cNvPr id="34819" name="Содержимое 3" descr="Рисунок15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00250" y="1571625"/>
            <a:ext cx="6072188" cy="4929188"/>
          </a:xfrm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0" y="-228600"/>
            <a:ext cx="9396413" cy="7291388"/>
            <a:chOff x="0" y="-120"/>
            <a:chExt cx="5919" cy="4593"/>
          </a:xfrm>
        </p:grpSpPr>
        <p:sp>
          <p:nvSpPr>
            <p:cNvPr id="31755" name="AutoShape 5"/>
            <p:cNvSpPr>
              <a:spLocks noChangeAspect="1" noChangeArrowheads="1"/>
            </p:cNvSpPr>
            <p:nvPr/>
          </p:nvSpPr>
          <p:spPr bwMode="auto">
            <a:xfrm>
              <a:off x="0" y="-120"/>
              <a:ext cx="5919" cy="459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56" name="Freeform 6"/>
            <p:cNvSpPr>
              <a:spLocks/>
            </p:cNvSpPr>
            <p:nvPr/>
          </p:nvSpPr>
          <p:spPr bwMode="auto">
            <a:xfrm>
              <a:off x="8" y="-113"/>
              <a:ext cx="5895" cy="4570"/>
            </a:xfrm>
            <a:custGeom>
              <a:avLst/>
              <a:gdLst>
                <a:gd name="T0" fmla="*/ 0 w 5895"/>
                <a:gd name="T1" fmla="*/ 4426 h 4570"/>
                <a:gd name="T2" fmla="*/ 0 w 5895"/>
                <a:gd name="T3" fmla="*/ 124 h 4570"/>
                <a:gd name="T4" fmla="*/ 1 w 5895"/>
                <a:gd name="T5" fmla="*/ 105 h 4570"/>
                <a:gd name="T6" fmla="*/ 9 w 5895"/>
                <a:gd name="T7" fmla="*/ 83 h 4570"/>
                <a:gd name="T8" fmla="*/ 20 w 5895"/>
                <a:gd name="T9" fmla="*/ 62 h 4570"/>
                <a:gd name="T10" fmla="*/ 33 w 5895"/>
                <a:gd name="T11" fmla="*/ 42 h 4570"/>
                <a:gd name="T12" fmla="*/ 53 w 5895"/>
                <a:gd name="T13" fmla="*/ 25 h 4570"/>
                <a:gd name="T14" fmla="*/ 74 w 5895"/>
                <a:gd name="T15" fmla="*/ 12 h 4570"/>
                <a:gd name="T16" fmla="*/ 98 w 5895"/>
                <a:gd name="T17" fmla="*/ 4 h 4570"/>
                <a:gd name="T18" fmla="*/ 125 w 5895"/>
                <a:gd name="T19" fmla="*/ 0 h 4570"/>
                <a:gd name="T20" fmla="*/ 5789 w 5895"/>
                <a:gd name="T21" fmla="*/ 0 h 4570"/>
                <a:gd name="T22" fmla="*/ 5809 w 5895"/>
                <a:gd name="T23" fmla="*/ 1 h 4570"/>
                <a:gd name="T24" fmla="*/ 5826 w 5895"/>
                <a:gd name="T25" fmla="*/ 8 h 4570"/>
                <a:gd name="T26" fmla="*/ 5844 w 5895"/>
                <a:gd name="T27" fmla="*/ 18 h 4570"/>
                <a:gd name="T28" fmla="*/ 5862 w 5895"/>
                <a:gd name="T29" fmla="*/ 33 h 4570"/>
                <a:gd name="T30" fmla="*/ 5873 w 5895"/>
                <a:gd name="T31" fmla="*/ 50 h 4570"/>
                <a:gd name="T32" fmla="*/ 5885 w 5895"/>
                <a:gd name="T33" fmla="*/ 66 h 4570"/>
                <a:gd name="T34" fmla="*/ 5892 w 5895"/>
                <a:gd name="T35" fmla="*/ 86 h 4570"/>
                <a:gd name="T36" fmla="*/ 5895 w 5895"/>
                <a:gd name="T37" fmla="*/ 106 h 4570"/>
                <a:gd name="T38" fmla="*/ 5895 w 5895"/>
                <a:gd name="T39" fmla="*/ 4446 h 4570"/>
                <a:gd name="T40" fmla="*/ 5892 w 5895"/>
                <a:gd name="T41" fmla="*/ 4464 h 4570"/>
                <a:gd name="T42" fmla="*/ 5885 w 5895"/>
                <a:gd name="T43" fmla="*/ 4487 h 4570"/>
                <a:gd name="T44" fmla="*/ 5873 w 5895"/>
                <a:gd name="T45" fmla="*/ 4507 h 4570"/>
                <a:gd name="T46" fmla="*/ 5859 w 5895"/>
                <a:gd name="T47" fmla="*/ 4525 h 4570"/>
                <a:gd name="T48" fmla="*/ 5842 w 5895"/>
                <a:gd name="T49" fmla="*/ 4545 h 4570"/>
                <a:gd name="T50" fmla="*/ 5822 w 5895"/>
                <a:gd name="T51" fmla="*/ 4558 h 4570"/>
                <a:gd name="T52" fmla="*/ 5802 w 5895"/>
                <a:gd name="T53" fmla="*/ 4566 h 4570"/>
                <a:gd name="T54" fmla="*/ 5781 w 5895"/>
                <a:gd name="T55" fmla="*/ 4570 h 4570"/>
                <a:gd name="T56" fmla="*/ 144 w 5895"/>
                <a:gd name="T57" fmla="*/ 4570 h 4570"/>
                <a:gd name="T58" fmla="*/ 121 w 5895"/>
                <a:gd name="T59" fmla="*/ 4569 h 4570"/>
                <a:gd name="T60" fmla="*/ 98 w 5895"/>
                <a:gd name="T61" fmla="*/ 4562 h 4570"/>
                <a:gd name="T62" fmla="*/ 74 w 5895"/>
                <a:gd name="T63" fmla="*/ 4549 h 4570"/>
                <a:gd name="T64" fmla="*/ 51 w 5895"/>
                <a:gd name="T65" fmla="*/ 4534 h 4570"/>
                <a:gd name="T66" fmla="*/ 30 w 5895"/>
                <a:gd name="T67" fmla="*/ 4516 h 4570"/>
                <a:gd name="T68" fmla="*/ 14 w 5895"/>
                <a:gd name="T69" fmla="*/ 4490 h 4570"/>
                <a:gd name="T70" fmla="*/ 3 w 5895"/>
                <a:gd name="T71" fmla="*/ 4460 h 4570"/>
                <a:gd name="T72" fmla="*/ 0 w 5895"/>
                <a:gd name="T73" fmla="*/ 4426 h 457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895"/>
                <a:gd name="T112" fmla="*/ 0 h 4570"/>
                <a:gd name="T113" fmla="*/ 5895 w 5895"/>
                <a:gd name="T114" fmla="*/ 4570 h 457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895" h="4570">
                  <a:moveTo>
                    <a:pt x="0" y="4426"/>
                  </a:moveTo>
                  <a:lnTo>
                    <a:pt x="0" y="124"/>
                  </a:lnTo>
                  <a:lnTo>
                    <a:pt x="1" y="105"/>
                  </a:lnTo>
                  <a:lnTo>
                    <a:pt x="9" y="83"/>
                  </a:lnTo>
                  <a:lnTo>
                    <a:pt x="20" y="62"/>
                  </a:lnTo>
                  <a:lnTo>
                    <a:pt x="33" y="42"/>
                  </a:lnTo>
                  <a:lnTo>
                    <a:pt x="53" y="25"/>
                  </a:lnTo>
                  <a:lnTo>
                    <a:pt x="74" y="12"/>
                  </a:lnTo>
                  <a:lnTo>
                    <a:pt x="98" y="4"/>
                  </a:lnTo>
                  <a:lnTo>
                    <a:pt x="125" y="0"/>
                  </a:lnTo>
                  <a:lnTo>
                    <a:pt x="5789" y="0"/>
                  </a:lnTo>
                  <a:lnTo>
                    <a:pt x="5809" y="1"/>
                  </a:lnTo>
                  <a:lnTo>
                    <a:pt x="5826" y="8"/>
                  </a:lnTo>
                  <a:lnTo>
                    <a:pt x="5844" y="18"/>
                  </a:lnTo>
                  <a:lnTo>
                    <a:pt x="5862" y="33"/>
                  </a:lnTo>
                  <a:lnTo>
                    <a:pt x="5873" y="50"/>
                  </a:lnTo>
                  <a:lnTo>
                    <a:pt x="5885" y="66"/>
                  </a:lnTo>
                  <a:lnTo>
                    <a:pt x="5892" y="86"/>
                  </a:lnTo>
                  <a:lnTo>
                    <a:pt x="5895" y="106"/>
                  </a:lnTo>
                  <a:lnTo>
                    <a:pt x="5895" y="4446"/>
                  </a:lnTo>
                  <a:lnTo>
                    <a:pt x="5892" y="4464"/>
                  </a:lnTo>
                  <a:lnTo>
                    <a:pt x="5885" y="4487"/>
                  </a:lnTo>
                  <a:lnTo>
                    <a:pt x="5873" y="4507"/>
                  </a:lnTo>
                  <a:lnTo>
                    <a:pt x="5859" y="4525"/>
                  </a:lnTo>
                  <a:lnTo>
                    <a:pt x="5842" y="4545"/>
                  </a:lnTo>
                  <a:lnTo>
                    <a:pt x="5822" y="4558"/>
                  </a:lnTo>
                  <a:lnTo>
                    <a:pt x="5802" y="4566"/>
                  </a:lnTo>
                  <a:lnTo>
                    <a:pt x="5781" y="4570"/>
                  </a:lnTo>
                  <a:lnTo>
                    <a:pt x="144" y="4570"/>
                  </a:lnTo>
                  <a:lnTo>
                    <a:pt x="121" y="4569"/>
                  </a:lnTo>
                  <a:lnTo>
                    <a:pt x="98" y="4562"/>
                  </a:lnTo>
                  <a:lnTo>
                    <a:pt x="74" y="4549"/>
                  </a:lnTo>
                  <a:lnTo>
                    <a:pt x="51" y="4534"/>
                  </a:lnTo>
                  <a:lnTo>
                    <a:pt x="30" y="4516"/>
                  </a:lnTo>
                  <a:lnTo>
                    <a:pt x="14" y="4490"/>
                  </a:lnTo>
                  <a:lnTo>
                    <a:pt x="3" y="4460"/>
                  </a:lnTo>
                  <a:lnTo>
                    <a:pt x="0" y="4426"/>
                  </a:lnTo>
                  <a:close/>
                </a:path>
              </a:pathLst>
            </a:custGeom>
            <a:solidFill>
              <a:srgbClr val="0000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57" name="Freeform 7"/>
            <p:cNvSpPr>
              <a:spLocks/>
            </p:cNvSpPr>
            <p:nvPr/>
          </p:nvSpPr>
          <p:spPr bwMode="auto">
            <a:xfrm>
              <a:off x="0" y="12"/>
              <a:ext cx="15" cy="4301"/>
            </a:xfrm>
            <a:custGeom>
              <a:avLst/>
              <a:gdLst>
                <a:gd name="T0" fmla="*/ 0 w 15"/>
                <a:gd name="T1" fmla="*/ 0 h 4301"/>
                <a:gd name="T2" fmla="*/ 0 w 15"/>
                <a:gd name="T3" fmla="*/ 0 h 4301"/>
                <a:gd name="T4" fmla="*/ 0 w 15"/>
                <a:gd name="T5" fmla="*/ 4301 h 4301"/>
                <a:gd name="T6" fmla="*/ 15 w 15"/>
                <a:gd name="T7" fmla="*/ 4301 h 4301"/>
                <a:gd name="T8" fmla="*/ 15 w 15"/>
                <a:gd name="T9" fmla="*/ 0 h 4301"/>
                <a:gd name="T10" fmla="*/ 0 w 15"/>
                <a:gd name="T11" fmla="*/ 0 h 43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4301"/>
                <a:gd name="T20" fmla="*/ 15 w 15"/>
                <a:gd name="T21" fmla="*/ 4301 h 430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4301">
                  <a:moveTo>
                    <a:pt x="0" y="0"/>
                  </a:moveTo>
                  <a:lnTo>
                    <a:pt x="0" y="0"/>
                  </a:lnTo>
                  <a:lnTo>
                    <a:pt x="0" y="4301"/>
                  </a:lnTo>
                  <a:lnTo>
                    <a:pt x="15" y="4301"/>
                  </a:lnTo>
                  <a:lnTo>
                    <a:pt x="1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58" name="Freeform 8"/>
            <p:cNvSpPr>
              <a:spLocks/>
            </p:cNvSpPr>
            <p:nvPr/>
          </p:nvSpPr>
          <p:spPr bwMode="auto">
            <a:xfrm>
              <a:off x="0" y="-121"/>
              <a:ext cx="133" cy="133"/>
            </a:xfrm>
            <a:custGeom>
              <a:avLst/>
              <a:gdLst>
                <a:gd name="T0" fmla="*/ 133 w 133"/>
                <a:gd name="T1" fmla="*/ 0 h 133"/>
                <a:gd name="T2" fmla="*/ 133 w 133"/>
                <a:gd name="T3" fmla="*/ 0 h 133"/>
                <a:gd name="T4" fmla="*/ 104 w 133"/>
                <a:gd name="T5" fmla="*/ 5 h 133"/>
                <a:gd name="T6" fmla="*/ 77 w 133"/>
                <a:gd name="T7" fmla="*/ 14 h 133"/>
                <a:gd name="T8" fmla="*/ 58 w 133"/>
                <a:gd name="T9" fmla="*/ 27 h 133"/>
                <a:gd name="T10" fmla="*/ 37 w 133"/>
                <a:gd name="T11" fmla="*/ 46 h 133"/>
                <a:gd name="T12" fmla="*/ 21 w 133"/>
                <a:gd name="T13" fmla="*/ 67 h 133"/>
                <a:gd name="T14" fmla="*/ 10 w 133"/>
                <a:gd name="T15" fmla="*/ 89 h 133"/>
                <a:gd name="T16" fmla="*/ 2 w 133"/>
                <a:gd name="T17" fmla="*/ 112 h 133"/>
                <a:gd name="T18" fmla="*/ 0 w 133"/>
                <a:gd name="T19" fmla="*/ 133 h 133"/>
                <a:gd name="T20" fmla="*/ 15 w 133"/>
                <a:gd name="T21" fmla="*/ 133 h 133"/>
                <a:gd name="T22" fmla="*/ 15 w 133"/>
                <a:gd name="T23" fmla="*/ 115 h 133"/>
                <a:gd name="T24" fmla="*/ 23 w 133"/>
                <a:gd name="T25" fmla="*/ 96 h 133"/>
                <a:gd name="T26" fmla="*/ 33 w 133"/>
                <a:gd name="T27" fmla="*/ 73 h 133"/>
                <a:gd name="T28" fmla="*/ 46 w 133"/>
                <a:gd name="T29" fmla="*/ 56 h 133"/>
                <a:gd name="T30" fmla="*/ 63 w 133"/>
                <a:gd name="T31" fmla="*/ 42 h 133"/>
                <a:gd name="T32" fmla="*/ 84 w 133"/>
                <a:gd name="T33" fmla="*/ 27 h 133"/>
                <a:gd name="T34" fmla="*/ 107 w 133"/>
                <a:gd name="T35" fmla="*/ 19 h 133"/>
                <a:gd name="T36" fmla="*/ 133 w 133"/>
                <a:gd name="T37" fmla="*/ 16 h 133"/>
                <a:gd name="T38" fmla="*/ 133 w 133"/>
                <a:gd name="T39" fmla="*/ 0 h 13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33"/>
                <a:gd name="T61" fmla="*/ 0 h 133"/>
                <a:gd name="T62" fmla="*/ 133 w 133"/>
                <a:gd name="T63" fmla="*/ 133 h 13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33" h="133">
                  <a:moveTo>
                    <a:pt x="133" y="0"/>
                  </a:moveTo>
                  <a:lnTo>
                    <a:pt x="133" y="0"/>
                  </a:lnTo>
                  <a:lnTo>
                    <a:pt x="104" y="5"/>
                  </a:lnTo>
                  <a:lnTo>
                    <a:pt x="77" y="14"/>
                  </a:lnTo>
                  <a:lnTo>
                    <a:pt x="58" y="27"/>
                  </a:lnTo>
                  <a:lnTo>
                    <a:pt x="37" y="46"/>
                  </a:lnTo>
                  <a:lnTo>
                    <a:pt x="21" y="67"/>
                  </a:lnTo>
                  <a:lnTo>
                    <a:pt x="10" y="89"/>
                  </a:lnTo>
                  <a:lnTo>
                    <a:pt x="2" y="112"/>
                  </a:lnTo>
                  <a:lnTo>
                    <a:pt x="0" y="133"/>
                  </a:lnTo>
                  <a:lnTo>
                    <a:pt x="15" y="133"/>
                  </a:lnTo>
                  <a:lnTo>
                    <a:pt x="15" y="115"/>
                  </a:lnTo>
                  <a:lnTo>
                    <a:pt x="23" y="96"/>
                  </a:lnTo>
                  <a:lnTo>
                    <a:pt x="33" y="73"/>
                  </a:lnTo>
                  <a:lnTo>
                    <a:pt x="46" y="56"/>
                  </a:lnTo>
                  <a:lnTo>
                    <a:pt x="63" y="42"/>
                  </a:lnTo>
                  <a:lnTo>
                    <a:pt x="84" y="27"/>
                  </a:lnTo>
                  <a:lnTo>
                    <a:pt x="107" y="19"/>
                  </a:lnTo>
                  <a:lnTo>
                    <a:pt x="133" y="16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59" name="Freeform 9"/>
            <p:cNvSpPr>
              <a:spLocks/>
            </p:cNvSpPr>
            <p:nvPr/>
          </p:nvSpPr>
          <p:spPr bwMode="auto">
            <a:xfrm>
              <a:off x="133" y="-121"/>
              <a:ext cx="5664" cy="17"/>
            </a:xfrm>
            <a:custGeom>
              <a:avLst/>
              <a:gdLst>
                <a:gd name="T0" fmla="*/ 5664 w 5664"/>
                <a:gd name="T1" fmla="*/ 0 h 17"/>
                <a:gd name="T2" fmla="*/ 5664 w 5664"/>
                <a:gd name="T3" fmla="*/ 0 h 17"/>
                <a:gd name="T4" fmla="*/ 0 w 5664"/>
                <a:gd name="T5" fmla="*/ 0 h 17"/>
                <a:gd name="T6" fmla="*/ 0 w 5664"/>
                <a:gd name="T7" fmla="*/ 17 h 17"/>
                <a:gd name="T8" fmla="*/ 5664 w 5664"/>
                <a:gd name="T9" fmla="*/ 17 h 17"/>
                <a:gd name="T10" fmla="*/ 5664 w 5664"/>
                <a:gd name="T11" fmla="*/ 0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664"/>
                <a:gd name="T19" fmla="*/ 0 h 17"/>
                <a:gd name="T20" fmla="*/ 5664 w 5664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664" h="17">
                  <a:moveTo>
                    <a:pt x="5664" y="0"/>
                  </a:moveTo>
                  <a:lnTo>
                    <a:pt x="5664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5664" y="17"/>
                  </a:lnTo>
                  <a:lnTo>
                    <a:pt x="566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60" name="Freeform 10"/>
            <p:cNvSpPr>
              <a:spLocks/>
            </p:cNvSpPr>
            <p:nvPr/>
          </p:nvSpPr>
          <p:spPr bwMode="auto">
            <a:xfrm>
              <a:off x="5797" y="-121"/>
              <a:ext cx="114" cy="114"/>
            </a:xfrm>
            <a:custGeom>
              <a:avLst/>
              <a:gdLst>
                <a:gd name="T0" fmla="*/ 114 w 114"/>
                <a:gd name="T1" fmla="*/ 114 h 114"/>
                <a:gd name="T2" fmla="*/ 114 w 114"/>
                <a:gd name="T3" fmla="*/ 114 h 114"/>
                <a:gd name="T4" fmla="*/ 108 w 114"/>
                <a:gd name="T5" fmla="*/ 92 h 114"/>
                <a:gd name="T6" fmla="*/ 103 w 114"/>
                <a:gd name="T7" fmla="*/ 72 h 114"/>
                <a:gd name="T8" fmla="*/ 90 w 114"/>
                <a:gd name="T9" fmla="*/ 55 h 114"/>
                <a:gd name="T10" fmla="*/ 77 w 114"/>
                <a:gd name="T11" fmla="*/ 36 h 114"/>
                <a:gd name="T12" fmla="*/ 59 w 114"/>
                <a:gd name="T13" fmla="*/ 20 h 114"/>
                <a:gd name="T14" fmla="*/ 38 w 114"/>
                <a:gd name="T15" fmla="*/ 10 h 114"/>
                <a:gd name="T16" fmla="*/ 21 w 114"/>
                <a:gd name="T17" fmla="*/ 3 h 114"/>
                <a:gd name="T18" fmla="*/ 0 w 114"/>
                <a:gd name="T19" fmla="*/ 0 h 114"/>
                <a:gd name="T20" fmla="*/ 0 w 114"/>
                <a:gd name="T21" fmla="*/ 17 h 114"/>
                <a:gd name="T22" fmla="*/ 17 w 114"/>
                <a:gd name="T23" fmla="*/ 17 h 114"/>
                <a:gd name="T24" fmla="*/ 36 w 114"/>
                <a:gd name="T25" fmla="*/ 24 h 114"/>
                <a:gd name="T26" fmla="*/ 53 w 114"/>
                <a:gd name="T27" fmla="*/ 34 h 114"/>
                <a:gd name="T28" fmla="*/ 67 w 114"/>
                <a:gd name="T29" fmla="*/ 46 h 114"/>
                <a:gd name="T30" fmla="*/ 81 w 114"/>
                <a:gd name="T31" fmla="*/ 61 h 114"/>
                <a:gd name="T32" fmla="*/ 90 w 114"/>
                <a:gd name="T33" fmla="*/ 78 h 114"/>
                <a:gd name="T34" fmla="*/ 97 w 114"/>
                <a:gd name="T35" fmla="*/ 96 h 114"/>
                <a:gd name="T36" fmla="*/ 98 w 114"/>
                <a:gd name="T37" fmla="*/ 114 h 114"/>
                <a:gd name="T38" fmla="*/ 114 w 114"/>
                <a:gd name="T39" fmla="*/ 114 h 11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14"/>
                <a:gd name="T61" fmla="*/ 0 h 114"/>
                <a:gd name="T62" fmla="*/ 114 w 114"/>
                <a:gd name="T63" fmla="*/ 114 h 11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14" h="114">
                  <a:moveTo>
                    <a:pt x="114" y="114"/>
                  </a:moveTo>
                  <a:lnTo>
                    <a:pt x="114" y="114"/>
                  </a:lnTo>
                  <a:lnTo>
                    <a:pt x="108" y="92"/>
                  </a:lnTo>
                  <a:lnTo>
                    <a:pt x="103" y="72"/>
                  </a:lnTo>
                  <a:lnTo>
                    <a:pt x="90" y="55"/>
                  </a:lnTo>
                  <a:lnTo>
                    <a:pt x="77" y="36"/>
                  </a:lnTo>
                  <a:lnTo>
                    <a:pt x="59" y="20"/>
                  </a:lnTo>
                  <a:lnTo>
                    <a:pt x="38" y="10"/>
                  </a:lnTo>
                  <a:lnTo>
                    <a:pt x="21" y="3"/>
                  </a:lnTo>
                  <a:lnTo>
                    <a:pt x="0" y="0"/>
                  </a:lnTo>
                  <a:lnTo>
                    <a:pt x="0" y="17"/>
                  </a:lnTo>
                  <a:lnTo>
                    <a:pt x="17" y="17"/>
                  </a:lnTo>
                  <a:lnTo>
                    <a:pt x="36" y="24"/>
                  </a:lnTo>
                  <a:lnTo>
                    <a:pt x="53" y="34"/>
                  </a:lnTo>
                  <a:lnTo>
                    <a:pt x="67" y="46"/>
                  </a:lnTo>
                  <a:lnTo>
                    <a:pt x="81" y="61"/>
                  </a:lnTo>
                  <a:lnTo>
                    <a:pt x="90" y="78"/>
                  </a:lnTo>
                  <a:lnTo>
                    <a:pt x="97" y="96"/>
                  </a:lnTo>
                  <a:lnTo>
                    <a:pt x="98" y="114"/>
                  </a:lnTo>
                  <a:lnTo>
                    <a:pt x="114" y="1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61" name="Freeform 11"/>
            <p:cNvSpPr>
              <a:spLocks/>
            </p:cNvSpPr>
            <p:nvPr/>
          </p:nvSpPr>
          <p:spPr bwMode="auto">
            <a:xfrm>
              <a:off x="5895" y="-7"/>
              <a:ext cx="16" cy="4339"/>
            </a:xfrm>
            <a:custGeom>
              <a:avLst/>
              <a:gdLst>
                <a:gd name="T0" fmla="*/ 16 w 16"/>
                <a:gd name="T1" fmla="*/ 4339 h 4339"/>
                <a:gd name="T2" fmla="*/ 16 w 16"/>
                <a:gd name="T3" fmla="*/ 4339 h 4339"/>
                <a:gd name="T4" fmla="*/ 16 w 16"/>
                <a:gd name="T5" fmla="*/ 0 h 4339"/>
                <a:gd name="T6" fmla="*/ 0 w 16"/>
                <a:gd name="T7" fmla="*/ 0 h 4339"/>
                <a:gd name="T8" fmla="*/ 0 w 16"/>
                <a:gd name="T9" fmla="*/ 4339 h 4339"/>
                <a:gd name="T10" fmla="*/ 16 w 16"/>
                <a:gd name="T11" fmla="*/ 4339 h 43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4339"/>
                <a:gd name="T20" fmla="*/ 16 w 16"/>
                <a:gd name="T21" fmla="*/ 4339 h 433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4339">
                  <a:moveTo>
                    <a:pt x="16" y="4339"/>
                  </a:moveTo>
                  <a:lnTo>
                    <a:pt x="16" y="4339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4339"/>
                  </a:lnTo>
                  <a:lnTo>
                    <a:pt x="16" y="433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62" name="Freeform 12"/>
            <p:cNvSpPr>
              <a:spLocks/>
            </p:cNvSpPr>
            <p:nvPr/>
          </p:nvSpPr>
          <p:spPr bwMode="auto">
            <a:xfrm>
              <a:off x="5790" y="4332"/>
              <a:ext cx="121" cy="132"/>
            </a:xfrm>
            <a:custGeom>
              <a:avLst/>
              <a:gdLst>
                <a:gd name="T0" fmla="*/ 0 w 121"/>
                <a:gd name="T1" fmla="*/ 132 h 132"/>
                <a:gd name="T2" fmla="*/ 0 w 121"/>
                <a:gd name="T3" fmla="*/ 132 h 132"/>
                <a:gd name="T4" fmla="*/ 22 w 121"/>
                <a:gd name="T5" fmla="*/ 129 h 132"/>
                <a:gd name="T6" fmla="*/ 45 w 121"/>
                <a:gd name="T7" fmla="*/ 119 h 132"/>
                <a:gd name="T8" fmla="*/ 65 w 121"/>
                <a:gd name="T9" fmla="*/ 103 h 132"/>
                <a:gd name="T10" fmla="*/ 82 w 121"/>
                <a:gd name="T11" fmla="*/ 85 h 132"/>
                <a:gd name="T12" fmla="*/ 98 w 121"/>
                <a:gd name="T13" fmla="*/ 65 h 132"/>
                <a:gd name="T14" fmla="*/ 110 w 121"/>
                <a:gd name="T15" fmla="*/ 44 h 132"/>
                <a:gd name="T16" fmla="*/ 115 w 121"/>
                <a:gd name="T17" fmla="*/ 20 h 132"/>
                <a:gd name="T18" fmla="*/ 121 w 121"/>
                <a:gd name="T19" fmla="*/ 0 h 132"/>
                <a:gd name="T20" fmla="*/ 105 w 121"/>
                <a:gd name="T21" fmla="*/ 0 h 132"/>
                <a:gd name="T22" fmla="*/ 104 w 121"/>
                <a:gd name="T23" fmla="*/ 16 h 132"/>
                <a:gd name="T24" fmla="*/ 97 w 121"/>
                <a:gd name="T25" fmla="*/ 37 h 132"/>
                <a:gd name="T26" fmla="*/ 85 w 121"/>
                <a:gd name="T27" fmla="*/ 58 h 132"/>
                <a:gd name="T28" fmla="*/ 73 w 121"/>
                <a:gd name="T29" fmla="*/ 74 h 132"/>
                <a:gd name="T30" fmla="*/ 55 w 121"/>
                <a:gd name="T31" fmla="*/ 94 h 132"/>
                <a:gd name="T32" fmla="*/ 38 w 121"/>
                <a:gd name="T33" fmla="*/ 106 h 132"/>
                <a:gd name="T34" fmla="*/ 19 w 121"/>
                <a:gd name="T35" fmla="*/ 114 h 132"/>
                <a:gd name="T36" fmla="*/ 0 w 121"/>
                <a:gd name="T37" fmla="*/ 117 h 132"/>
                <a:gd name="T38" fmla="*/ 0 w 121"/>
                <a:gd name="T39" fmla="*/ 132 h 13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21"/>
                <a:gd name="T61" fmla="*/ 0 h 132"/>
                <a:gd name="T62" fmla="*/ 121 w 121"/>
                <a:gd name="T63" fmla="*/ 132 h 13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21" h="132">
                  <a:moveTo>
                    <a:pt x="0" y="132"/>
                  </a:moveTo>
                  <a:lnTo>
                    <a:pt x="0" y="132"/>
                  </a:lnTo>
                  <a:lnTo>
                    <a:pt x="22" y="129"/>
                  </a:lnTo>
                  <a:lnTo>
                    <a:pt x="45" y="119"/>
                  </a:lnTo>
                  <a:lnTo>
                    <a:pt x="65" y="103"/>
                  </a:lnTo>
                  <a:lnTo>
                    <a:pt x="82" y="85"/>
                  </a:lnTo>
                  <a:lnTo>
                    <a:pt x="98" y="65"/>
                  </a:lnTo>
                  <a:lnTo>
                    <a:pt x="110" y="44"/>
                  </a:lnTo>
                  <a:lnTo>
                    <a:pt x="115" y="20"/>
                  </a:lnTo>
                  <a:lnTo>
                    <a:pt x="121" y="0"/>
                  </a:lnTo>
                  <a:lnTo>
                    <a:pt x="105" y="0"/>
                  </a:lnTo>
                  <a:lnTo>
                    <a:pt x="104" y="16"/>
                  </a:lnTo>
                  <a:lnTo>
                    <a:pt x="97" y="37"/>
                  </a:lnTo>
                  <a:lnTo>
                    <a:pt x="85" y="58"/>
                  </a:lnTo>
                  <a:lnTo>
                    <a:pt x="73" y="74"/>
                  </a:lnTo>
                  <a:lnTo>
                    <a:pt x="55" y="94"/>
                  </a:lnTo>
                  <a:lnTo>
                    <a:pt x="38" y="106"/>
                  </a:lnTo>
                  <a:lnTo>
                    <a:pt x="19" y="114"/>
                  </a:lnTo>
                  <a:lnTo>
                    <a:pt x="0" y="117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63" name="Freeform 13"/>
            <p:cNvSpPr>
              <a:spLocks/>
            </p:cNvSpPr>
            <p:nvPr/>
          </p:nvSpPr>
          <p:spPr bwMode="auto">
            <a:xfrm>
              <a:off x="151" y="4449"/>
              <a:ext cx="5639" cy="15"/>
            </a:xfrm>
            <a:custGeom>
              <a:avLst/>
              <a:gdLst>
                <a:gd name="T0" fmla="*/ 0 w 5639"/>
                <a:gd name="T1" fmla="*/ 15 h 15"/>
                <a:gd name="T2" fmla="*/ 0 w 5639"/>
                <a:gd name="T3" fmla="*/ 15 h 15"/>
                <a:gd name="T4" fmla="*/ 5639 w 5639"/>
                <a:gd name="T5" fmla="*/ 15 h 15"/>
                <a:gd name="T6" fmla="*/ 5639 w 5639"/>
                <a:gd name="T7" fmla="*/ 0 h 15"/>
                <a:gd name="T8" fmla="*/ 0 w 5639"/>
                <a:gd name="T9" fmla="*/ 0 h 15"/>
                <a:gd name="T10" fmla="*/ 0 w 5639"/>
                <a:gd name="T11" fmla="*/ 15 h 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639"/>
                <a:gd name="T19" fmla="*/ 0 h 15"/>
                <a:gd name="T20" fmla="*/ 5639 w 5639"/>
                <a:gd name="T21" fmla="*/ 15 h 1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639" h="15">
                  <a:moveTo>
                    <a:pt x="0" y="15"/>
                  </a:moveTo>
                  <a:lnTo>
                    <a:pt x="0" y="15"/>
                  </a:lnTo>
                  <a:lnTo>
                    <a:pt x="5639" y="15"/>
                  </a:lnTo>
                  <a:lnTo>
                    <a:pt x="5639" y="0"/>
                  </a:lnTo>
                  <a:lnTo>
                    <a:pt x="0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64" name="Freeform 14"/>
            <p:cNvSpPr>
              <a:spLocks/>
            </p:cNvSpPr>
            <p:nvPr/>
          </p:nvSpPr>
          <p:spPr bwMode="auto">
            <a:xfrm>
              <a:off x="0" y="4313"/>
              <a:ext cx="151" cy="151"/>
            </a:xfrm>
            <a:custGeom>
              <a:avLst/>
              <a:gdLst>
                <a:gd name="T0" fmla="*/ 0 w 151"/>
                <a:gd name="T1" fmla="*/ 0 h 151"/>
                <a:gd name="T2" fmla="*/ 0 w 151"/>
                <a:gd name="T3" fmla="*/ 0 h 151"/>
                <a:gd name="T4" fmla="*/ 5 w 151"/>
                <a:gd name="T5" fmla="*/ 36 h 151"/>
                <a:gd name="T6" fmla="*/ 16 w 151"/>
                <a:gd name="T7" fmla="*/ 67 h 151"/>
                <a:gd name="T8" fmla="*/ 33 w 151"/>
                <a:gd name="T9" fmla="*/ 93 h 151"/>
                <a:gd name="T10" fmla="*/ 55 w 151"/>
                <a:gd name="T11" fmla="*/ 114 h 151"/>
                <a:gd name="T12" fmla="*/ 78 w 151"/>
                <a:gd name="T13" fmla="*/ 131 h 151"/>
                <a:gd name="T14" fmla="*/ 104 w 151"/>
                <a:gd name="T15" fmla="*/ 142 h 151"/>
                <a:gd name="T16" fmla="*/ 129 w 151"/>
                <a:gd name="T17" fmla="*/ 149 h 151"/>
                <a:gd name="T18" fmla="*/ 151 w 151"/>
                <a:gd name="T19" fmla="*/ 151 h 151"/>
                <a:gd name="T20" fmla="*/ 151 w 151"/>
                <a:gd name="T21" fmla="*/ 136 h 151"/>
                <a:gd name="T22" fmla="*/ 129 w 151"/>
                <a:gd name="T23" fmla="*/ 136 h 151"/>
                <a:gd name="T24" fmla="*/ 107 w 151"/>
                <a:gd name="T25" fmla="*/ 128 h 151"/>
                <a:gd name="T26" fmla="*/ 84 w 151"/>
                <a:gd name="T27" fmla="*/ 116 h 151"/>
                <a:gd name="T28" fmla="*/ 62 w 151"/>
                <a:gd name="T29" fmla="*/ 101 h 151"/>
                <a:gd name="T30" fmla="*/ 43 w 151"/>
                <a:gd name="T31" fmla="*/ 84 h 151"/>
                <a:gd name="T32" fmla="*/ 29 w 151"/>
                <a:gd name="T33" fmla="*/ 60 h 151"/>
                <a:gd name="T34" fmla="*/ 17 w 151"/>
                <a:gd name="T35" fmla="*/ 33 h 151"/>
                <a:gd name="T36" fmla="*/ 16 w 151"/>
                <a:gd name="T37" fmla="*/ 0 h 151"/>
                <a:gd name="T38" fmla="*/ 0 w 151"/>
                <a:gd name="T39" fmla="*/ 0 h 15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51"/>
                <a:gd name="T61" fmla="*/ 0 h 151"/>
                <a:gd name="T62" fmla="*/ 151 w 151"/>
                <a:gd name="T63" fmla="*/ 151 h 15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51" h="151">
                  <a:moveTo>
                    <a:pt x="0" y="0"/>
                  </a:moveTo>
                  <a:lnTo>
                    <a:pt x="0" y="0"/>
                  </a:lnTo>
                  <a:lnTo>
                    <a:pt x="5" y="36"/>
                  </a:lnTo>
                  <a:lnTo>
                    <a:pt x="16" y="67"/>
                  </a:lnTo>
                  <a:lnTo>
                    <a:pt x="33" y="93"/>
                  </a:lnTo>
                  <a:lnTo>
                    <a:pt x="55" y="114"/>
                  </a:lnTo>
                  <a:lnTo>
                    <a:pt x="78" y="131"/>
                  </a:lnTo>
                  <a:lnTo>
                    <a:pt x="104" y="142"/>
                  </a:lnTo>
                  <a:lnTo>
                    <a:pt x="129" y="149"/>
                  </a:lnTo>
                  <a:lnTo>
                    <a:pt x="151" y="151"/>
                  </a:lnTo>
                  <a:lnTo>
                    <a:pt x="151" y="136"/>
                  </a:lnTo>
                  <a:lnTo>
                    <a:pt x="129" y="136"/>
                  </a:lnTo>
                  <a:lnTo>
                    <a:pt x="107" y="128"/>
                  </a:lnTo>
                  <a:lnTo>
                    <a:pt x="84" y="116"/>
                  </a:lnTo>
                  <a:lnTo>
                    <a:pt x="62" y="101"/>
                  </a:lnTo>
                  <a:lnTo>
                    <a:pt x="43" y="84"/>
                  </a:lnTo>
                  <a:lnTo>
                    <a:pt x="29" y="60"/>
                  </a:lnTo>
                  <a:lnTo>
                    <a:pt x="17" y="33"/>
                  </a:lnTo>
                  <a:lnTo>
                    <a:pt x="1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65" name="Rectangle 15"/>
            <p:cNvSpPr>
              <a:spLocks noChangeArrowheads="1"/>
            </p:cNvSpPr>
            <p:nvPr/>
          </p:nvSpPr>
          <p:spPr bwMode="auto">
            <a:xfrm>
              <a:off x="2682" y="4"/>
              <a:ext cx="420" cy="4309"/>
            </a:xfrm>
            <a:prstGeom prst="rect">
              <a:avLst/>
            </a:prstGeom>
            <a:solidFill>
              <a:srgbClr val="BF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66" name="Freeform 16"/>
            <p:cNvSpPr>
              <a:spLocks/>
            </p:cNvSpPr>
            <p:nvPr/>
          </p:nvSpPr>
          <p:spPr bwMode="auto">
            <a:xfrm>
              <a:off x="3097" y="4"/>
              <a:ext cx="11" cy="4315"/>
            </a:xfrm>
            <a:custGeom>
              <a:avLst/>
              <a:gdLst>
                <a:gd name="T0" fmla="*/ 5 w 11"/>
                <a:gd name="T1" fmla="*/ 4315 h 4315"/>
                <a:gd name="T2" fmla="*/ 11 w 11"/>
                <a:gd name="T3" fmla="*/ 4309 h 4315"/>
                <a:gd name="T4" fmla="*/ 11 w 11"/>
                <a:gd name="T5" fmla="*/ 0 h 4315"/>
                <a:gd name="T6" fmla="*/ 0 w 11"/>
                <a:gd name="T7" fmla="*/ 0 h 4315"/>
                <a:gd name="T8" fmla="*/ 0 w 11"/>
                <a:gd name="T9" fmla="*/ 4309 h 4315"/>
                <a:gd name="T10" fmla="*/ 5 w 11"/>
                <a:gd name="T11" fmla="*/ 4302 h 4315"/>
                <a:gd name="T12" fmla="*/ 5 w 11"/>
                <a:gd name="T13" fmla="*/ 4315 h 4315"/>
                <a:gd name="T14" fmla="*/ 11 w 11"/>
                <a:gd name="T15" fmla="*/ 4315 h 4315"/>
                <a:gd name="T16" fmla="*/ 11 w 11"/>
                <a:gd name="T17" fmla="*/ 4309 h 4315"/>
                <a:gd name="T18" fmla="*/ 5 w 11"/>
                <a:gd name="T19" fmla="*/ 4315 h 431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"/>
                <a:gd name="T31" fmla="*/ 0 h 4315"/>
                <a:gd name="T32" fmla="*/ 11 w 11"/>
                <a:gd name="T33" fmla="*/ 4315 h 431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" h="4315">
                  <a:moveTo>
                    <a:pt x="5" y="4315"/>
                  </a:moveTo>
                  <a:lnTo>
                    <a:pt x="11" y="4309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4309"/>
                  </a:lnTo>
                  <a:lnTo>
                    <a:pt x="5" y="4302"/>
                  </a:lnTo>
                  <a:lnTo>
                    <a:pt x="5" y="4315"/>
                  </a:lnTo>
                  <a:lnTo>
                    <a:pt x="11" y="4315"/>
                  </a:lnTo>
                  <a:lnTo>
                    <a:pt x="11" y="4309"/>
                  </a:lnTo>
                  <a:lnTo>
                    <a:pt x="5" y="43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67" name="Freeform 17"/>
            <p:cNvSpPr>
              <a:spLocks/>
            </p:cNvSpPr>
            <p:nvPr/>
          </p:nvSpPr>
          <p:spPr bwMode="auto">
            <a:xfrm>
              <a:off x="2675" y="4306"/>
              <a:ext cx="427" cy="13"/>
            </a:xfrm>
            <a:custGeom>
              <a:avLst/>
              <a:gdLst>
                <a:gd name="T0" fmla="*/ 0 w 427"/>
                <a:gd name="T1" fmla="*/ 7 h 13"/>
                <a:gd name="T2" fmla="*/ 7 w 427"/>
                <a:gd name="T3" fmla="*/ 13 h 13"/>
                <a:gd name="T4" fmla="*/ 427 w 427"/>
                <a:gd name="T5" fmla="*/ 13 h 13"/>
                <a:gd name="T6" fmla="*/ 427 w 427"/>
                <a:gd name="T7" fmla="*/ 0 h 13"/>
                <a:gd name="T8" fmla="*/ 7 w 427"/>
                <a:gd name="T9" fmla="*/ 0 h 13"/>
                <a:gd name="T10" fmla="*/ 13 w 427"/>
                <a:gd name="T11" fmla="*/ 7 h 13"/>
                <a:gd name="T12" fmla="*/ 0 w 427"/>
                <a:gd name="T13" fmla="*/ 7 h 13"/>
                <a:gd name="T14" fmla="*/ 0 w 427"/>
                <a:gd name="T15" fmla="*/ 13 h 13"/>
                <a:gd name="T16" fmla="*/ 7 w 427"/>
                <a:gd name="T17" fmla="*/ 13 h 13"/>
                <a:gd name="T18" fmla="*/ 0 w 427"/>
                <a:gd name="T19" fmla="*/ 7 h 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27"/>
                <a:gd name="T31" fmla="*/ 0 h 13"/>
                <a:gd name="T32" fmla="*/ 427 w 427"/>
                <a:gd name="T33" fmla="*/ 13 h 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27" h="13">
                  <a:moveTo>
                    <a:pt x="0" y="7"/>
                  </a:moveTo>
                  <a:lnTo>
                    <a:pt x="7" y="13"/>
                  </a:lnTo>
                  <a:lnTo>
                    <a:pt x="427" y="13"/>
                  </a:lnTo>
                  <a:lnTo>
                    <a:pt x="427" y="0"/>
                  </a:lnTo>
                  <a:lnTo>
                    <a:pt x="7" y="0"/>
                  </a:lnTo>
                  <a:lnTo>
                    <a:pt x="13" y="7"/>
                  </a:lnTo>
                  <a:lnTo>
                    <a:pt x="0" y="7"/>
                  </a:lnTo>
                  <a:lnTo>
                    <a:pt x="0" y="13"/>
                  </a:lnTo>
                  <a:lnTo>
                    <a:pt x="7" y="13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68" name="Freeform 18"/>
            <p:cNvSpPr>
              <a:spLocks/>
            </p:cNvSpPr>
            <p:nvPr/>
          </p:nvSpPr>
          <p:spPr bwMode="auto">
            <a:xfrm>
              <a:off x="2675" y="-3"/>
              <a:ext cx="13" cy="4316"/>
            </a:xfrm>
            <a:custGeom>
              <a:avLst/>
              <a:gdLst>
                <a:gd name="T0" fmla="*/ 7 w 13"/>
                <a:gd name="T1" fmla="*/ 0 h 4316"/>
                <a:gd name="T2" fmla="*/ 0 w 13"/>
                <a:gd name="T3" fmla="*/ 7 h 4316"/>
                <a:gd name="T4" fmla="*/ 0 w 13"/>
                <a:gd name="T5" fmla="*/ 4316 h 4316"/>
                <a:gd name="T6" fmla="*/ 13 w 13"/>
                <a:gd name="T7" fmla="*/ 4316 h 4316"/>
                <a:gd name="T8" fmla="*/ 13 w 13"/>
                <a:gd name="T9" fmla="*/ 7 h 4316"/>
                <a:gd name="T10" fmla="*/ 7 w 13"/>
                <a:gd name="T11" fmla="*/ 14 h 4316"/>
                <a:gd name="T12" fmla="*/ 7 w 13"/>
                <a:gd name="T13" fmla="*/ 0 h 4316"/>
                <a:gd name="T14" fmla="*/ 0 w 13"/>
                <a:gd name="T15" fmla="*/ 0 h 4316"/>
                <a:gd name="T16" fmla="*/ 0 w 13"/>
                <a:gd name="T17" fmla="*/ 7 h 4316"/>
                <a:gd name="T18" fmla="*/ 7 w 13"/>
                <a:gd name="T19" fmla="*/ 0 h 431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4316"/>
                <a:gd name="T32" fmla="*/ 13 w 13"/>
                <a:gd name="T33" fmla="*/ 4316 h 431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4316">
                  <a:moveTo>
                    <a:pt x="7" y="0"/>
                  </a:moveTo>
                  <a:lnTo>
                    <a:pt x="0" y="7"/>
                  </a:lnTo>
                  <a:lnTo>
                    <a:pt x="0" y="4316"/>
                  </a:lnTo>
                  <a:lnTo>
                    <a:pt x="13" y="4316"/>
                  </a:lnTo>
                  <a:lnTo>
                    <a:pt x="13" y="7"/>
                  </a:lnTo>
                  <a:lnTo>
                    <a:pt x="7" y="14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69" name="Freeform 19"/>
            <p:cNvSpPr>
              <a:spLocks/>
            </p:cNvSpPr>
            <p:nvPr/>
          </p:nvSpPr>
          <p:spPr bwMode="auto">
            <a:xfrm>
              <a:off x="2682" y="-3"/>
              <a:ext cx="426" cy="13"/>
            </a:xfrm>
            <a:custGeom>
              <a:avLst/>
              <a:gdLst>
                <a:gd name="T0" fmla="*/ 426 w 426"/>
                <a:gd name="T1" fmla="*/ 7 h 13"/>
                <a:gd name="T2" fmla="*/ 419 w 426"/>
                <a:gd name="T3" fmla="*/ 0 h 13"/>
                <a:gd name="T4" fmla="*/ 0 w 426"/>
                <a:gd name="T5" fmla="*/ 0 h 13"/>
                <a:gd name="T6" fmla="*/ 0 w 426"/>
                <a:gd name="T7" fmla="*/ 13 h 13"/>
                <a:gd name="T8" fmla="*/ 419 w 426"/>
                <a:gd name="T9" fmla="*/ 13 h 13"/>
                <a:gd name="T10" fmla="*/ 414 w 426"/>
                <a:gd name="T11" fmla="*/ 7 h 13"/>
                <a:gd name="T12" fmla="*/ 426 w 426"/>
                <a:gd name="T13" fmla="*/ 7 h 13"/>
                <a:gd name="T14" fmla="*/ 426 w 426"/>
                <a:gd name="T15" fmla="*/ 0 h 13"/>
                <a:gd name="T16" fmla="*/ 419 w 426"/>
                <a:gd name="T17" fmla="*/ 0 h 13"/>
                <a:gd name="T18" fmla="*/ 426 w 426"/>
                <a:gd name="T19" fmla="*/ 7 h 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26"/>
                <a:gd name="T31" fmla="*/ 0 h 13"/>
                <a:gd name="T32" fmla="*/ 426 w 426"/>
                <a:gd name="T33" fmla="*/ 13 h 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26" h="13">
                  <a:moveTo>
                    <a:pt x="426" y="7"/>
                  </a:moveTo>
                  <a:lnTo>
                    <a:pt x="419" y="0"/>
                  </a:lnTo>
                  <a:lnTo>
                    <a:pt x="0" y="0"/>
                  </a:lnTo>
                  <a:lnTo>
                    <a:pt x="0" y="13"/>
                  </a:lnTo>
                  <a:lnTo>
                    <a:pt x="419" y="13"/>
                  </a:lnTo>
                  <a:lnTo>
                    <a:pt x="414" y="7"/>
                  </a:lnTo>
                  <a:lnTo>
                    <a:pt x="426" y="7"/>
                  </a:lnTo>
                  <a:lnTo>
                    <a:pt x="426" y="0"/>
                  </a:lnTo>
                  <a:lnTo>
                    <a:pt x="419" y="0"/>
                  </a:lnTo>
                  <a:lnTo>
                    <a:pt x="426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70" name="Freeform 20"/>
            <p:cNvSpPr>
              <a:spLocks/>
            </p:cNvSpPr>
            <p:nvPr/>
          </p:nvSpPr>
          <p:spPr bwMode="auto">
            <a:xfrm>
              <a:off x="2803" y="-90"/>
              <a:ext cx="230" cy="130"/>
            </a:xfrm>
            <a:custGeom>
              <a:avLst/>
              <a:gdLst>
                <a:gd name="T0" fmla="*/ 196 w 230"/>
                <a:gd name="T1" fmla="*/ 128 h 130"/>
                <a:gd name="T2" fmla="*/ 208 w 230"/>
                <a:gd name="T3" fmla="*/ 118 h 130"/>
                <a:gd name="T4" fmla="*/ 222 w 230"/>
                <a:gd name="T5" fmla="*/ 107 h 130"/>
                <a:gd name="T6" fmla="*/ 230 w 230"/>
                <a:gd name="T7" fmla="*/ 101 h 130"/>
                <a:gd name="T8" fmla="*/ 229 w 230"/>
                <a:gd name="T9" fmla="*/ 94 h 130"/>
                <a:gd name="T10" fmla="*/ 222 w 230"/>
                <a:gd name="T11" fmla="*/ 90 h 130"/>
                <a:gd name="T12" fmla="*/ 216 w 230"/>
                <a:gd name="T13" fmla="*/ 84 h 130"/>
                <a:gd name="T14" fmla="*/ 208 w 230"/>
                <a:gd name="T15" fmla="*/ 76 h 130"/>
                <a:gd name="T16" fmla="*/ 198 w 230"/>
                <a:gd name="T17" fmla="*/ 65 h 130"/>
                <a:gd name="T18" fmla="*/ 189 w 230"/>
                <a:gd name="T19" fmla="*/ 54 h 130"/>
                <a:gd name="T20" fmla="*/ 181 w 230"/>
                <a:gd name="T21" fmla="*/ 44 h 130"/>
                <a:gd name="T22" fmla="*/ 173 w 230"/>
                <a:gd name="T23" fmla="*/ 36 h 130"/>
                <a:gd name="T24" fmla="*/ 165 w 230"/>
                <a:gd name="T25" fmla="*/ 28 h 130"/>
                <a:gd name="T26" fmla="*/ 159 w 230"/>
                <a:gd name="T27" fmla="*/ 20 h 130"/>
                <a:gd name="T28" fmla="*/ 151 w 230"/>
                <a:gd name="T29" fmla="*/ 15 h 130"/>
                <a:gd name="T30" fmla="*/ 143 w 230"/>
                <a:gd name="T31" fmla="*/ 11 h 130"/>
                <a:gd name="T32" fmla="*/ 135 w 230"/>
                <a:gd name="T33" fmla="*/ 7 h 130"/>
                <a:gd name="T34" fmla="*/ 124 w 230"/>
                <a:gd name="T35" fmla="*/ 3 h 130"/>
                <a:gd name="T36" fmla="*/ 116 w 230"/>
                <a:gd name="T37" fmla="*/ 2 h 130"/>
                <a:gd name="T38" fmla="*/ 107 w 230"/>
                <a:gd name="T39" fmla="*/ 0 h 130"/>
                <a:gd name="T40" fmla="*/ 98 w 230"/>
                <a:gd name="T41" fmla="*/ 0 h 130"/>
                <a:gd name="T42" fmla="*/ 86 w 230"/>
                <a:gd name="T43" fmla="*/ 2 h 130"/>
                <a:gd name="T44" fmla="*/ 74 w 230"/>
                <a:gd name="T45" fmla="*/ 6 h 130"/>
                <a:gd name="T46" fmla="*/ 61 w 230"/>
                <a:gd name="T47" fmla="*/ 12 h 130"/>
                <a:gd name="T48" fmla="*/ 48 w 230"/>
                <a:gd name="T49" fmla="*/ 20 h 130"/>
                <a:gd name="T50" fmla="*/ 33 w 230"/>
                <a:gd name="T51" fmla="*/ 29 h 130"/>
                <a:gd name="T52" fmla="*/ 21 w 230"/>
                <a:gd name="T53" fmla="*/ 40 h 130"/>
                <a:gd name="T54" fmla="*/ 9 w 230"/>
                <a:gd name="T55" fmla="*/ 49 h 130"/>
                <a:gd name="T56" fmla="*/ 0 w 230"/>
                <a:gd name="T57" fmla="*/ 60 h 130"/>
                <a:gd name="T58" fmla="*/ 3 w 230"/>
                <a:gd name="T59" fmla="*/ 66 h 130"/>
                <a:gd name="T60" fmla="*/ 13 w 230"/>
                <a:gd name="T61" fmla="*/ 81 h 130"/>
                <a:gd name="T62" fmla="*/ 25 w 230"/>
                <a:gd name="T63" fmla="*/ 94 h 130"/>
                <a:gd name="T64" fmla="*/ 36 w 230"/>
                <a:gd name="T65" fmla="*/ 101 h 130"/>
                <a:gd name="T66" fmla="*/ 40 w 230"/>
                <a:gd name="T67" fmla="*/ 98 h 130"/>
                <a:gd name="T68" fmla="*/ 47 w 230"/>
                <a:gd name="T69" fmla="*/ 90 h 130"/>
                <a:gd name="T70" fmla="*/ 54 w 230"/>
                <a:gd name="T71" fmla="*/ 81 h 130"/>
                <a:gd name="T72" fmla="*/ 62 w 230"/>
                <a:gd name="T73" fmla="*/ 69 h 130"/>
                <a:gd name="T74" fmla="*/ 72 w 230"/>
                <a:gd name="T75" fmla="*/ 57 h 130"/>
                <a:gd name="T76" fmla="*/ 80 w 230"/>
                <a:gd name="T77" fmla="*/ 47 h 130"/>
                <a:gd name="T78" fmla="*/ 90 w 230"/>
                <a:gd name="T79" fmla="*/ 40 h 130"/>
                <a:gd name="T80" fmla="*/ 98 w 230"/>
                <a:gd name="T81" fmla="*/ 37 h 130"/>
                <a:gd name="T82" fmla="*/ 113 w 230"/>
                <a:gd name="T83" fmla="*/ 43 h 130"/>
                <a:gd name="T84" fmla="*/ 124 w 230"/>
                <a:gd name="T85" fmla="*/ 52 h 130"/>
                <a:gd name="T86" fmla="*/ 132 w 230"/>
                <a:gd name="T87" fmla="*/ 70 h 130"/>
                <a:gd name="T88" fmla="*/ 132 w 230"/>
                <a:gd name="T89" fmla="*/ 98 h 130"/>
                <a:gd name="T90" fmla="*/ 132 w 230"/>
                <a:gd name="T91" fmla="*/ 111 h 130"/>
                <a:gd name="T92" fmla="*/ 138 w 230"/>
                <a:gd name="T93" fmla="*/ 122 h 130"/>
                <a:gd name="T94" fmla="*/ 147 w 230"/>
                <a:gd name="T95" fmla="*/ 127 h 130"/>
                <a:gd name="T96" fmla="*/ 157 w 230"/>
                <a:gd name="T97" fmla="*/ 130 h 130"/>
                <a:gd name="T98" fmla="*/ 168 w 230"/>
                <a:gd name="T99" fmla="*/ 130 h 130"/>
                <a:gd name="T100" fmla="*/ 176 w 230"/>
                <a:gd name="T101" fmla="*/ 130 h 130"/>
                <a:gd name="T102" fmla="*/ 183 w 230"/>
                <a:gd name="T103" fmla="*/ 128 h 130"/>
                <a:gd name="T104" fmla="*/ 185 w 230"/>
                <a:gd name="T105" fmla="*/ 128 h 130"/>
                <a:gd name="T106" fmla="*/ 196 w 230"/>
                <a:gd name="T107" fmla="*/ 128 h 13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30"/>
                <a:gd name="T163" fmla="*/ 0 h 130"/>
                <a:gd name="T164" fmla="*/ 230 w 230"/>
                <a:gd name="T165" fmla="*/ 130 h 13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30" h="130">
                  <a:moveTo>
                    <a:pt x="196" y="128"/>
                  </a:moveTo>
                  <a:lnTo>
                    <a:pt x="208" y="118"/>
                  </a:lnTo>
                  <a:lnTo>
                    <a:pt x="222" y="107"/>
                  </a:lnTo>
                  <a:lnTo>
                    <a:pt x="230" y="101"/>
                  </a:lnTo>
                  <a:lnTo>
                    <a:pt x="229" y="94"/>
                  </a:lnTo>
                  <a:lnTo>
                    <a:pt x="222" y="90"/>
                  </a:lnTo>
                  <a:lnTo>
                    <a:pt x="216" y="84"/>
                  </a:lnTo>
                  <a:lnTo>
                    <a:pt x="208" y="76"/>
                  </a:lnTo>
                  <a:lnTo>
                    <a:pt x="198" y="65"/>
                  </a:lnTo>
                  <a:lnTo>
                    <a:pt x="189" y="54"/>
                  </a:lnTo>
                  <a:lnTo>
                    <a:pt x="181" y="44"/>
                  </a:lnTo>
                  <a:lnTo>
                    <a:pt x="173" y="36"/>
                  </a:lnTo>
                  <a:lnTo>
                    <a:pt x="165" y="28"/>
                  </a:lnTo>
                  <a:lnTo>
                    <a:pt x="159" y="20"/>
                  </a:lnTo>
                  <a:lnTo>
                    <a:pt x="151" y="15"/>
                  </a:lnTo>
                  <a:lnTo>
                    <a:pt x="143" y="11"/>
                  </a:lnTo>
                  <a:lnTo>
                    <a:pt x="135" y="7"/>
                  </a:lnTo>
                  <a:lnTo>
                    <a:pt x="124" y="3"/>
                  </a:lnTo>
                  <a:lnTo>
                    <a:pt x="116" y="2"/>
                  </a:lnTo>
                  <a:lnTo>
                    <a:pt x="107" y="0"/>
                  </a:lnTo>
                  <a:lnTo>
                    <a:pt x="98" y="0"/>
                  </a:lnTo>
                  <a:lnTo>
                    <a:pt x="86" y="2"/>
                  </a:lnTo>
                  <a:lnTo>
                    <a:pt x="74" y="6"/>
                  </a:lnTo>
                  <a:lnTo>
                    <a:pt x="61" y="12"/>
                  </a:lnTo>
                  <a:lnTo>
                    <a:pt x="48" y="20"/>
                  </a:lnTo>
                  <a:lnTo>
                    <a:pt x="33" y="29"/>
                  </a:lnTo>
                  <a:lnTo>
                    <a:pt x="21" y="40"/>
                  </a:lnTo>
                  <a:lnTo>
                    <a:pt x="9" y="49"/>
                  </a:lnTo>
                  <a:lnTo>
                    <a:pt x="0" y="60"/>
                  </a:lnTo>
                  <a:lnTo>
                    <a:pt x="3" y="66"/>
                  </a:lnTo>
                  <a:lnTo>
                    <a:pt x="13" y="81"/>
                  </a:lnTo>
                  <a:lnTo>
                    <a:pt x="25" y="94"/>
                  </a:lnTo>
                  <a:lnTo>
                    <a:pt x="36" y="101"/>
                  </a:lnTo>
                  <a:lnTo>
                    <a:pt x="40" y="98"/>
                  </a:lnTo>
                  <a:lnTo>
                    <a:pt x="47" y="90"/>
                  </a:lnTo>
                  <a:lnTo>
                    <a:pt x="54" y="81"/>
                  </a:lnTo>
                  <a:lnTo>
                    <a:pt x="62" y="69"/>
                  </a:lnTo>
                  <a:lnTo>
                    <a:pt x="72" y="57"/>
                  </a:lnTo>
                  <a:lnTo>
                    <a:pt x="80" y="47"/>
                  </a:lnTo>
                  <a:lnTo>
                    <a:pt x="90" y="40"/>
                  </a:lnTo>
                  <a:lnTo>
                    <a:pt x="98" y="37"/>
                  </a:lnTo>
                  <a:lnTo>
                    <a:pt x="113" y="43"/>
                  </a:lnTo>
                  <a:lnTo>
                    <a:pt x="124" y="52"/>
                  </a:lnTo>
                  <a:lnTo>
                    <a:pt x="132" y="70"/>
                  </a:lnTo>
                  <a:lnTo>
                    <a:pt x="132" y="98"/>
                  </a:lnTo>
                  <a:lnTo>
                    <a:pt x="132" y="111"/>
                  </a:lnTo>
                  <a:lnTo>
                    <a:pt x="138" y="122"/>
                  </a:lnTo>
                  <a:lnTo>
                    <a:pt x="147" y="127"/>
                  </a:lnTo>
                  <a:lnTo>
                    <a:pt x="157" y="130"/>
                  </a:lnTo>
                  <a:lnTo>
                    <a:pt x="168" y="130"/>
                  </a:lnTo>
                  <a:lnTo>
                    <a:pt x="176" y="130"/>
                  </a:lnTo>
                  <a:lnTo>
                    <a:pt x="183" y="128"/>
                  </a:lnTo>
                  <a:lnTo>
                    <a:pt x="185" y="128"/>
                  </a:lnTo>
                  <a:lnTo>
                    <a:pt x="196" y="128"/>
                  </a:lnTo>
                  <a:close/>
                </a:path>
              </a:pathLst>
            </a:custGeom>
            <a:solidFill>
              <a:srgbClr val="BFCCD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71" name="Freeform 21"/>
            <p:cNvSpPr>
              <a:spLocks/>
            </p:cNvSpPr>
            <p:nvPr/>
          </p:nvSpPr>
          <p:spPr bwMode="auto">
            <a:xfrm>
              <a:off x="2995" y="-2"/>
              <a:ext cx="43" cy="43"/>
            </a:xfrm>
            <a:custGeom>
              <a:avLst/>
              <a:gdLst>
                <a:gd name="T0" fmla="*/ 35 w 43"/>
                <a:gd name="T1" fmla="*/ 11 h 43"/>
                <a:gd name="T2" fmla="*/ 35 w 43"/>
                <a:gd name="T3" fmla="*/ 11 h 43"/>
                <a:gd name="T4" fmla="*/ 34 w 43"/>
                <a:gd name="T5" fmla="*/ 11 h 43"/>
                <a:gd name="T6" fmla="*/ 28 w 43"/>
                <a:gd name="T7" fmla="*/ 14 h 43"/>
                <a:gd name="T8" fmla="*/ 13 w 43"/>
                <a:gd name="T9" fmla="*/ 24 h 43"/>
                <a:gd name="T10" fmla="*/ 0 w 43"/>
                <a:gd name="T11" fmla="*/ 36 h 43"/>
                <a:gd name="T12" fmla="*/ 7 w 43"/>
                <a:gd name="T13" fmla="*/ 43 h 43"/>
                <a:gd name="T14" fmla="*/ 20 w 43"/>
                <a:gd name="T15" fmla="*/ 35 h 43"/>
                <a:gd name="T16" fmla="*/ 34 w 43"/>
                <a:gd name="T17" fmla="*/ 24 h 43"/>
                <a:gd name="T18" fmla="*/ 43 w 43"/>
                <a:gd name="T19" fmla="*/ 14 h 43"/>
                <a:gd name="T20" fmla="*/ 38 w 43"/>
                <a:gd name="T21" fmla="*/ 0 h 43"/>
                <a:gd name="T22" fmla="*/ 35 w 43"/>
                <a:gd name="T23" fmla="*/ 11 h 4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3"/>
                <a:gd name="T37" fmla="*/ 0 h 43"/>
                <a:gd name="T38" fmla="*/ 43 w 43"/>
                <a:gd name="T39" fmla="*/ 43 h 4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3" h="43">
                  <a:moveTo>
                    <a:pt x="35" y="11"/>
                  </a:moveTo>
                  <a:lnTo>
                    <a:pt x="35" y="11"/>
                  </a:lnTo>
                  <a:lnTo>
                    <a:pt x="34" y="11"/>
                  </a:lnTo>
                  <a:lnTo>
                    <a:pt x="28" y="14"/>
                  </a:lnTo>
                  <a:lnTo>
                    <a:pt x="13" y="24"/>
                  </a:lnTo>
                  <a:lnTo>
                    <a:pt x="0" y="36"/>
                  </a:lnTo>
                  <a:lnTo>
                    <a:pt x="7" y="43"/>
                  </a:lnTo>
                  <a:lnTo>
                    <a:pt x="20" y="35"/>
                  </a:lnTo>
                  <a:lnTo>
                    <a:pt x="34" y="24"/>
                  </a:lnTo>
                  <a:lnTo>
                    <a:pt x="43" y="14"/>
                  </a:lnTo>
                  <a:lnTo>
                    <a:pt x="38" y="0"/>
                  </a:lnTo>
                  <a:lnTo>
                    <a:pt x="35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72" name="Freeform 22"/>
            <p:cNvSpPr>
              <a:spLocks/>
            </p:cNvSpPr>
            <p:nvPr/>
          </p:nvSpPr>
          <p:spPr bwMode="auto">
            <a:xfrm>
              <a:off x="2964" y="-66"/>
              <a:ext cx="69" cy="75"/>
            </a:xfrm>
            <a:custGeom>
              <a:avLst/>
              <a:gdLst>
                <a:gd name="T0" fmla="*/ 0 w 69"/>
                <a:gd name="T1" fmla="*/ 6 h 75"/>
                <a:gd name="T2" fmla="*/ 0 w 69"/>
                <a:gd name="T3" fmla="*/ 6 h 75"/>
                <a:gd name="T4" fmla="*/ 8 w 69"/>
                <a:gd name="T5" fmla="*/ 16 h 75"/>
                <a:gd name="T6" fmla="*/ 16 w 69"/>
                <a:gd name="T7" fmla="*/ 23 h 75"/>
                <a:gd name="T8" fmla="*/ 24 w 69"/>
                <a:gd name="T9" fmla="*/ 34 h 75"/>
                <a:gd name="T10" fmla="*/ 35 w 69"/>
                <a:gd name="T11" fmla="*/ 45 h 75"/>
                <a:gd name="T12" fmla="*/ 44 w 69"/>
                <a:gd name="T13" fmla="*/ 54 h 75"/>
                <a:gd name="T14" fmla="*/ 52 w 69"/>
                <a:gd name="T15" fmla="*/ 63 h 75"/>
                <a:gd name="T16" fmla="*/ 59 w 69"/>
                <a:gd name="T17" fmla="*/ 71 h 75"/>
                <a:gd name="T18" fmla="*/ 66 w 69"/>
                <a:gd name="T19" fmla="*/ 75 h 75"/>
                <a:gd name="T20" fmla="*/ 69 w 69"/>
                <a:gd name="T21" fmla="*/ 64 h 75"/>
                <a:gd name="T22" fmla="*/ 65 w 69"/>
                <a:gd name="T23" fmla="*/ 62 h 75"/>
                <a:gd name="T24" fmla="*/ 59 w 69"/>
                <a:gd name="T25" fmla="*/ 57 h 75"/>
                <a:gd name="T26" fmla="*/ 51 w 69"/>
                <a:gd name="T27" fmla="*/ 47 h 75"/>
                <a:gd name="T28" fmla="*/ 41 w 69"/>
                <a:gd name="T29" fmla="*/ 37 h 75"/>
                <a:gd name="T30" fmla="*/ 31 w 69"/>
                <a:gd name="T31" fmla="*/ 27 h 75"/>
                <a:gd name="T32" fmla="*/ 23 w 69"/>
                <a:gd name="T33" fmla="*/ 17 h 75"/>
                <a:gd name="T34" fmla="*/ 15 w 69"/>
                <a:gd name="T35" fmla="*/ 8 h 75"/>
                <a:gd name="T36" fmla="*/ 7 w 69"/>
                <a:gd name="T37" fmla="*/ 0 h 75"/>
                <a:gd name="T38" fmla="*/ 0 w 69"/>
                <a:gd name="T39" fmla="*/ 6 h 7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9"/>
                <a:gd name="T61" fmla="*/ 0 h 75"/>
                <a:gd name="T62" fmla="*/ 69 w 69"/>
                <a:gd name="T63" fmla="*/ 75 h 7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9" h="75">
                  <a:moveTo>
                    <a:pt x="0" y="6"/>
                  </a:moveTo>
                  <a:lnTo>
                    <a:pt x="0" y="6"/>
                  </a:lnTo>
                  <a:lnTo>
                    <a:pt x="8" y="16"/>
                  </a:lnTo>
                  <a:lnTo>
                    <a:pt x="16" y="23"/>
                  </a:lnTo>
                  <a:lnTo>
                    <a:pt x="24" y="34"/>
                  </a:lnTo>
                  <a:lnTo>
                    <a:pt x="35" y="45"/>
                  </a:lnTo>
                  <a:lnTo>
                    <a:pt x="44" y="54"/>
                  </a:lnTo>
                  <a:lnTo>
                    <a:pt x="52" y="63"/>
                  </a:lnTo>
                  <a:lnTo>
                    <a:pt x="59" y="71"/>
                  </a:lnTo>
                  <a:lnTo>
                    <a:pt x="66" y="75"/>
                  </a:lnTo>
                  <a:lnTo>
                    <a:pt x="69" y="64"/>
                  </a:lnTo>
                  <a:lnTo>
                    <a:pt x="65" y="62"/>
                  </a:lnTo>
                  <a:lnTo>
                    <a:pt x="59" y="57"/>
                  </a:lnTo>
                  <a:lnTo>
                    <a:pt x="51" y="47"/>
                  </a:lnTo>
                  <a:lnTo>
                    <a:pt x="41" y="37"/>
                  </a:lnTo>
                  <a:lnTo>
                    <a:pt x="31" y="27"/>
                  </a:lnTo>
                  <a:lnTo>
                    <a:pt x="23" y="17"/>
                  </a:lnTo>
                  <a:lnTo>
                    <a:pt x="15" y="8"/>
                  </a:lnTo>
                  <a:lnTo>
                    <a:pt x="7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73" name="Freeform 23"/>
            <p:cNvSpPr>
              <a:spLocks/>
            </p:cNvSpPr>
            <p:nvPr/>
          </p:nvSpPr>
          <p:spPr bwMode="auto">
            <a:xfrm>
              <a:off x="2901" y="-97"/>
              <a:ext cx="69" cy="37"/>
            </a:xfrm>
            <a:custGeom>
              <a:avLst/>
              <a:gdLst>
                <a:gd name="T0" fmla="*/ 0 w 69"/>
                <a:gd name="T1" fmla="*/ 13 h 37"/>
                <a:gd name="T2" fmla="*/ 0 w 69"/>
                <a:gd name="T3" fmla="*/ 13 h 37"/>
                <a:gd name="T4" fmla="*/ 9 w 69"/>
                <a:gd name="T5" fmla="*/ 12 h 37"/>
                <a:gd name="T6" fmla="*/ 18 w 69"/>
                <a:gd name="T7" fmla="*/ 13 h 37"/>
                <a:gd name="T8" fmla="*/ 25 w 69"/>
                <a:gd name="T9" fmla="*/ 14 h 37"/>
                <a:gd name="T10" fmla="*/ 34 w 69"/>
                <a:gd name="T11" fmla="*/ 19 h 37"/>
                <a:gd name="T12" fmla="*/ 43 w 69"/>
                <a:gd name="T13" fmla="*/ 21 h 37"/>
                <a:gd name="T14" fmla="*/ 48 w 69"/>
                <a:gd name="T15" fmla="*/ 26 h 37"/>
                <a:gd name="T16" fmla="*/ 56 w 69"/>
                <a:gd name="T17" fmla="*/ 32 h 37"/>
                <a:gd name="T18" fmla="*/ 63 w 69"/>
                <a:gd name="T19" fmla="*/ 37 h 37"/>
                <a:gd name="T20" fmla="*/ 69 w 69"/>
                <a:gd name="T21" fmla="*/ 30 h 37"/>
                <a:gd name="T22" fmla="*/ 63 w 69"/>
                <a:gd name="T23" fmla="*/ 21 h 37"/>
                <a:gd name="T24" fmla="*/ 55 w 69"/>
                <a:gd name="T25" fmla="*/ 17 h 37"/>
                <a:gd name="T26" fmla="*/ 46 w 69"/>
                <a:gd name="T27" fmla="*/ 12 h 37"/>
                <a:gd name="T28" fmla="*/ 38 w 69"/>
                <a:gd name="T29" fmla="*/ 8 h 37"/>
                <a:gd name="T30" fmla="*/ 29 w 69"/>
                <a:gd name="T31" fmla="*/ 5 h 37"/>
                <a:gd name="T32" fmla="*/ 18 w 69"/>
                <a:gd name="T33" fmla="*/ 3 h 37"/>
                <a:gd name="T34" fmla="*/ 9 w 69"/>
                <a:gd name="T35" fmla="*/ 1 h 37"/>
                <a:gd name="T36" fmla="*/ 0 w 69"/>
                <a:gd name="T37" fmla="*/ 0 h 37"/>
                <a:gd name="T38" fmla="*/ 0 w 69"/>
                <a:gd name="T39" fmla="*/ 13 h 3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9"/>
                <a:gd name="T61" fmla="*/ 0 h 37"/>
                <a:gd name="T62" fmla="*/ 69 w 69"/>
                <a:gd name="T63" fmla="*/ 37 h 3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9" h="37">
                  <a:moveTo>
                    <a:pt x="0" y="13"/>
                  </a:moveTo>
                  <a:lnTo>
                    <a:pt x="0" y="13"/>
                  </a:lnTo>
                  <a:lnTo>
                    <a:pt x="9" y="12"/>
                  </a:lnTo>
                  <a:lnTo>
                    <a:pt x="18" y="13"/>
                  </a:lnTo>
                  <a:lnTo>
                    <a:pt x="25" y="14"/>
                  </a:lnTo>
                  <a:lnTo>
                    <a:pt x="34" y="19"/>
                  </a:lnTo>
                  <a:lnTo>
                    <a:pt x="43" y="21"/>
                  </a:lnTo>
                  <a:lnTo>
                    <a:pt x="48" y="26"/>
                  </a:lnTo>
                  <a:lnTo>
                    <a:pt x="56" y="32"/>
                  </a:lnTo>
                  <a:lnTo>
                    <a:pt x="63" y="37"/>
                  </a:lnTo>
                  <a:lnTo>
                    <a:pt x="69" y="30"/>
                  </a:lnTo>
                  <a:lnTo>
                    <a:pt x="63" y="21"/>
                  </a:lnTo>
                  <a:lnTo>
                    <a:pt x="55" y="17"/>
                  </a:lnTo>
                  <a:lnTo>
                    <a:pt x="46" y="12"/>
                  </a:lnTo>
                  <a:lnTo>
                    <a:pt x="38" y="8"/>
                  </a:lnTo>
                  <a:lnTo>
                    <a:pt x="29" y="5"/>
                  </a:lnTo>
                  <a:lnTo>
                    <a:pt x="18" y="3"/>
                  </a:lnTo>
                  <a:lnTo>
                    <a:pt x="9" y="1"/>
                  </a:lnTo>
                  <a:lnTo>
                    <a:pt x="0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74" name="Freeform 24"/>
            <p:cNvSpPr>
              <a:spLocks/>
            </p:cNvSpPr>
            <p:nvPr/>
          </p:nvSpPr>
          <p:spPr bwMode="auto">
            <a:xfrm>
              <a:off x="2798" y="-97"/>
              <a:ext cx="103" cy="70"/>
            </a:xfrm>
            <a:custGeom>
              <a:avLst/>
              <a:gdLst>
                <a:gd name="T0" fmla="*/ 11 w 103"/>
                <a:gd name="T1" fmla="*/ 63 h 70"/>
                <a:gd name="T2" fmla="*/ 8 w 103"/>
                <a:gd name="T3" fmla="*/ 70 h 70"/>
                <a:gd name="T4" fmla="*/ 19 w 103"/>
                <a:gd name="T5" fmla="*/ 59 h 70"/>
                <a:gd name="T6" fmla="*/ 29 w 103"/>
                <a:gd name="T7" fmla="*/ 50 h 70"/>
                <a:gd name="T8" fmla="*/ 42 w 103"/>
                <a:gd name="T9" fmla="*/ 41 h 70"/>
                <a:gd name="T10" fmla="*/ 57 w 103"/>
                <a:gd name="T11" fmla="*/ 32 h 70"/>
                <a:gd name="T12" fmla="*/ 67 w 103"/>
                <a:gd name="T13" fmla="*/ 24 h 70"/>
                <a:gd name="T14" fmla="*/ 80 w 103"/>
                <a:gd name="T15" fmla="*/ 17 h 70"/>
                <a:gd name="T16" fmla="*/ 91 w 103"/>
                <a:gd name="T17" fmla="*/ 13 h 70"/>
                <a:gd name="T18" fmla="*/ 103 w 103"/>
                <a:gd name="T19" fmla="*/ 13 h 70"/>
                <a:gd name="T20" fmla="*/ 103 w 103"/>
                <a:gd name="T21" fmla="*/ 0 h 70"/>
                <a:gd name="T22" fmla="*/ 91 w 103"/>
                <a:gd name="T23" fmla="*/ 3 h 70"/>
                <a:gd name="T24" fmla="*/ 76 w 103"/>
                <a:gd name="T25" fmla="*/ 7 h 70"/>
                <a:gd name="T26" fmla="*/ 65 w 103"/>
                <a:gd name="T27" fmla="*/ 13 h 70"/>
                <a:gd name="T28" fmla="*/ 50 w 103"/>
                <a:gd name="T29" fmla="*/ 21 h 70"/>
                <a:gd name="T30" fmla="*/ 36 w 103"/>
                <a:gd name="T31" fmla="*/ 30 h 70"/>
                <a:gd name="T32" fmla="*/ 22 w 103"/>
                <a:gd name="T33" fmla="*/ 41 h 70"/>
                <a:gd name="T34" fmla="*/ 12 w 103"/>
                <a:gd name="T35" fmla="*/ 53 h 70"/>
                <a:gd name="T36" fmla="*/ 1 w 103"/>
                <a:gd name="T37" fmla="*/ 63 h 70"/>
                <a:gd name="T38" fmla="*/ 0 w 103"/>
                <a:gd name="T39" fmla="*/ 70 h 70"/>
                <a:gd name="T40" fmla="*/ 11 w 103"/>
                <a:gd name="T41" fmla="*/ 63 h 7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3"/>
                <a:gd name="T64" fmla="*/ 0 h 70"/>
                <a:gd name="T65" fmla="*/ 103 w 103"/>
                <a:gd name="T66" fmla="*/ 70 h 7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3" h="70">
                  <a:moveTo>
                    <a:pt x="11" y="63"/>
                  </a:moveTo>
                  <a:lnTo>
                    <a:pt x="8" y="70"/>
                  </a:lnTo>
                  <a:lnTo>
                    <a:pt x="19" y="59"/>
                  </a:lnTo>
                  <a:lnTo>
                    <a:pt x="29" y="50"/>
                  </a:lnTo>
                  <a:lnTo>
                    <a:pt x="42" y="41"/>
                  </a:lnTo>
                  <a:lnTo>
                    <a:pt x="57" y="32"/>
                  </a:lnTo>
                  <a:lnTo>
                    <a:pt x="67" y="24"/>
                  </a:lnTo>
                  <a:lnTo>
                    <a:pt x="80" y="17"/>
                  </a:lnTo>
                  <a:lnTo>
                    <a:pt x="91" y="13"/>
                  </a:lnTo>
                  <a:lnTo>
                    <a:pt x="103" y="13"/>
                  </a:lnTo>
                  <a:lnTo>
                    <a:pt x="103" y="0"/>
                  </a:lnTo>
                  <a:lnTo>
                    <a:pt x="91" y="3"/>
                  </a:lnTo>
                  <a:lnTo>
                    <a:pt x="76" y="7"/>
                  </a:lnTo>
                  <a:lnTo>
                    <a:pt x="65" y="13"/>
                  </a:lnTo>
                  <a:lnTo>
                    <a:pt x="50" y="21"/>
                  </a:lnTo>
                  <a:lnTo>
                    <a:pt x="36" y="30"/>
                  </a:lnTo>
                  <a:lnTo>
                    <a:pt x="22" y="41"/>
                  </a:lnTo>
                  <a:lnTo>
                    <a:pt x="12" y="53"/>
                  </a:lnTo>
                  <a:lnTo>
                    <a:pt x="1" y="63"/>
                  </a:lnTo>
                  <a:lnTo>
                    <a:pt x="0" y="70"/>
                  </a:lnTo>
                  <a:lnTo>
                    <a:pt x="11" y="6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75" name="Freeform 25"/>
            <p:cNvSpPr>
              <a:spLocks/>
            </p:cNvSpPr>
            <p:nvPr/>
          </p:nvSpPr>
          <p:spPr bwMode="auto">
            <a:xfrm>
              <a:off x="2798" y="-33"/>
              <a:ext cx="41" cy="51"/>
            </a:xfrm>
            <a:custGeom>
              <a:avLst/>
              <a:gdLst>
                <a:gd name="T0" fmla="*/ 41 w 41"/>
                <a:gd name="T1" fmla="*/ 37 h 51"/>
                <a:gd name="T2" fmla="*/ 41 w 41"/>
                <a:gd name="T3" fmla="*/ 37 h 51"/>
                <a:gd name="T4" fmla="*/ 35 w 41"/>
                <a:gd name="T5" fmla="*/ 32 h 51"/>
                <a:gd name="T6" fmla="*/ 23 w 41"/>
                <a:gd name="T7" fmla="*/ 20 h 51"/>
                <a:gd name="T8" fmla="*/ 13 w 41"/>
                <a:gd name="T9" fmla="*/ 6 h 51"/>
                <a:gd name="T10" fmla="*/ 11 w 41"/>
                <a:gd name="T11" fmla="*/ 0 h 51"/>
                <a:gd name="T12" fmla="*/ 0 w 41"/>
                <a:gd name="T13" fmla="*/ 6 h 51"/>
                <a:gd name="T14" fmla="*/ 4 w 41"/>
                <a:gd name="T15" fmla="*/ 13 h 51"/>
                <a:gd name="T16" fmla="*/ 13 w 41"/>
                <a:gd name="T17" fmla="*/ 26 h 51"/>
                <a:gd name="T18" fmla="*/ 28 w 41"/>
                <a:gd name="T19" fmla="*/ 43 h 51"/>
                <a:gd name="T20" fmla="*/ 41 w 41"/>
                <a:gd name="T21" fmla="*/ 51 h 51"/>
                <a:gd name="T22" fmla="*/ 41 w 41"/>
                <a:gd name="T23" fmla="*/ 37 h 5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1"/>
                <a:gd name="T37" fmla="*/ 0 h 51"/>
                <a:gd name="T38" fmla="*/ 41 w 41"/>
                <a:gd name="T39" fmla="*/ 51 h 5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1" h="51">
                  <a:moveTo>
                    <a:pt x="41" y="37"/>
                  </a:moveTo>
                  <a:lnTo>
                    <a:pt x="41" y="37"/>
                  </a:lnTo>
                  <a:lnTo>
                    <a:pt x="35" y="32"/>
                  </a:lnTo>
                  <a:lnTo>
                    <a:pt x="23" y="20"/>
                  </a:lnTo>
                  <a:lnTo>
                    <a:pt x="13" y="6"/>
                  </a:lnTo>
                  <a:lnTo>
                    <a:pt x="11" y="0"/>
                  </a:lnTo>
                  <a:lnTo>
                    <a:pt x="0" y="6"/>
                  </a:lnTo>
                  <a:lnTo>
                    <a:pt x="4" y="13"/>
                  </a:lnTo>
                  <a:lnTo>
                    <a:pt x="13" y="26"/>
                  </a:lnTo>
                  <a:lnTo>
                    <a:pt x="28" y="43"/>
                  </a:lnTo>
                  <a:lnTo>
                    <a:pt x="41" y="51"/>
                  </a:lnTo>
                  <a:lnTo>
                    <a:pt x="41" y="3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76" name="Freeform 26"/>
            <p:cNvSpPr>
              <a:spLocks/>
            </p:cNvSpPr>
            <p:nvPr/>
          </p:nvSpPr>
          <p:spPr bwMode="auto">
            <a:xfrm>
              <a:off x="2839" y="-58"/>
              <a:ext cx="62" cy="76"/>
            </a:xfrm>
            <a:custGeom>
              <a:avLst/>
              <a:gdLst>
                <a:gd name="T0" fmla="*/ 62 w 62"/>
                <a:gd name="T1" fmla="*/ 0 h 76"/>
                <a:gd name="T2" fmla="*/ 62 w 62"/>
                <a:gd name="T3" fmla="*/ 0 h 76"/>
                <a:gd name="T4" fmla="*/ 53 w 62"/>
                <a:gd name="T5" fmla="*/ 3 h 76"/>
                <a:gd name="T6" fmla="*/ 41 w 62"/>
                <a:gd name="T7" fmla="*/ 11 h 76"/>
                <a:gd name="T8" fmla="*/ 32 w 62"/>
                <a:gd name="T9" fmla="*/ 21 h 76"/>
                <a:gd name="T10" fmla="*/ 22 w 62"/>
                <a:gd name="T11" fmla="*/ 33 h 76"/>
                <a:gd name="T12" fmla="*/ 13 w 62"/>
                <a:gd name="T13" fmla="*/ 45 h 76"/>
                <a:gd name="T14" fmla="*/ 8 w 62"/>
                <a:gd name="T15" fmla="*/ 56 h 76"/>
                <a:gd name="T16" fmla="*/ 1 w 62"/>
                <a:gd name="T17" fmla="*/ 61 h 76"/>
                <a:gd name="T18" fmla="*/ 0 w 62"/>
                <a:gd name="T19" fmla="*/ 62 h 76"/>
                <a:gd name="T20" fmla="*/ 0 w 62"/>
                <a:gd name="T21" fmla="*/ 76 h 76"/>
                <a:gd name="T22" fmla="*/ 8 w 62"/>
                <a:gd name="T23" fmla="*/ 70 h 76"/>
                <a:gd name="T24" fmla="*/ 13 w 62"/>
                <a:gd name="T25" fmla="*/ 62 h 76"/>
                <a:gd name="T26" fmla="*/ 24 w 62"/>
                <a:gd name="T27" fmla="*/ 52 h 76"/>
                <a:gd name="T28" fmla="*/ 32 w 62"/>
                <a:gd name="T29" fmla="*/ 40 h 76"/>
                <a:gd name="T30" fmla="*/ 41 w 62"/>
                <a:gd name="T31" fmla="*/ 28 h 76"/>
                <a:gd name="T32" fmla="*/ 47 w 62"/>
                <a:gd name="T33" fmla="*/ 17 h 76"/>
                <a:gd name="T34" fmla="*/ 55 w 62"/>
                <a:gd name="T35" fmla="*/ 12 h 76"/>
                <a:gd name="T36" fmla="*/ 62 w 62"/>
                <a:gd name="T37" fmla="*/ 11 h 76"/>
                <a:gd name="T38" fmla="*/ 62 w 62"/>
                <a:gd name="T39" fmla="*/ 0 h 7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2"/>
                <a:gd name="T61" fmla="*/ 0 h 76"/>
                <a:gd name="T62" fmla="*/ 62 w 62"/>
                <a:gd name="T63" fmla="*/ 76 h 7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2" h="76">
                  <a:moveTo>
                    <a:pt x="62" y="0"/>
                  </a:moveTo>
                  <a:lnTo>
                    <a:pt x="62" y="0"/>
                  </a:lnTo>
                  <a:lnTo>
                    <a:pt x="53" y="3"/>
                  </a:lnTo>
                  <a:lnTo>
                    <a:pt x="41" y="11"/>
                  </a:lnTo>
                  <a:lnTo>
                    <a:pt x="32" y="21"/>
                  </a:lnTo>
                  <a:lnTo>
                    <a:pt x="22" y="33"/>
                  </a:lnTo>
                  <a:lnTo>
                    <a:pt x="13" y="45"/>
                  </a:lnTo>
                  <a:lnTo>
                    <a:pt x="8" y="56"/>
                  </a:lnTo>
                  <a:lnTo>
                    <a:pt x="1" y="61"/>
                  </a:lnTo>
                  <a:lnTo>
                    <a:pt x="0" y="62"/>
                  </a:lnTo>
                  <a:lnTo>
                    <a:pt x="0" y="76"/>
                  </a:lnTo>
                  <a:lnTo>
                    <a:pt x="8" y="70"/>
                  </a:lnTo>
                  <a:lnTo>
                    <a:pt x="13" y="62"/>
                  </a:lnTo>
                  <a:lnTo>
                    <a:pt x="24" y="52"/>
                  </a:lnTo>
                  <a:lnTo>
                    <a:pt x="32" y="40"/>
                  </a:lnTo>
                  <a:lnTo>
                    <a:pt x="41" y="28"/>
                  </a:lnTo>
                  <a:lnTo>
                    <a:pt x="47" y="17"/>
                  </a:lnTo>
                  <a:lnTo>
                    <a:pt x="55" y="12"/>
                  </a:lnTo>
                  <a:lnTo>
                    <a:pt x="62" y="11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77" name="Freeform 27"/>
            <p:cNvSpPr>
              <a:spLocks/>
            </p:cNvSpPr>
            <p:nvPr/>
          </p:nvSpPr>
          <p:spPr bwMode="auto">
            <a:xfrm>
              <a:off x="2901" y="-58"/>
              <a:ext cx="40" cy="66"/>
            </a:xfrm>
            <a:custGeom>
              <a:avLst/>
              <a:gdLst>
                <a:gd name="T0" fmla="*/ 40 w 40"/>
                <a:gd name="T1" fmla="*/ 66 h 66"/>
                <a:gd name="T2" fmla="*/ 40 w 40"/>
                <a:gd name="T3" fmla="*/ 66 h 66"/>
                <a:gd name="T4" fmla="*/ 40 w 40"/>
                <a:gd name="T5" fmla="*/ 38 h 66"/>
                <a:gd name="T6" fmla="*/ 32 w 40"/>
                <a:gd name="T7" fmla="*/ 16 h 66"/>
                <a:gd name="T8" fmla="*/ 16 w 40"/>
                <a:gd name="T9" fmla="*/ 5 h 66"/>
                <a:gd name="T10" fmla="*/ 0 w 40"/>
                <a:gd name="T11" fmla="*/ 0 h 66"/>
                <a:gd name="T12" fmla="*/ 0 w 40"/>
                <a:gd name="T13" fmla="*/ 11 h 66"/>
                <a:gd name="T14" fmla="*/ 12 w 40"/>
                <a:gd name="T15" fmla="*/ 16 h 66"/>
                <a:gd name="T16" fmla="*/ 22 w 40"/>
                <a:gd name="T17" fmla="*/ 23 h 66"/>
                <a:gd name="T18" fmla="*/ 30 w 40"/>
                <a:gd name="T19" fmla="*/ 38 h 66"/>
                <a:gd name="T20" fmla="*/ 30 w 40"/>
                <a:gd name="T21" fmla="*/ 66 h 66"/>
                <a:gd name="T22" fmla="*/ 40 w 40"/>
                <a:gd name="T23" fmla="*/ 66 h 6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0"/>
                <a:gd name="T37" fmla="*/ 0 h 66"/>
                <a:gd name="T38" fmla="*/ 40 w 40"/>
                <a:gd name="T39" fmla="*/ 66 h 6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0" h="66">
                  <a:moveTo>
                    <a:pt x="40" y="66"/>
                  </a:moveTo>
                  <a:lnTo>
                    <a:pt x="40" y="66"/>
                  </a:lnTo>
                  <a:lnTo>
                    <a:pt x="40" y="38"/>
                  </a:lnTo>
                  <a:lnTo>
                    <a:pt x="32" y="16"/>
                  </a:lnTo>
                  <a:lnTo>
                    <a:pt x="16" y="5"/>
                  </a:lnTo>
                  <a:lnTo>
                    <a:pt x="0" y="0"/>
                  </a:lnTo>
                  <a:lnTo>
                    <a:pt x="0" y="11"/>
                  </a:lnTo>
                  <a:lnTo>
                    <a:pt x="12" y="16"/>
                  </a:lnTo>
                  <a:lnTo>
                    <a:pt x="22" y="23"/>
                  </a:lnTo>
                  <a:lnTo>
                    <a:pt x="30" y="38"/>
                  </a:lnTo>
                  <a:lnTo>
                    <a:pt x="30" y="66"/>
                  </a:lnTo>
                  <a:lnTo>
                    <a:pt x="40" y="6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78" name="Freeform 28"/>
            <p:cNvSpPr>
              <a:spLocks/>
            </p:cNvSpPr>
            <p:nvPr/>
          </p:nvSpPr>
          <p:spPr bwMode="auto">
            <a:xfrm>
              <a:off x="2932" y="8"/>
              <a:ext cx="56" cy="38"/>
            </a:xfrm>
            <a:custGeom>
              <a:avLst/>
              <a:gdLst>
                <a:gd name="T0" fmla="*/ 56 w 56"/>
                <a:gd name="T1" fmla="*/ 25 h 38"/>
                <a:gd name="T2" fmla="*/ 53 w 56"/>
                <a:gd name="T3" fmla="*/ 25 h 38"/>
                <a:gd name="T4" fmla="*/ 47 w 56"/>
                <a:gd name="T5" fmla="*/ 26 h 38"/>
                <a:gd name="T6" fmla="*/ 39 w 56"/>
                <a:gd name="T7" fmla="*/ 25 h 38"/>
                <a:gd name="T8" fmla="*/ 28 w 56"/>
                <a:gd name="T9" fmla="*/ 26 h 38"/>
                <a:gd name="T10" fmla="*/ 20 w 56"/>
                <a:gd name="T11" fmla="*/ 24 h 38"/>
                <a:gd name="T12" fmla="*/ 13 w 56"/>
                <a:gd name="T13" fmla="*/ 20 h 38"/>
                <a:gd name="T14" fmla="*/ 9 w 56"/>
                <a:gd name="T15" fmla="*/ 13 h 38"/>
                <a:gd name="T16" fmla="*/ 9 w 56"/>
                <a:gd name="T17" fmla="*/ 0 h 38"/>
                <a:gd name="T18" fmla="*/ 0 w 56"/>
                <a:gd name="T19" fmla="*/ 0 h 38"/>
                <a:gd name="T20" fmla="*/ 0 w 56"/>
                <a:gd name="T21" fmla="*/ 13 h 38"/>
                <a:gd name="T22" fmla="*/ 6 w 56"/>
                <a:gd name="T23" fmla="*/ 26 h 38"/>
                <a:gd name="T24" fmla="*/ 17 w 56"/>
                <a:gd name="T25" fmla="*/ 33 h 38"/>
                <a:gd name="T26" fmla="*/ 28 w 56"/>
                <a:gd name="T27" fmla="*/ 37 h 38"/>
                <a:gd name="T28" fmla="*/ 39 w 56"/>
                <a:gd name="T29" fmla="*/ 38 h 38"/>
                <a:gd name="T30" fmla="*/ 47 w 56"/>
                <a:gd name="T31" fmla="*/ 37 h 38"/>
                <a:gd name="T32" fmla="*/ 53 w 56"/>
                <a:gd name="T33" fmla="*/ 36 h 38"/>
                <a:gd name="T34" fmla="*/ 56 w 56"/>
                <a:gd name="T35" fmla="*/ 36 h 38"/>
                <a:gd name="T36" fmla="*/ 56 w 56"/>
                <a:gd name="T37" fmla="*/ 25 h 3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6"/>
                <a:gd name="T58" fmla="*/ 0 h 38"/>
                <a:gd name="T59" fmla="*/ 56 w 56"/>
                <a:gd name="T60" fmla="*/ 38 h 3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6" h="38">
                  <a:moveTo>
                    <a:pt x="56" y="25"/>
                  </a:moveTo>
                  <a:lnTo>
                    <a:pt x="53" y="25"/>
                  </a:lnTo>
                  <a:lnTo>
                    <a:pt x="47" y="26"/>
                  </a:lnTo>
                  <a:lnTo>
                    <a:pt x="39" y="25"/>
                  </a:lnTo>
                  <a:lnTo>
                    <a:pt x="28" y="26"/>
                  </a:lnTo>
                  <a:lnTo>
                    <a:pt x="20" y="24"/>
                  </a:lnTo>
                  <a:lnTo>
                    <a:pt x="13" y="20"/>
                  </a:lnTo>
                  <a:lnTo>
                    <a:pt x="9" y="13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13"/>
                  </a:lnTo>
                  <a:lnTo>
                    <a:pt x="6" y="26"/>
                  </a:lnTo>
                  <a:lnTo>
                    <a:pt x="17" y="33"/>
                  </a:lnTo>
                  <a:lnTo>
                    <a:pt x="28" y="37"/>
                  </a:lnTo>
                  <a:lnTo>
                    <a:pt x="39" y="38"/>
                  </a:lnTo>
                  <a:lnTo>
                    <a:pt x="47" y="37"/>
                  </a:lnTo>
                  <a:lnTo>
                    <a:pt x="53" y="36"/>
                  </a:lnTo>
                  <a:lnTo>
                    <a:pt x="56" y="36"/>
                  </a:lnTo>
                  <a:lnTo>
                    <a:pt x="56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79" name="Freeform 29"/>
            <p:cNvSpPr>
              <a:spLocks/>
            </p:cNvSpPr>
            <p:nvPr/>
          </p:nvSpPr>
          <p:spPr bwMode="auto">
            <a:xfrm>
              <a:off x="2776" y="-52"/>
              <a:ext cx="259" cy="173"/>
            </a:xfrm>
            <a:custGeom>
              <a:avLst/>
              <a:gdLst>
                <a:gd name="T0" fmla="*/ 27 w 259"/>
                <a:gd name="T1" fmla="*/ 22 h 173"/>
                <a:gd name="T2" fmla="*/ 30 w 259"/>
                <a:gd name="T3" fmla="*/ 29 h 173"/>
                <a:gd name="T4" fmla="*/ 40 w 259"/>
                <a:gd name="T5" fmla="*/ 43 h 173"/>
                <a:gd name="T6" fmla="*/ 52 w 259"/>
                <a:gd name="T7" fmla="*/ 56 h 173"/>
                <a:gd name="T8" fmla="*/ 63 w 259"/>
                <a:gd name="T9" fmla="*/ 63 h 173"/>
                <a:gd name="T10" fmla="*/ 67 w 259"/>
                <a:gd name="T11" fmla="*/ 60 h 173"/>
                <a:gd name="T12" fmla="*/ 73 w 259"/>
                <a:gd name="T13" fmla="*/ 52 h 173"/>
                <a:gd name="T14" fmla="*/ 81 w 259"/>
                <a:gd name="T15" fmla="*/ 43 h 173"/>
                <a:gd name="T16" fmla="*/ 89 w 259"/>
                <a:gd name="T17" fmla="*/ 31 h 173"/>
                <a:gd name="T18" fmla="*/ 98 w 259"/>
                <a:gd name="T19" fmla="*/ 19 h 173"/>
                <a:gd name="T20" fmla="*/ 106 w 259"/>
                <a:gd name="T21" fmla="*/ 9 h 173"/>
                <a:gd name="T22" fmla="*/ 117 w 259"/>
                <a:gd name="T23" fmla="*/ 2 h 173"/>
                <a:gd name="T24" fmla="*/ 125 w 259"/>
                <a:gd name="T25" fmla="*/ 0 h 173"/>
                <a:gd name="T26" fmla="*/ 139 w 259"/>
                <a:gd name="T27" fmla="*/ 5 h 173"/>
                <a:gd name="T28" fmla="*/ 151 w 259"/>
                <a:gd name="T29" fmla="*/ 14 h 173"/>
                <a:gd name="T30" fmla="*/ 159 w 259"/>
                <a:gd name="T31" fmla="*/ 32 h 173"/>
                <a:gd name="T32" fmla="*/ 159 w 259"/>
                <a:gd name="T33" fmla="*/ 60 h 173"/>
                <a:gd name="T34" fmla="*/ 159 w 259"/>
                <a:gd name="T35" fmla="*/ 73 h 173"/>
                <a:gd name="T36" fmla="*/ 164 w 259"/>
                <a:gd name="T37" fmla="*/ 84 h 173"/>
                <a:gd name="T38" fmla="*/ 174 w 259"/>
                <a:gd name="T39" fmla="*/ 89 h 173"/>
                <a:gd name="T40" fmla="*/ 184 w 259"/>
                <a:gd name="T41" fmla="*/ 92 h 173"/>
                <a:gd name="T42" fmla="*/ 195 w 259"/>
                <a:gd name="T43" fmla="*/ 92 h 173"/>
                <a:gd name="T44" fmla="*/ 202 w 259"/>
                <a:gd name="T45" fmla="*/ 92 h 173"/>
                <a:gd name="T46" fmla="*/ 209 w 259"/>
                <a:gd name="T47" fmla="*/ 90 h 173"/>
                <a:gd name="T48" fmla="*/ 212 w 259"/>
                <a:gd name="T49" fmla="*/ 90 h 173"/>
                <a:gd name="T50" fmla="*/ 216 w 259"/>
                <a:gd name="T51" fmla="*/ 90 h 173"/>
                <a:gd name="T52" fmla="*/ 224 w 259"/>
                <a:gd name="T53" fmla="*/ 86 h 173"/>
                <a:gd name="T54" fmla="*/ 238 w 259"/>
                <a:gd name="T55" fmla="*/ 79 h 173"/>
                <a:gd name="T56" fmla="*/ 259 w 259"/>
                <a:gd name="T57" fmla="*/ 61 h 173"/>
                <a:gd name="T58" fmla="*/ 257 w 259"/>
                <a:gd name="T59" fmla="*/ 63 h 173"/>
                <a:gd name="T60" fmla="*/ 254 w 259"/>
                <a:gd name="T61" fmla="*/ 68 h 173"/>
                <a:gd name="T62" fmla="*/ 247 w 259"/>
                <a:gd name="T63" fmla="*/ 77 h 173"/>
                <a:gd name="T64" fmla="*/ 239 w 259"/>
                <a:gd name="T65" fmla="*/ 86 h 173"/>
                <a:gd name="T66" fmla="*/ 230 w 259"/>
                <a:gd name="T67" fmla="*/ 98 h 173"/>
                <a:gd name="T68" fmla="*/ 221 w 259"/>
                <a:gd name="T69" fmla="*/ 110 h 173"/>
                <a:gd name="T70" fmla="*/ 209 w 259"/>
                <a:gd name="T71" fmla="*/ 122 h 173"/>
                <a:gd name="T72" fmla="*/ 199 w 259"/>
                <a:gd name="T73" fmla="*/ 133 h 173"/>
                <a:gd name="T74" fmla="*/ 185 w 259"/>
                <a:gd name="T75" fmla="*/ 143 h 173"/>
                <a:gd name="T76" fmla="*/ 174 w 259"/>
                <a:gd name="T77" fmla="*/ 154 h 173"/>
                <a:gd name="T78" fmla="*/ 162 w 259"/>
                <a:gd name="T79" fmla="*/ 164 h 173"/>
                <a:gd name="T80" fmla="*/ 148 w 259"/>
                <a:gd name="T81" fmla="*/ 171 h 173"/>
                <a:gd name="T82" fmla="*/ 134 w 259"/>
                <a:gd name="T83" fmla="*/ 173 h 173"/>
                <a:gd name="T84" fmla="*/ 121 w 259"/>
                <a:gd name="T85" fmla="*/ 173 h 173"/>
                <a:gd name="T86" fmla="*/ 106 w 259"/>
                <a:gd name="T87" fmla="*/ 167 h 173"/>
                <a:gd name="T88" fmla="*/ 93 w 259"/>
                <a:gd name="T89" fmla="*/ 154 h 173"/>
                <a:gd name="T90" fmla="*/ 79 w 259"/>
                <a:gd name="T91" fmla="*/ 137 h 173"/>
                <a:gd name="T92" fmla="*/ 65 w 259"/>
                <a:gd name="T93" fmla="*/ 118 h 173"/>
                <a:gd name="T94" fmla="*/ 54 w 259"/>
                <a:gd name="T95" fmla="*/ 101 h 173"/>
                <a:gd name="T96" fmla="*/ 43 w 259"/>
                <a:gd name="T97" fmla="*/ 85 h 173"/>
                <a:gd name="T98" fmla="*/ 33 w 259"/>
                <a:gd name="T99" fmla="*/ 72 h 173"/>
                <a:gd name="T100" fmla="*/ 22 w 259"/>
                <a:gd name="T101" fmla="*/ 60 h 173"/>
                <a:gd name="T102" fmla="*/ 11 w 259"/>
                <a:gd name="T103" fmla="*/ 52 h 173"/>
                <a:gd name="T104" fmla="*/ 0 w 259"/>
                <a:gd name="T105" fmla="*/ 50 h 173"/>
                <a:gd name="T106" fmla="*/ 27 w 259"/>
                <a:gd name="T107" fmla="*/ 22 h 17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59"/>
                <a:gd name="T163" fmla="*/ 0 h 173"/>
                <a:gd name="T164" fmla="*/ 259 w 259"/>
                <a:gd name="T165" fmla="*/ 173 h 17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59" h="173">
                  <a:moveTo>
                    <a:pt x="27" y="22"/>
                  </a:moveTo>
                  <a:lnTo>
                    <a:pt x="30" y="29"/>
                  </a:lnTo>
                  <a:lnTo>
                    <a:pt x="40" y="43"/>
                  </a:lnTo>
                  <a:lnTo>
                    <a:pt x="52" y="56"/>
                  </a:lnTo>
                  <a:lnTo>
                    <a:pt x="63" y="63"/>
                  </a:lnTo>
                  <a:lnTo>
                    <a:pt x="67" y="60"/>
                  </a:lnTo>
                  <a:lnTo>
                    <a:pt x="73" y="52"/>
                  </a:lnTo>
                  <a:lnTo>
                    <a:pt x="81" y="43"/>
                  </a:lnTo>
                  <a:lnTo>
                    <a:pt x="89" y="31"/>
                  </a:lnTo>
                  <a:lnTo>
                    <a:pt x="98" y="19"/>
                  </a:lnTo>
                  <a:lnTo>
                    <a:pt x="106" y="9"/>
                  </a:lnTo>
                  <a:lnTo>
                    <a:pt x="117" y="2"/>
                  </a:lnTo>
                  <a:lnTo>
                    <a:pt x="125" y="0"/>
                  </a:lnTo>
                  <a:lnTo>
                    <a:pt x="139" y="5"/>
                  </a:lnTo>
                  <a:lnTo>
                    <a:pt x="151" y="14"/>
                  </a:lnTo>
                  <a:lnTo>
                    <a:pt x="159" y="32"/>
                  </a:lnTo>
                  <a:lnTo>
                    <a:pt x="159" y="60"/>
                  </a:lnTo>
                  <a:lnTo>
                    <a:pt x="159" y="73"/>
                  </a:lnTo>
                  <a:lnTo>
                    <a:pt x="164" y="84"/>
                  </a:lnTo>
                  <a:lnTo>
                    <a:pt x="174" y="89"/>
                  </a:lnTo>
                  <a:lnTo>
                    <a:pt x="184" y="92"/>
                  </a:lnTo>
                  <a:lnTo>
                    <a:pt x="195" y="92"/>
                  </a:lnTo>
                  <a:lnTo>
                    <a:pt x="202" y="92"/>
                  </a:lnTo>
                  <a:lnTo>
                    <a:pt x="209" y="90"/>
                  </a:lnTo>
                  <a:lnTo>
                    <a:pt x="212" y="90"/>
                  </a:lnTo>
                  <a:lnTo>
                    <a:pt x="216" y="90"/>
                  </a:lnTo>
                  <a:lnTo>
                    <a:pt x="224" y="86"/>
                  </a:lnTo>
                  <a:lnTo>
                    <a:pt x="238" y="79"/>
                  </a:lnTo>
                  <a:lnTo>
                    <a:pt x="259" y="61"/>
                  </a:lnTo>
                  <a:lnTo>
                    <a:pt x="257" y="63"/>
                  </a:lnTo>
                  <a:lnTo>
                    <a:pt x="254" y="68"/>
                  </a:lnTo>
                  <a:lnTo>
                    <a:pt x="247" y="77"/>
                  </a:lnTo>
                  <a:lnTo>
                    <a:pt x="239" y="86"/>
                  </a:lnTo>
                  <a:lnTo>
                    <a:pt x="230" y="98"/>
                  </a:lnTo>
                  <a:lnTo>
                    <a:pt x="221" y="110"/>
                  </a:lnTo>
                  <a:lnTo>
                    <a:pt x="209" y="122"/>
                  </a:lnTo>
                  <a:lnTo>
                    <a:pt x="199" y="133"/>
                  </a:lnTo>
                  <a:lnTo>
                    <a:pt x="185" y="143"/>
                  </a:lnTo>
                  <a:lnTo>
                    <a:pt x="174" y="154"/>
                  </a:lnTo>
                  <a:lnTo>
                    <a:pt x="162" y="164"/>
                  </a:lnTo>
                  <a:lnTo>
                    <a:pt x="148" y="171"/>
                  </a:lnTo>
                  <a:lnTo>
                    <a:pt x="134" y="173"/>
                  </a:lnTo>
                  <a:lnTo>
                    <a:pt x="121" y="173"/>
                  </a:lnTo>
                  <a:lnTo>
                    <a:pt x="106" y="167"/>
                  </a:lnTo>
                  <a:lnTo>
                    <a:pt x="93" y="154"/>
                  </a:lnTo>
                  <a:lnTo>
                    <a:pt x="79" y="137"/>
                  </a:lnTo>
                  <a:lnTo>
                    <a:pt x="65" y="118"/>
                  </a:lnTo>
                  <a:lnTo>
                    <a:pt x="54" y="101"/>
                  </a:lnTo>
                  <a:lnTo>
                    <a:pt x="43" y="85"/>
                  </a:lnTo>
                  <a:lnTo>
                    <a:pt x="33" y="72"/>
                  </a:lnTo>
                  <a:lnTo>
                    <a:pt x="22" y="60"/>
                  </a:lnTo>
                  <a:lnTo>
                    <a:pt x="11" y="52"/>
                  </a:lnTo>
                  <a:lnTo>
                    <a:pt x="0" y="50"/>
                  </a:lnTo>
                  <a:lnTo>
                    <a:pt x="27" y="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80" name="Freeform 30"/>
            <p:cNvSpPr>
              <a:spLocks/>
            </p:cNvSpPr>
            <p:nvPr/>
          </p:nvSpPr>
          <p:spPr bwMode="auto">
            <a:xfrm>
              <a:off x="210" y="4"/>
              <a:ext cx="2603" cy="4309"/>
            </a:xfrm>
            <a:custGeom>
              <a:avLst/>
              <a:gdLst>
                <a:gd name="T0" fmla="*/ 0 w 2603"/>
                <a:gd name="T1" fmla="*/ 4163 h 4309"/>
                <a:gd name="T2" fmla="*/ 0 w 2603"/>
                <a:gd name="T3" fmla="*/ 127 h 4309"/>
                <a:gd name="T4" fmla="*/ 1 w 2603"/>
                <a:gd name="T5" fmla="*/ 106 h 4309"/>
                <a:gd name="T6" fmla="*/ 9 w 2603"/>
                <a:gd name="T7" fmla="*/ 83 h 4309"/>
                <a:gd name="T8" fmla="*/ 19 w 2603"/>
                <a:gd name="T9" fmla="*/ 63 h 4309"/>
                <a:gd name="T10" fmla="*/ 33 w 2603"/>
                <a:gd name="T11" fmla="*/ 42 h 4309"/>
                <a:gd name="T12" fmla="*/ 50 w 2603"/>
                <a:gd name="T13" fmla="*/ 25 h 4309"/>
                <a:gd name="T14" fmla="*/ 73 w 2603"/>
                <a:gd name="T15" fmla="*/ 12 h 4309"/>
                <a:gd name="T16" fmla="*/ 95 w 2603"/>
                <a:gd name="T17" fmla="*/ 4 h 4309"/>
                <a:gd name="T18" fmla="*/ 123 w 2603"/>
                <a:gd name="T19" fmla="*/ 0 h 4309"/>
                <a:gd name="T20" fmla="*/ 2498 w 2603"/>
                <a:gd name="T21" fmla="*/ 0 h 4309"/>
                <a:gd name="T22" fmla="*/ 2518 w 2603"/>
                <a:gd name="T23" fmla="*/ 1 h 4309"/>
                <a:gd name="T24" fmla="*/ 2535 w 2603"/>
                <a:gd name="T25" fmla="*/ 8 h 4309"/>
                <a:gd name="T26" fmla="*/ 2555 w 2603"/>
                <a:gd name="T27" fmla="*/ 18 h 4309"/>
                <a:gd name="T28" fmla="*/ 2570 w 2603"/>
                <a:gd name="T29" fmla="*/ 33 h 4309"/>
                <a:gd name="T30" fmla="*/ 2584 w 2603"/>
                <a:gd name="T31" fmla="*/ 50 h 4309"/>
                <a:gd name="T32" fmla="*/ 2594 w 2603"/>
                <a:gd name="T33" fmla="*/ 69 h 4309"/>
                <a:gd name="T34" fmla="*/ 2601 w 2603"/>
                <a:gd name="T35" fmla="*/ 87 h 4309"/>
                <a:gd name="T36" fmla="*/ 2603 w 2603"/>
                <a:gd name="T37" fmla="*/ 108 h 4309"/>
                <a:gd name="T38" fmla="*/ 2603 w 2603"/>
                <a:gd name="T39" fmla="*/ 4183 h 4309"/>
                <a:gd name="T40" fmla="*/ 2601 w 2603"/>
                <a:gd name="T41" fmla="*/ 4203 h 4309"/>
                <a:gd name="T42" fmla="*/ 2594 w 2603"/>
                <a:gd name="T43" fmla="*/ 4224 h 4309"/>
                <a:gd name="T44" fmla="*/ 2584 w 2603"/>
                <a:gd name="T45" fmla="*/ 4244 h 4309"/>
                <a:gd name="T46" fmla="*/ 2569 w 2603"/>
                <a:gd name="T47" fmla="*/ 4265 h 4309"/>
                <a:gd name="T48" fmla="*/ 2551 w 2603"/>
                <a:gd name="T49" fmla="*/ 4282 h 4309"/>
                <a:gd name="T50" fmla="*/ 2532 w 2603"/>
                <a:gd name="T51" fmla="*/ 4297 h 4309"/>
                <a:gd name="T52" fmla="*/ 2511 w 2603"/>
                <a:gd name="T53" fmla="*/ 4306 h 4309"/>
                <a:gd name="T54" fmla="*/ 2489 w 2603"/>
                <a:gd name="T55" fmla="*/ 4309 h 4309"/>
                <a:gd name="T56" fmla="*/ 144 w 2603"/>
                <a:gd name="T57" fmla="*/ 4309 h 4309"/>
                <a:gd name="T58" fmla="*/ 122 w 2603"/>
                <a:gd name="T59" fmla="*/ 4307 h 4309"/>
                <a:gd name="T60" fmla="*/ 95 w 2603"/>
                <a:gd name="T61" fmla="*/ 4301 h 4309"/>
                <a:gd name="T62" fmla="*/ 71 w 2603"/>
                <a:gd name="T63" fmla="*/ 4289 h 4309"/>
                <a:gd name="T64" fmla="*/ 49 w 2603"/>
                <a:gd name="T65" fmla="*/ 4273 h 4309"/>
                <a:gd name="T66" fmla="*/ 30 w 2603"/>
                <a:gd name="T67" fmla="*/ 4253 h 4309"/>
                <a:gd name="T68" fmla="*/ 15 w 2603"/>
                <a:gd name="T69" fmla="*/ 4227 h 4309"/>
                <a:gd name="T70" fmla="*/ 3 w 2603"/>
                <a:gd name="T71" fmla="*/ 4198 h 4309"/>
                <a:gd name="T72" fmla="*/ 0 w 2603"/>
                <a:gd name="T73" fmla="*/ 4163 h 430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603"/>
                <a:gd name="T112" fmla="*/ 0 h 4309"/>
                <a:gd name="T113" fmla="*/ 2603 w 2603"/>
                <a:gd name="T114" fmla="*/ 4309 h 430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603" h="4309">
                  <a:moveTo>
                    <a:pt x="0" y="4163"/>
                  </a:moveTo>
                  <a:lnTo>
                    <a:pt x="0" y="127"/>
                  </a:lnTo>
                  <a:lnTo>
                    <a:pt x="1" y="106"/>
                  </a:lnTo>
                  <a:lnTo>
                    <a:pt x="9" y="83"/>
                  </a:lnTo>
                  <a:lnTo>
                    <a:pt x="19" y="63"/>
                  </a:lnTo>
                  <a:lnTo>
                    <a:pt x="33" y="42"/>
                  </a:lnTo>
                  <a:lnTo>
                    <a:pt x="50" y="25"/>
                  </a:lnTo>
                  <a:lnTo>
                    <a:pt x="73" y="12"/>
                  </a:lnTo>
                  <a:lnTo>
                    <a:pt x="95" y="4"/>
                  </a:lnTo>
                  <a:lnTo>
                    <a:pt x="123" y="0"/>
                  </a:lnTo>
                  <a:lnTo>
                    <a:pt x="2498" y="0"/>
                  </a:lnTo>
                  <a:lnTo>
                    <a:pt x="2518" y="1"/>
                  </a:lnTo>
                  <a:lnTo>
                    <a:pt x="2535" y="8"/>
                  </a:lnTo>
                  <a:lnTo>
                    <a:pt x="2555" y="18"/>
                  </a:lnTo>
                  <a:lnTo>
                    <a:pt x="2570" y="33"/>
                  </a:lnTo>
                  <a:lnTo>
                    <a:pt x="2584" y="50"/>
                  </a:lnTo>
                  <a:lnTo>
                    <a:pt x="2594" y="69"/>
                  </a:lnTo>
                  <a:lnTo>
                    <a:pt x="2601" y="87"/>
                  </a:lnTo>
                  <a:lnTo>
                    <a:pt x="2603" y="108"/>
                  </a:lnTo>
                  <a:lnTo>
                    <a:pt x="2603" y="4183"/>
                  </a:lnTo>
                  <a:lnTo>
                    <a:pt x="2601" y="4203"/>
                  </a:lnTo>
                  <a:lnTo>
                    <a:pt x="2594" y="4224"/>
                  </a:lnTo>
                  <a:lnTo>
                    <a:pt x="2584" y="4244"/>
                  </a:lnTo>
                  <a:lnTo>
                    <a:pt x="2569" y="4265"/>
                  </a:lnTo>
                  <a:lnTo>
                    <a:pt x="2551" y="4282"/>
                  </a:lnTo>
                  <a:lnTo>
                    <a:pt x="2532" y="4297"/>
                  </a:lnTo>
                  <a:lnTo>
                    <a:pt x="2511" y="4306"/>
                  </a:lnTo>
                  <a:lnTo>
                    <a:pt x="2489" y="4309"/>
                  </a:lnTo>
                  <a:lnTo>
                    <a:pt x="144" y="4309"/>
                  </a:lnTo>
                  <a:lnTo>
                    <a:pt x="122" y="4307"/>
                  </a:lnTo>
                  <a:lnTo>
                    <a:pt x="95" y="4301"/>
                  </a:lnTo>
                  <a:lnTo>
                    <a:pt x="71" y="4289"/>
                  </a:lnTo>
                  <a:lnTo>
                    <a:pt x="49" y="4273"/>
                  </a:lnTo>
                  <a:lnTo>
                    <a:pt x="30" y="4253"/>
                  </a:lnTo>
                  <a:lnTo>
                    <a:pt x="15" y="4227"/>
                  </a:lnTo>
                  <a:lnTo>
                    <a:pt x="3" y="4198"/>
                  </a:lnTo>
                  <a:lnTo>
                    <a:pt x="0" y="4163"/>
                  </a:lnTo>
                  <a:close/>
                </a:path>
              </a:pathLst>
            </a:custGeom>
            <a:solidFill>
              <a:srgbClr val="FFF2D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81" name="Freeform 31"/>
            <p:cNvSpPr>
              <a:spLocks/>
            </p:cNvSpPr>
            <p:nvPr/>
          </p:nvSpPr>
          <p:spPr bwMode="auto">
            <a:xfrm>
              <a:off x="203" y="131"/>
              <a:ext cx="13" cy="4036"/>
            </a:xfrm>
            <a:custGeom>
              <a:avLst/>
              <a:gdLst>
                <a:gd name="T0" fmla="*/ 0 w 13"/>
                <a:gd name="T1" fmla="*/ 0 h 4036"/>
                <a:gd name="T2" fmla="*/ 0 w 13"/>
                <a:gd name="T3" fmla="*/ 0 h 4036"/>
                <a:gd name="T4" fmla="*/ 0 w 13"/>
                <a:gd name="T5" fmla="*/ 4036 h 4036"/>
                <a:gd name="T6" fmla="*/ 13 w 13"/>
                <a:gd name="T7" fmla="*/ 4036 h 4036"/>
                <a:gd name="T8" fmla="*/ 13 w 13"/>
                <a:gd name="T9" fmla="*/ 0 h 4036"/>
                <a:gd name="T10" fmla="*/ 0 w 13"/>
                <a:gd name="T11" fmla="*/ 0 h 40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"/>
                <a:gd name="T19" fmla="*/ 0 h 4036"/>
                <a:gd name="T20" fmla="*/ 13 w 13"/>
                <a:gd name="T21" fmla="*/ 4036 h 40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" h="4036">
                  <a:moveTo>
                    <a:pt x="0" y="0"/>
                  </a:moveTo>
                  <a:lnTo>
                    <a:pt x="0" y="0"/>
                  </a:lnTo>
                  <a:lnTo>
                    <a:pt x="0" y="4036"/>
                  </a:lnTo>
                  <a:lnTo>
                    <a:pt x="13" y="4036"/>
                  </a:lnTo>
                  <a:lnTo>
                    <a:pt x="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82" name="Freeform 32"/>
            <p:cNvSpPr>
              <a:spLocks/>
            </p:cNvSpPr>
            <p:nvPr/>
          </p:nvSpPr>
          <p:spPr bwMode="auto">
            <a:xfrm>
              <a:off x="203" y="-3"/>
              <a:ext cx="129" cy="134"/>
            </a:xfrm>
            <a:custGeom>
              <a:avLst/>
              <a:gdLst>
                <a:gd name="T0" fmla="*/ 129 w 129"/>
                <a:gd name="T1" fmla="*/ 0 h 134"/>
                <a:gd name="T2" fmla="*/ 129 w 129"/>
                <a:gd name="T3" fmla="*/ 0 h 134"/>
                <a:gd name="T4" fmla="*/ 101 w 129"/>
                <a:gd name="T5" fmla="*/ 6 h 134"/>
                <a:gd name="T6" fmla="*/ 78 w 129"/>
                <a:gd name="T7" fmla="*/ 14 h 134"/>
                <a:gd name="T8" fmla="*/ 54 w 129"/>
                <a:gd name="T9" fmla="*/ 28 h 134"/>
                <a:gd name="T10" fmla="*/ 37 w 129"/>
                <a:gd name="T11" fmla="*/ 47 h 134"/>
                <a:gd name="T12" fmla="*/ 21 w 129"/>
                <a:gd name="T13" fmla="*/ 67 h 134"/>
                <a:gd name="T14" fmla="*/ 10 w 129"/>
                <a:gd name="T15" fmla="*/ 89 h 134"/>
                <a:gd name="T16" fmla="*/ 2 w 129"/>
                <a:gd name="T17" fmla="*/ 113 h 134"/>
                <a:gd name="T18" fmla="*/ 0 w 129"/>
                <a:gd name="T19" fmla="*/ 134 h 134"/>
                <a:gd name="T20" fmla="*/ 13 w 129"/>
                <a:gd name="T21" fmla="*/ 134 h 134"/>
                <a:gd name="T22" fmla="*/ 13 w 129"/>
                <a:gd name="T23" fmla="*/ 113 h 134"/>
                <a:gd name="T24" fmla="*/ 21 w 129"/>
                <a:gd name="T25" fmla="*/ 93 h 134"/>
                <a:gd name="T26" fmla="*/ 30 w 129"/>
                <a:gd name="T27" fmla="*/ 73 h 134"/>
                <a:gd name="T28" fmla="*/ 43 w 129"/>
                <a:gd name="T29" fmla="*/ 53 h 134"/>
                <a:gd name="T30" fmla="*/ 60 w 129"/>
                <a:gd name="T31" fmla="*/ 37 h 134"/>
                <a:gd name="T32" fmla="*/ 82 w 129"/>
                <a:gd name="T33" fmla="*/ 24 h 134"/>
                <a:gd name="T34" fmla="*/ 101 w 129"/>
                <a:gd name="T35" fmla="*/ 15 h 134"/>
                <a:gd name="T36" fmla="*/ 129 w 129"/>
                <a:gd name="T37" fmla="*/ 14 h 134"/>
                <a:gd name="T38" fmla="*/ 129 w 129"/>
                <a:gd name="T39" fmla="*/ 0 h 13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29"/>
                <a:gd name="T61" fmla="*/ 0 h 134"/>
                <a:gd name="T62" fmla="*/ 129 w 129"/>
                <a:gd name="T63" fmla="*/ 134 h 13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29" h="134">
                  <a:moveTo>
                    <a:pt x="129" y="0"/>
                  </a:moveTo>
                  <a:lnTo>
                    <a:pt x="129" y="0"/>
                  </a:lnTo>
                  <a:lnTo>
                    <a:pt x="101" y="6"/>
                  </a:lnTo>
                  <a:lnTo>
                    <a:pt x="78" y="14"/>
                  </a:lnTo>
                  <a:lnTo>
                    <a:pt x="54" y="28"/>
                  </a:lnTo>
                  <a:lnTo>
                    <a:pt x="37" y="47"/>
                  </a:lnTo>
                  <a:lnTo>
                    <a:pt x="21" y="67"/>
                  </a:lnTo>
                  <a:lnTo>
                    <a:pt x="10" y="89"/>
                  </a:lnTo>
                  <a:lnTo>
                    <a:pt x="2" y="113"/>
                  </a:lnTo>
                  <a:lnTo>
                    <a:pt x="0" y="134"/>
                  </a:lnTo>
                  <a:lnTo>
                    <a:pt x="13" y="134"/>
                  </a:lnTo>
                  <a:lnTo>
                    <a:pt x="13" y="113"/>
                  </a:lnTo>
                  <a:lnTo>
                    <a:pt x="21" y="93"/>
                  </a:lnTo>
                  <a:lnTo>
                    <a:pt x="30" y="73"/>
                  </a:lnTo>
                  <a:lnTo>
                    <a:pt x="43" y="53"/>
                  </a:lnTo>
                  <a:lnTo>
                    <a:pt x="60" y="37"/>
                  </a:lnTo>
                  <a:lnTo>
                    <a:pt x="82" y="24"/>
                  </a:lnTo>
                  <a:lnTo>
                    <a:pt x="101" y="15"/>
                  </a:lnTo>
                  <a:lnTo>
                    <a:pt x="129" y="14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83" name="Freeform 33"/>
            <p:cNvSpPr>
              <a:spLocks/>
            </p:cNvSpPr>
            <p:nvPr/>
          </p:nvSpPr>
          <p:spPr bwMode="auto">
            <a:xfrm>
              <a:off x="332" y="-3"/>
              <a:ext cx="2376" cy="13"/>
            </a:xfrm>
            <a:custGeom>
              <a:avLst/>
              <a:gdLst>
                <a:gd name="T0" fmla="*/ 2376 w 2376"/>
                <a:gd name="T1" fmla="*/ 0 h 13"/>
                <a:gd name="T2" fmla="*/ 2376 w 2376"/>
                <a:gd name="T3" fmla="*/ 0 h 13"/>
                <a:gd name="T4" fmla="*/ 0 w 2376"/>
                <a:gd name="T5" fmla="*/ 0 h 13"/>
                <a:gd name="T6" fmla="*/ 0 w 2376"/>
                <a:gd name="T7" fmla="*/ 13 h 13"/>
                <a:gd name="T8" fmla="*/ 2376 w 2376"/>
                <a:gd name="T9" fmla="*/ 13 h 13"/>
                <a:gd name="T10" fmla="*/ 2376 w 2376"/>
                <a:gd name="T11" fmla="*/ 0 h 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76"/>
                <a:gd name="T19" fmla="*/ 0 h 13"/>
                <a:gd name="T20" fmla="*/ 2376 w 2376"/>
                <a:gd name="T21" fmla="*/ 13 h 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76" h="13">
                  <a:moveTo>
                    <a:pt x="2376" y="0"/>
                  </a:moveTo>
                  <a:lnTo>
                    <a:pt x="2376" y="0"/>
                  </a:lnTo>
                  <a:lnTo>
                    <a:pt x="0" y="0"/>
                  </a:lnTo>
                  <a:lnTo>
                    <a:pt x="0" y="13"/>
                  </a:lnTo>
                  <a:lnTo>
                    <a:pt x="2376" y="13"/>
                  </a:lnTo>
                  <a:lnTo>
                    <a:pt x="237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84" name="Freeform 34"/>
            <p:cNvSpPr>
              <a:spLocks/>
            </p:cNvSpPr>
            <p:nvPr/>
          </p:nvSpPr>
          <p:spPr bwMode="auto">
            <a:xfrm>
              <a:off x="2708" y="-3"/>
              <a:ext cx="113" cy="115"/>
            </a:xfrm>
            <a:custGeom>
              <a:avLst/>
              <a:gdLst>
                <a:gd name="T0" fmla="*/ 113 w 113"/>
                <a:gd name="T1" fmla="*/ 115 h 115"/>
                <a:gd name="T2" fmla="*/ 113 w 113"/>
                <a:gd name="T3" fmla="*/ 115 h 115"/>
                <a:gd name="T4" fmla="*/ 109 w 113"/>
                <a:gd name="T5" fmla="*/ 93 h 115"/>
                <a:gd name="T6" fmla="*/ 102 w 113"/>
                <a:gd name="T7" fmla="*/ 73 h 115"/>
                <a:gd name="T8" fmla="*/ 90 w 113"/>
                <a:gd name="T9" fmla="*/ 53 h 115"/>
                <a:gd name="T10" fmla="*/ 76 w 113"/>
                <a:gd name="T11" fmla="*/ 36 h 115"/>
                <a:gd name="T12" fmla="*/ 60 w 113"/>
                <a:gd name="T13" fmla="*/ 20 h 115"/>
                <a:gd name="T14" fmla="*/ 38 w 113"/>
                <a:gd name="T15" fmla="*/ 11 h 115"/>
                <a:gd name="T16" fmla="*/ 20 w 113"/>
                <a:gd name="T17" fmla="*/ 3 h 115"/>
                <a:gd name="T18" fmla="*/ 0 w 113"/>
                <a:gd name="T19" fmla="*/ 0 h 115"/>
                <a:gd name="T20" fmla="*/ 0 w 113"/>
                <a:gd name="T21" fmla="*/ 14 h 115"/>
                <a:gd name="T22" fmla="*/ 20 w 113"/>
                <a:gd name="T23" fmla="*/ 14 h 115"/>
                <a:gd name="T24" fmla="*/ 36 w 113"/>
                <a:gd name="T25" fmla="*/ 20 h 115"/>
                <a:gd name="T26" fmla="*/ 53 w 113"/>
                <a:gd name="T27" fmla="*/ 31 h 115"/>
                <a:gd name="T28" fmla="*/ 69 w 113"/>
                <a:gd name="T29" fmla="*/ 43 h 115"/>
                <a:gd name="T30" fmla="*/ 81 w 113"/>
                <a:gd name="T31" fmla="*/ 60 h 115"/>
                <a:gd name="T32" fmla="*/ 91 w 113"/>
                <a:gd name="T33" fmla="*/ 77 h 115"/>
                <a:gd name="T34" fmla="*/ 98 w 113"/>
                <a:gd name="T35" fmla="*/ 95 h 115"/>
                <a:gd name="T36" fmla="*/ 101 w 113"/>
                <a:gd name="T37" fmla="*/ 115 h 115"/>
                <a:gd name="T38" fmla="*/ 113 w 113"/>
                <a:gd name="T39" fmla="*/ 115 h 11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13"/>
                <a:gd name="T61" fmla="*/ 0 h 115"/>
                <a:gd name="T62" fmla="*/ 113 w 113"/>
                <a:gd name="T63" fmla="*/ 115 h 11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13" h="115">
                  <a:moveTo>
                    <a:pt x="113" y="115"/>
                  </a:moveTo>
                  <a:lnTo>
                    <a:pt x="113" y="115"/>
                  </a:lnTo>
                  <a:lnTo>
                    <a:pt x="109" y="93"/>
                  </a:lnTo>
                  <a:lnTo>
                    <a:pt x="102" y="73"/>
                  </a:lnTo>
                  <a:lnTo>
                    <a:pt x="90" y="53"/>
                  </a:lnTo>
                  <a:lnTo>
                    <a:pt x="76" y="36"/>
                  </a:lnTo>
                  <a:lnTo>
                    <a:pt x="60" y="20"/>
                  </a:lnTo>
                  <a:lnTo>
                    <a:pt x="38" y="11"/>
                  </a:lnTo>
                  <a:lnTo>
                    <a:pt x="20" y="3"/>
                  </a:lnTo>
                  <a:lnTo>
                    <a:pt x="0" y="0"/>
                  </a:lnTo>
                  <a:lnTo>
                    <a:pt x="0" y="14"/>
                  </a:lnTo>
                  <a:lnTo>
                    <a:pt x="20" y="14"/>
                  </a:lnTo>
                  <a:lnTo>
                    <a:pt x="36" y="20"/>
                  </a:lnTo>
                  <a:lnTo>
                    <a:pt x="53" y="31"/>
                  </a:lnTo>
                  <a:lnTo>
                    <a:pt x="69" y="43"/>
                  </a:lnTo>
                  <a:lnTo>
                    <a:pt x="81" y="60"/>
                  </a:lnTo>
                  <a:lnTo>
                    <a:pt x="91" y="77"/>
                  </a:lnTo>
                  <a:lnTo>
                    <a:pt x="98" y="95"/>
                  </a:lnTo>
                  <a:lnTo>
                    <a:pt x="101" y="115"/>
                  </a:lnTo>
                  <a:lnTo>
                    <a:pt x="113" y="1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85" name="Freeform 35"/>
            <p:cNvSpPr>
              <a:spLocks/>
            </p:cNvSpPr>
            <p:nvPr/>
          </p:nvSpPr>
          <p:spPr bwMode="auto">
            <a:xfrm>
              <a:off x="2809" y="112"/>
              <a:ext cx="12" cy="4075"/>
            </a:xfrm>
            <a:custGeom>
              <a:avLst/>
              <a:gdLst>
                <a:gd name="T0" fmla="*/ 12 w 12"/>
                <a:gd name="T1" fmla="*/ 4075 h 4075"/>
                <a:gd name="T2" fmla="*/ 12 w 12"/>
                <a:gd name="T3" fmla="*/ 4075 h 4075"/>
                <a:gd name="T4" fmla="*/ 12 w 12"/>
                <a:gd name="T5" fmla="*/ 0 h 4075"/>
                <a:gd name="T6" fmla="*/ 0 w 12"/>
                <a:gd name="T7" fmla="*/ 0 h 4075"/>
                <a:gd name="T8" fmla="*/ 0 w 12"/>
                <a:gd name="T9" fmla="*/ 4075 h 4075"/>
                <a:gd name="T10" fmla="*/ 12 w 12"/>
                <a:gd name="T11" fmla="*/ 4075 h 407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"/>
                <a:gd name="T19" fmla="*/ 0 h 4075"/>
                <a:gd name="T20" fmla="*/ 12 w 12"/>
                <a:gd name="T21" fmla="*/ 4075 h 407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" h="4075">
                  <a:moveTo>
                    <a:pt x="12" y="4075"/>
                  </a:moveTo>
                  <a:lnTo>
                    <a:pt x="12" y="4075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4075"/>
                  </a:lnTo>
                  <a:lnTo>
                    <a:pt x="12" y="407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86" name="Freeform 36"/>
            <p:cNvSpPr>
              <a:spLocks/>
            </p:cNvSpPr>
            <p:nvPr/>
          </p:nvSpPr>
          <p:spPr bwMode="auto">
            <a:xfrm>
              <a:off x="2699" y="4187"/>
              <a:ext cx="122" cy="132"/>
            </a:xfrm>
            <a:custGeom>
              <a:avLst/>
              <a:gdLst>
                <a:gd name="T0" fmla="*/ 0 w 122"/>
                <a:gd name="T1" fmla="*/ 132 h 132"/>
                <a:gd name="T2" fmla="*/ 0 w 122"/>
                <a:gd name="T3" fmla="*/ 132 h 132"/>
                <a:gd name="T4" fmla="*/ 24 w 122"/>
                <a:gd name="T5" fmla="*/ 128 h 132"/>
                <a:gd name="T6" fmla="*/ 45 w 122"/>
                <a:gd name="T7" fmla="*/ 119 h 132"/>
                <a:gd name="T8" fmla="*/ 66 w 122"/>
                <a:gd name="T9" fmla="*/ 103 h 132"/>
                <a:gd name="T10" fmla="*/ 83 w 122"/>
                <a:gd name="T11" fmla="*/ 84 h 132"/>
                <a:gd name="T12" fmla="*/ 99 w 122"/>
                <a:gd name="T13" fmla="*/ 64 h 132"/>
                <a:gd name="T14" fmla="*/ 111 w 122"/>
                <a:gd name="T15" fmla="*/ 42 h 132"/>
                <a:gd name="T16" fmla="*/ 118 w 122"/>
                <a:gd name="T17" fmla="*/ 19 h 132"/>
                <a:gd name="T18" fmla="*/ 122 w 122"/>
                <a:gd name="T19" fmla="*/ 0 h 132"/>
                <a:gd name="T20" fmla="*/ 110 w 122"/>
                <a:gd name="T21" fmla="*/ 0 h 132"/>
                <a:gd name="T22" fmla="*/ 107 w 122"/>
                <a:gd name="T23" fmla="*/ 19 h 132"/>
                <a:gd name="T24" fmla="*/ 100 w 122"/>
                <a:gd name="T25" fmla="*/ 38 h 132"/>
                <a:gd name="T26" fmla="*/ 90 w 122"/>
                <a:gd name="T27" fmla="*/ 58 h 132"/>
                <a:gd name="T28" fmla="*/ 77 w 122"/>
                <a:gd name="T29" fmla="*/ 78 h 132"/>
                <a:gd name="T30" fmla="*/ 59 w 122"/>
                <a:gd name="T31" fmla="*/ 94 h 132"/>
                <a:gd name="T32" fmla="*/ 42 w 122"/>
                <a:gd name="T33" fmla="*/ 108 h 132"/>
                <a:gd name="T34" fmla="*/ 21 w 122"/>
                <a:gd name="T35" fmla="*/ 117 h 132"/>
                <a:gd name="T36" fmla="*/ 0 w 122"/>
                <a:gd name="T37" fmla="*/ 119 h 132"/>
                <a:gd name="T38" fmla="*/ 0 w 122"/>
                <a:gd name="T39" fmla="*/ 132 h 13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22"/>
                <a:gd name="T61" fmla="*/ 0 h 132"/>
                <a:gd name="T62" fmla="*/ 122 w 122"/>
                <a:gd name="T63" fmla="*/ 132 h 13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22" h="132">
                  <a:moveTo>
                    <a:pt x="0" y="132"/>
                  </a:moveTo>
                  <a:lnTo>
                    <a:pt x="0" y="132"/>
                  </a:lnTo>
                  <a:lnTo>
                    <a:pt x="24" y="128"/>
                  </a:lnTo>
                  <a:lnTo>
                    <a:pt x="45" y="119"/>
                  </a:lnTo>
                  <a:lnTo>
                    <a:pt x="66" y="103"/>
                  </a:lnTo>
                  <a:lnTo>
                    <a:pt x="83" y="84"/>
                  </a:lnTo>
                  <a:lnTo>
                    <a:pt x="99" y="64"/>
                  </a:lnTo>
                  <a:lnTo>
                    <a:pt x="111" y="42"/>
                  </a:lnTo>
                  <a:lnTo>
                    <a:pt x="118" y="19"/>
                  </a:lnTo>
                  <a:lnTo>
                    <a:pt x="122" y="0"/>
                  </a:lnTo>
                  <a:lnTo>
                    <a:pt x="110" y="0"/>
                  </a:lnTo>
                  <a:lnTo>
                    <a:pt x="107" y="19"/>
                  </a:lnTo>
                  <a:lnTo>
                    <a:pt x="100" y="38"/>
                  </a:lnTo>
                  <a:lnTo>
                    <a:pt x="90" y="58"/>
                  </a:lnTo>
                  <a:lnTo>
                    <a:pt x="77" y="78"/>
                  </a:lnTo>
                  <a:lnTo>
                    <a:pt x="59" y="94"/>
                  </a:lnTo>
                  <a:lnTo>
                    <a:pt x="42" y="108"/>
                  </a:lnTo>
                  <a:lnTo>
                    <a:pt x="21" y="117"/>
                  </a:lnTo>
                  <a:lnTo>
                    <a:pt x="0" y="119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87" name="Freeform 37"/>
            <p:cNvSpPr>
              <a:spLocks/>
            </p:cNvSpPr>
            <p:nvPr/>
          </p:nvSpPr>
          <p:spPr bwMode="auto">
            <a:xfrm>
              <a:off x="354" y="4306"/>
              <a:ext cx="2345" cy="13"/>
            </a:xfrm>
            <a:custGeom>
              <a:avLst/>
              <a:gdLst>
                <a:gd name="T0" fmla="*/ 0 w 2345"/>
                <a:gd name="T1" fmla="*/ 13 h 13"/>
                <a:gd name="T2" fmla="*/ 0 w 2345"/>
                <a:gd name="T3" fmla="*/ 13 h 13"/>
                <a:gd name="T4" fmla="*/ 2345 w 2345"/>
                <a:gd name="T5" fmla="*/ 13 h 13"/>
                <a:gd name="T6" fmla="*/ 2345 w 2345"/>
                <a:gd name="T7" fmla="*/ 0 h 13"/>
                <a:gd name="T8" fmla="*/ 0 w 2345"/>
                <a:gd name="T9" fmla="*/ 0 h 13"/>
                <a:gd name="T10" fmla="*/ 0 w 2345"/>
                <a:gd name="T11" fmla="*/ 13 h 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45"/>
                <a:gd name="T19" fmla="*/ 0 h 13"/>
                <a:gd name="T20" fmla="*/ 2345 w 2345"/>
                <a:gd name="T21" fmla="*/ 13 h 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45" h="13">
                  <a:moveTo>
                    <a:pt x="0" y="13"/>
                  </a:moveTo>
                  <a:lnTo>
                    <a:pt x="0" y="13"/>
                  </a:lnTo>
                  <a:lnTo>
                    <a:pt x="2345" y="13"/>
                  </a:lnTo>
                  <a:lnTo>
                    <a:pt x="2345" y="0"/>
                  </a:lnTo>
                  <a:lnTo>
                    <a:pt x="0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88" name="Freeform 38"/>
            <p:cNvSpPr>
              <a:spLocks/>
            </p:cNvSpPr>
            <p:nvPr/>
          </p:nvSpPr>
          <p:spPr bwMode="auto">
            <a:xfrm>
              <a:off x="203" y="4167"/>
              <a:ext cx="151" cy="152"/>
            </a:xfrm>
            <a:custGeom>
              <a:avLst/>
              <a:gdLst>
                <a:gd name="T0" fmla="*/ 0 w 151"/>
                <a:gd name="T1" fmla="*/ 0 h 152"/>
                <a:gd name="T2" fmla="*/ 0 w 151"/>
                <a:gd name="T3" fmla="*/ 0 h 152"/>
                <a:gd name="T4" fmla="*/ 4 w 151"/>
                <a:gd name="T5" fmla="*/ 35 h 152"/>
                <a:gd name="T6" fmla="*/ 16 w 151"/>
                <a:gd name="T7" fmla="*/ 65 h 152"/>
                <a:gd name="T8" fmla="*/ 31 w 151"/>
                <a:gd name="T9" fmla="*/ 93 h 152"/>
                <a:gd name="T10" fmla="*/ 53 w 151"/>
                <a:gd name="T11" fmla="*/ 115 h 152"/>
                <a:gd name="T12" fmla="*/ 77 w 151"/>
                <a:gd name="T13" fmla="*/ 131 h 152"/>
                <a:gd name="T14" fmla="*/ 100 w 151"/>
                <a:gd name="T15" fmla="*/ 143 h 152"/>
                <a:gd name="T16" fmla="*/ 128 w 151"/>
                <a:gd name="T17" fmla="*/ 149 h 152"/>
                <a:gd name="T18" fmla="*/ 151 w 151"/>
                <a:gd name="T19" fmla="*/ 152 h 152"/>
                <a:gd name="T20" fmla="*/ 151 w 151"/>
                <a:gd name="T21" fmla="*/ 139 h 152"/>
                <a:gd name="T22" fmla="*/ 128 w 151"/>
                <a:gd name="T23" fmla="*/ 139 h 152"/>
                <a:gd name="T24" fmla="*/ 104 w 151"/>
                <a:gd name="T25" fmla="*/ 132 h 152"/>
                <a:gd name="T26" fmla="*/ 79 w 151"/>
                <a:gd name="T27" fmla="*/ 120 h 152"/>
                <a:gd name="T28" fmla="*/ 59 w 151"/>
                <a:gd name="T29" fmla="*/ 105 h 152"/>
                <a:gd name="T30" fmla="*/ 41 w 151"/>
                <a:gd name="T31" fmla="*/ 86 h 152"/>
                <a:gd name="T32" fmla="*/ 25 w 151"/>
                <a:gd name="T33" fmla="*/ 62 h 152"/>
                <a:gd name="T34" fmla="*/ 14 w 151"/>
                <a:gd name="T35" fmla="*/ 35 h 152"/>
                <a:gd name="T36" fmla="*/ 13 w 151"/>
                <a:gd name="T37" fmla="*/ 0 h 152"/>
                <a:gd name="T38" fmla="*/ 0 w 151"/>
                <a:gd name="T39" fmla="*/ 0 h 15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51"/>
                <a:gd name="T61" fmla="*/ 0 h 152"/>
                <a:gd name="T62" fmla="*/ 151 w 151"/>
                <a:gd name="T63" fmla="*/ 152 h 15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51" h="152">
                  <a:moveTo>
                    <a:pt x="0" y="0"/>
                  </a:moveTo>
                  <a:lnTo>
                    <a:pt x="0" y="0"/>
                  </a:lnTo>
                  <a:lnTo>
                    <a:pt x="4" y="35"/>
                  </a:lnTo>
                  <a:lnTo>
                    <a:pt x="16" y="65"/>
                  </a:lnTo>
                  <a:lnTo>
                    <a:pt x="31" y="93"/>
                  </a:lnTo>
                  <a:lnTo>
                    <a:pt x="53" y="115"/>
                  </a:lnTo>
                  <a:lnTo>
                    <a:pt x="77" y="131"/>
                  </a:lnTo>
                  <a:lnTo>
                    <a:pt x="100" y="143"/>
                  </a:lnTo>
                  <a:lnTo>
                    <a:pt x="128" y="149"/>
                  </a:lnTo>
                  <a:lnTo>
                    <a:pt x="151" y="152"/>
                  </a:lnTo>
                  <a:lnTo>
                    <a:pt x="151" y="139"/>
                  </a:lnTo>
                  <a:lnTo>
                    <a:pt x="128" y="139"/>
                  </a:lnTo>
                  <a:lnTo>
                    <a:pt x="104" y="132"/>
                  </a:lnTo>
                  <a:lnTo>
                    <a:pt x="79" y="120"/>
                  </a:lnTo>
                  <a:lnTo>
                    <a:pt x="59" y="105"/>
                  </a:lnTo>
                  <a:lnTo>
                    <a:pt x="41" y="86"/>
                  </a:lnTo>
                  <a:lnTo>
                    <a:pt x="25" y="62"/>
                  </a:lnTo>
                  <a:lnTo>
                    <a:pt x="14" y="35"/>
                  </a:lnTo>
                  <a:lnTo>
                    <a:pt x="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89" name="Freeform 39"/>
            <p:cNvSpPr>
              <a:spLocks/>
            </p:cNvSpPr>
            <p:nvPr/>
          </p:nvSpPr>
          <p:spPr bwMode="auto">
            <a:xfrm>
              <a:off x="2960" y="4"/>
              <a:ext cx="2604" cy="4309"/>
            </a:xfrm>
            <a:custGeom>
              <a:avLst/>
              <a:gdLst>
                <a:gd name="T0" fmla="*/ 0 w 2604"/>
                <a:gd name="T1" fmla="*/ 4163 h 4309"/>
                <a:gd name="T2" fmla="*/ 0 w 2604"/>
                <a:gd name="T3" fmla="*/ 127 h 4309"/>
                <a:gd name="T4" fmla="*/ 2 w 2604"/>
                <a:gd name="T5" fmla="*/ 106 h 4309"/>
                <a:gd name="T6" fmla="*/ 10 w 2604"/>
                <a:gd name="T7" fmla="*/ 83 h 4309"/>
                <a:gd name="T8" fmla="*/ 19 w 2604"/>
                <a:gd name="T9" fmla="*/ 63 h 4309"/>
                <a:gd name="T10" fmla="*/ 33 w 2604"/>
                <a:gd name="T11" fmla="*/ 42 h 4309"/>
                <a:gd name="T12" fmla="*/ 50 w 2604"/>
                <a:gd name="T13" fmla="*/ 25 h 4309"/>
                <a:gd name="T14" fmla="*/ 72 w 2604"/>
                <a:gd name="T15" fmla="*/ 12 h 4309"/>
                <a:gd name="T16" fmla="*/ 95 w 2604"/>
                <a:gd name="T17" fmla="*/ 4 h 4309"/>
                <a:gd name="T18" fmla="*/ 122 w 2604"/>
                <a:gd name="T19" fmla="*/ 0 h 4309"/>
                <a:gd name="T20" fmla="*/ 2498 w 2604"/>
                <a:gd name="T21" fmla="*/ 0 h 4309"/>
                <a:gd name="T22" fmla="*/ 2518 w 2604"/>
                <a:gd name="T23" fmla="*/ 1 h 4309"/>
                <a:gd name="T24" fmla="*/ 2535 w 2604"/>
                <a:gd name="T25" fmla="*/ 8 h 4309"/>
                <a:gd name="T26" fmla="*/ 2555 w 2604"/>
                <a:gd name="T27" fmla="*/ 18 h 4309"/>
                <a:gd name="T28" fmla="*/ 2571 w 2604"/>
                <a:gd name="T29" fmla="*/ 33 h 4309"/>
                <a:gd name="T30" fmla="*/ 2583 w 2604"/>
                <a:gd name="T31" fmla="*/ 50 h 4309"/>
                <a:gd name="T32" fmla="*/ 2595 w 2604"/>
                <a:gd name="T33" fmla="*/ 69 h 4309"/>
                <a:gd name="T34" fmla="*/ 2601 w 2604"/>
                <a:gd name="T35" fmla="*/ 87 h 4309"/>
                <a:gd name="T36" fmla="*/ 2604 w 2604"/>
                <a:gd name="T37" fmla="*/ 108 h 4309"/>
                <a:gd name="T38" fmla="*/ 2604 w 2604"/>
                <a:gd name="T39" fmla="*/ 4183 h 4309"/>
                <a:gd name="T40" fmla="*/ 2601 w 2604"/>
                <a:gd name="T41" fmla="*/ 4203 h 4309"/>
                <a:gd name="T42" fmla="*/ 2595 w 2604"/>
                <a:gd name="T43" fmla="*/ 4224 h 4309"/>
                <a:gd name="T44" fmla="*/ 2583 w 2604"/>
                <a:gd name="T45" fmla="*/ 4244 h 4309"/>
                <a:gd name="T46" fmla="*/ 2568 w 2604"/>
                <a:gd name="T47" fmla="*/ 4265 h 4309"/>
                <a:gd name="T48" fmla="*/ 2551 w 2604"/>
                <a:gd name="T49" fmla="*/ 4282 h 4309"/>
                <a:gd name="T50" fmla="*/ 2533 w 2604"/>
                <a:gd name="T51" fmla="*/ 4297 h 4309"/>
                <a:gd name="T52" fmla="*/ 2511 w 2604"/>
                <a:gd name="T53" fmla="*/ 4306 h 4309"/>
                <a:gd name="T54" fmla="*/ 2489 w 2604"/>
                <a:gd name="T55" fmla="*/ 4309 h 4309"/>
                <a:gd name="T56" fmla="*/ 142 w 2604"/>
                <a:gd name="T57" fmla="*/ 4309 h 4309"/>
                <a:gd name="T58" fmla="*/ 120 w 2604"/>
                <a:gd name="T59" fmla="*/ 4307 h 4309"/>
                <a:gd name="T60" fmla="*/ 94 w 2604"/>
                <a:gd name="T61" fmla="*/ 4301 h 4309"/>
                <a:gd name="T62" fmla="*/ 72 w 2604"/>
                <a:gd name="T63" fmla="*/ 4289 h 4309"/>
                <a:gd name="T64" fmla="*/ 49 w 2604"/>
                <a:gd name="T65" fmla="*/ 4273 h 4309"/>
                <a:gd name="T66" fmla="*/ 28 w 2604"/>
                <a:gd name="T67" fmla="*/ 4253 h 4309"/>
                <a:gd name="T68" fmla="*/ 15 w 2604"/>
                <a:gd name="T69" fmla="*/ 4227 h 4309"/>
                <a:gd name="T70" fmla="*/ 3 w 2604"/>
                <a:gd name="T71" fmla="*/ 4198 h 4309"/>
                <a:gd name="T72" fmla="*/ 0 w 2604"/>
                <a:gd name="T73" fmla="*/ 4163 h 430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604"/>
                <a:gd name="T112" fmla="*/ 0 h 4309"/>
                <a:gd name="T113" fmla="*/ 2604 w 2604"/>
                <a:gd name="T114" fmla="*/ 4309 h 430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604" h="4309">
                  <a:moveTo>
                    <a:pt x="0" y="4163"/>
                  </a:moveTo>
                  <a:lnTo>
                    <a:pt x="0" y="127"/>
                  </a:lnTo>
                  <a:lnTo>
                    <a:pt x="2" y="106"/>
                  </a:lnTo>
                  <a:lnTo>
                    <a:pt x="10" y="83"/>
                  </a:lnTo>
                  <a:lnTo>
                    <a:pt x="19" y="63"/>
                  </a:lnTo>
                  <a:lnTo>
                    <a:pt x="33" y="42"/>
                  </a:lnTo>
                  <a:lnTo>
                    <a:pt x="50" y="25"/>
                  </a:lnTo>
                  <a:lnTo>
                    <a:pt x="72" y="12"/>
                  </a:lnTo>
                  <a:lnTo>
                    <a:pt x="95" y="4"/>
                  </a:lnTo>
                  <a:lnTo>
                    <a:pt x="122" y="0"/>
                  </a:lnTo>
                  <a:lnTo>
                    <a:pt x="2498" y="0"/>
                  </a:lnTo>
                  <a:lnTo>
                    <a:pt x="2518" y="1"/>
                  </a:lnTo>
                  <a:lnTo>
                    <a:pt x="2535" y="8"/>
                  </a:lnTo>
                  <a:lnTo>
                    <a:pt x="2555" y="18"/>
                  </a:lnTo>
                  <a:lnTo>
                    <a:pt x="2571" y="33"/>
                  </a:lnTo>
                  <a:lnTo>
                    <a:pt x="2583" y="50"/>
                  </a:lnTo>
                  <a:lnTo>
                    <a:pt x="2595" y="69"/>
                  </a:lnTo>
                  <a:lnTo>
                    <a:pt x="2601" y="87"/>
                  </a:lnTo>
                  <a:lnTo>
                    <a:pt x="2604" y="108"/>
                  </a:lnTo>
                  <a:lnTo>
                    <a:pt x="2604" y="4183"/>
                  </a:lnTo>
                  <a:lnTo>
                    <a:pt x="2601" y="4203"/>
                  </a:lnTo>
                  <a:lnTo>
                    <a:pt x="2595" y="4224"/>
                  </a:lnTo>
                  <a:lnTo>
                    <a:pt x="2583" y="4244"/>
                  </a:lnTo>
                  <a:lnTo>
                    <a:pt x="2568" y="4265"/>
                  </a:lnTo>
                  <a:lnTo>
                    <a:pt x="2551" y="4282"/>
                  </a:lnTo>
                  <a:lnTo>
                    <a:pt x="2533" y="4297"/>
                  </a:lnTo>
                  <a:lnTo>
                    <a:pt x="2511" y="4306"/>
                  </a:lnTo>
                  <a:lnTo>
                    <a:pt x="2489" y="4309"/>
                  </a:lnTo>
                  <a:lnTo>
                    <a:pt x="142" y="4309"/>
                  </a:lnTo>
                  <a:lnTo>
                    <a:pt x="120" y="4307"/>
                  </a:lnTo>
                  <a:lnTo>
                    <a:pt x="94" y="4301"/>
                  </a:lnTo>
                  <a:lnTo>
                    <a:pt x="72" y="4289"/>
                  </a:lnTo>
                  <a:lnTo>
                    <a:pt x="49" y="4273"/>
                  </a:lnTo>
                  <a:lnTo>
                    <a:pt x="28" y="4253"/>
                  </a:lnTo>
                  <a:lnTo>
                    <a:pt x="15" y="4227"/>
                  </a:lnTo>
                  <a:lnTo>
                    <a:pt x="3" y="4198"/>
                  </a:lnTo>
                  <a:lnTo>
                    <a:pt x="0" y="4163"/>
                  </a:lnTo>
                  <a:close/>
                </a:path>
              </a:pathLst>
            </a:custGeom>
            <a:solidFill>
              <a:srgbClr val="FFF2D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90" name="Freeform 40"/>
            <p:cNvSpPr>
              <a:spLocks/>
            </p:cNvSpPr>
            <p:nvPr/>
          </p:nvSpPr>
          <p:spPr bwMode="auto">
            <a:xfrm>
              <a:off x="2954" y="131"/>
              <a:ext cx="11" cy="4036"/>
            </a:xfrm>
            <a:custGeom>
              <a:avLst/>
              <a:gdLst>
                <a:gd name="T0" fmla="*/ 0 w 11"/>
                <a:gd name="T1" fmla="*/ 0 h 4036"/>
                <a:gd name="T2" fmla="*/ 0 w 11"/>
                <a:gd name="T3" fmla="*/ 0 h 4036"/>
                <a:gd name="T4" fmla="*/ 0 w 11"/>
                <a:gd name="T5" fmla="*/ 4036 h 4036"/>
                <a:gd name="T6" fmla="*/ 11 w 11"/>
                <a:gd name="T7" fmla="*/ 4036 h 4036"/>
                <a:gd name="T8" fmla="*/ 11 w 11"/>
                <a:gd name="T9" fmla="*/ 0 h 4036"/>
                <a:gd name="T10" fmla="*/ 0 w 11"/>
                <a:gd name="T11" fmla="*/ 0 h 40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4036"/>
                <a:gd name="T20" fmla="*/ 11 w 11"/>
                <a:gd name="T21" fmla="*/ 4036 h 40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4036">
                  <a:moveTo>
                    <a:pt x="0" y="0"/>
                  </a:moveTo>
                  <a:lnTo>
                    <a:pt x="0" y="0"/>
                  </a:lnTo>
                  <a:lnTo>
                    <a:pt x="0" y="4036"/>
                  </a:lnTo>
                  <a:lnTo>
                    <a:pt x="11" y="4036"/>
                  </a:lnTo>
                  <a:lnTo>
                    <a:pt x="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91" name="Freeform 41"/>
            <p:cNvSpPr>
              <a:spLocks/>
            </p:cNvSpPr>
            <p:nvPr/>
          </p:nvSpPr>
          <p:spPr bwMode="auto">
            <a:xfrm>
              <a:off x="2954" y="-3"/>
              <a:ext cx="128" cy="134"/>
            </a:xfrm>
            <a:custGeom>
              <a:avLst/>
              <a:gdLst>
                <a:gd name="T0" fmla="*/ 128 w 128"/>
                <a:gd name="T1" fmla="*/ 0 h 134"/>
                <a:gd name="T2" fmla="*/ 128 w 128"/>
                <a:gd name="T3" fmla="*/ 0 h 134"/>
                <a:gd name="T4" fmla="*/ 102 w 128"/>
                <a:gd name="T5" fmla="*/ 6 h 134"/>
                <a:gd name="T6" fmla="*/ 77 w 128"/>
                <a:gd name="T7" fmla="*/ 14 h 134"/>
                <a:gd name="T8" fmla="*/ 54 w 128"/>
                <a:gd name="T9" fmla="*/ 28 h 134"/>
                <a:gd name="T10" fmla="*/ 37 w 128"/>
                <a:gd name="T11" fmla="*/ 47 h 134"/>
                <a:gd name="T12" fmla="*/ 21 w 128"/>
                <a:gd name="T13" fmla="*/ 67 h 134"/>
                <a:gd name="T14" fmla="*/ 11 w 128"/>
                <a:gd name="T15" fmla="*/ 89 h 134"/>
                <a:gd name="T16" fmla="*/ 3 w 128"/>
                <a:gd name="T17" fmla="*/ 113 h 134"/>
                <a:gd name="T18" fmla="*/ 0 w 128"/>
                <a:gd name="T19" fmla="*/ 134 h 134"/>
                <a:gd name="T20" fmla="*/ 12 w 128"/>
                <a:gd name="T21" fmla="*/ 134 h 134"/>
                <a:gd name="T22" fmla="*/ 12 w 128"/>
                <a:gd name="T23" fmla="*/ 113 h 134"/>
                <a:gd name="T24" fmla="*/ 21 w 128"/>
                <a:gd name="T25" fmla="*/ 93 h 134"/>
                <a:gd name="T26" fmla="*/ 31 w 128"/>
                <a:gd name="T27" fmla="*/ 73 h 134"/>
                <a:gd name="T28" fmla="*/ 44 w 128"/>
                <a:gd name="T29" fmla="*/ 53 h 134"/>
                <a:gd name="T30" fmla="*/ 61 w 128"/>
                <a:gd name="T31" fmla="*/ 37 h 134"/>
                <a:gd name="T32" fmla="*/ 79 w 128"/>
                <a:gd name="T33" fmla="*/ 24 h 134"/>
                <a:gd name="T34" fmla="*/ 102 w 128"/>
                <a:gd name="T35" fmla="*/ 15 h 134"/>
                <a:gd name="T36" fmla="*/ 128 w 128"/>
                <a:gd name="T37" fmla="*/ 14 h 134"/>
                <a:gd name="T38" fmla="*/ 128 w 128"/>
                <a:gd name="T39" fmla="*/ 0 h 13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28"/>
                <a:gd name="T61" fmla="*/ 0 h 134"/>
                <a:gd name="T62" fmla="*/ 128 w 128"/>
                <a:gd name="T63" fmla="*/ 134 h 13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28" h="134">
                  <a:moveTo>
                    <a:pt x="128" y="0"/>
                  </a:moveTo>
                  <a:lnTo>
                    <a:pt x="128" y="0"/>
                  </a:lnTo>
                  <a:lnTo>
                    <a:pt x="102" y="6"/>
                  </a:lnTo>
                  <a:lnTo>
                    <a:pt x="77" y="14"/>
                  </a:lnTo>
                  <a:lnTo>
                    <a:pt x="54" y="28"/>
                  </a:lnTo>
                  <a:lnTo>
                    <a:pt x="37" y="47"/>
                  </a:lnTo>
                  <a:lnTo>
                    <a:pt x="21" y="67"/>
                  </a:lnTo>
                  <a:lnTo>
                    <a:pt x="11" y="89"/>
                  </a:lnTo>
                  <a:lnTo>
                    <a:pt x="3" y="113"/>
                  </a:lnTo>
                  <a:lnTo>
                    <a:pt x="0" y="134"/>
                  </a:lnTo>
                  <a:lnTo>
                    <a:pt x="12" y="134"/>
                  </a:lnTo>
                  <a:lnTo>
                    <a:pt x="12" y="113"/>
                  </a:lnTo>
                  <a:lnTo>
                    <a:pt x="21" y="93"/>
                  </a:lnTo>
                  <a:lnTo>
                    <a:pt x="31" y="73"/>
                  </a:lnTo>
                  <a:lnTo>
                    <a:pt x="44" y="53"/>
                  </a:lnTo>
                  <a:lnTo>
                    <a:pt x="61" y="37"/>
                  </a:lnTo>
                  <a:lnTo>
                    <a:pt x="79" y="24"/>
                  </a:lnTo>
                  <a:lnTo>
                    <a:pt x="102" y="15"/>
                  </a:lnTo>
                  <a:lnTo>
                    <a:pt x="128" y="14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92" name="Freeform 42"/>
            <p:cNvSpPr>
              <a:spLocks/>
            </p:cNvSpPr>
            <p:nvPr/>
          </p:nvSpPr>
          <p:spPr bwMode="auto">
            <a:xfrm>
              <a:off x="3082" y="-3"/>
              <a:ext cx="2376" cy="13"/>
            </a:xfrm>
            <a:custGeom>
              <a:avLst/>
              <a:gdLst>
                <a:gd name="T0" fmla="*/ 2376 w 2376"/>
                <a:gd name="T1" fmla="*/ 0 h 13"/>
                <a:gd name="T2" fmla="*/ 2376 w 2376"/>
                <a:gd name="T3" fmla="*/ 0 h 13"/>
                <a:gd name="T4" fmla="*/ 0 w 2376"/>
                <a:gd name="T5" fmla="*/ 0 h 13"/>
                <a:gd name="T6" fmla="*/ 0 w 2376"/>
                <a:gd name="T7" fmla="*/ 13 h 13"/>
                <a:gd name="T8" fmla="*/ 2376 w 2376"/>
                <a:gd name="T9" fmla="*/ 13 h 13"/>
                <a:gd name="T10" fmla="*/ 2376 w 2376"/>
                <a:gd name="T11" fmla="*/ 0 h 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76"/>
                <a:gd name="T19" fmla="*/ 0 h 13"/>
                <a:gd name="T20" fmla="*/ 2376 w 2376"/>
                <a:gd name="T21" fmla="*/ 13 h 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76" h="13">
                  <a:moveTo>
                    <a:pt x="2376" y="0"/>
                  </a:moveTo>
                  <a:lnTo>
                    <a:pt x="2376" y="0"/>
                  </a:lnTo>
                  <a:lnTo>
                    <a:pt x="0" y="0"/>
                  </a:lnTo>
                  <a:lnTo>
                    <a:pt x="0" y="13"/>
                  </a:lnTo>
                  <a:lnTo>
                    <a:pt x="2376" y="13"/>
                  </a:lnTo>
                  <a:lnTo>
                    <a:pt x="237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93" name="Freeform 43"/>
            <p:cNvSpPr>
              <a:spLocks/>
            </p:cNvSpPr>
            <p:nvPr/>
          </p:nvSpPr>
          <p:spPr bwMode="auto">
            <a:xfrm>
              <a:off x="5458" y="-3"/>
              <a:ext cx="112" cy="115"/>
            </a:xfrm>
            <a:custGeom>
              <a:avLst/>
              <a:gdLst>
                <a:gd name="T0" fmla="*/ 112 w 112"/>
                <a:gd name="T1" fmla="*/ 115 h 115"/>
                <a:gd name="T2" fmla="*/ 112 w 112"/>
                <a:gd name="T3" fmla="*/ 115 h 115"/>
                <a:gd name="T4" fmla="*/ 107 w 112"/>
                <a:gd name="T5" fmla="*/ 93 h 115"/>
                <a:gd name="T6" fmla="*/ 100 w 112"/>
                <a:gd name="T7" fmla="*/ 73 h 115"/>
                <a:gd name="T8" fmla="*/ 90 w 112"/>
                <a:gd name="T9" fmla="*/ 53 h 115"/>
                <a:gd name="T10" fmla="*/ 75 w 112"/>
                <a:gd name="T11" fmla="*/ 36 h 115"/>
                <a:gd name="T12" fmla="*/ 59 w 112"/>
                <a:gd name="T13" fmla="*/ 20 h 115"/>
                <a:gd name="T14" fmla="*/ 38 w 112"/>
                <a:gd name="T15" fmla="*/ 11 h 115"/>
                <a:gd name="T16" fmla="*/ 20 w 112"/>
                <a:gd name="T17" fmla="*/ 3 h 115"/>
                <a:gd name="T18" fmla="*/ 0 w 112"/>
                <a:gd name="T19" fmla="*/ 0 h 115"/>
                <a:gd name="T20" fmla="*/ 0 w 112"/>
                <a:gd name="T21" fmla="*/ 14 h 115"/>
                <a:gd name="T22" fmla="*/ 20 w 112"/>
                <a:gd name="T23" fmla="*/ 14 h 115"/>
                <a:gd name="T24" fmla="*/ 36 w 112"/>
                <a:gd name="T25" fmla="*/ 20 h 115"/>
                <a:gd name="T26" fmla="*/ 53 w 112"/>
                <a:gd name="T27" fmla="*/ 31 h 115"/>
                <a:gd name="T28" fmla="*/ 69 w 112"/>
                <a:gd name="T29" fmla="*/ 42 h 115"/>
                <a:gd name="T30" fmla="*/ 80 w 112"/>
                <a:gd name="T31" fmla="*/ 60 h 115"/>
                <a:gd name="T32" fmla="*/ 91 w 112"/>
                <a:gd name="T33" fmla="*/ 77 h 115"/>
                <a:gd name="T34" fmla="*/ 97 w 112"/>
                <a:gd name="T35" fmla="*/ 95 h 115"/>
                <a:gd name="T36" fmla="*/ 99 w 112"/>
                <a:gd name="T37" fmla="*/ 115 h 115"/>
                <a:gd name="T38" fmla="*/ 112 w 112"/>
                <a:gd name="T39" fmla="*/ 115 h 11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12"/>
                <a:gd name="T61" fmla="*/ 0 h 115"/>
                <a:gd name="T62" fmla="*/ 112 w 112"/>
                <a:gd name="T63" fmla="*/ 115 h 11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12" h="115">
                  <a:moveTo>
                    <a:pt x="112" y="115"/>
                  </a:moveTo>
                  <a:lnTo>
                    <a:pt x="112" y="115"/>
                  </a:lnTo>
                  <a:lnTo>
                    <a:pt x="107" y="93"/>
                  </a:lnTo>
                  <a:lnTo>
                    <a:pt x="100" y="73"/>
                  </a:lnTo>
                  <a:lnTo>
                    <a:pt x="90" y="53"/>
                  </a:lnTo>
                  <a:lnTo>
                    <a:pt x="75" y="36"/>
                  </a:lnTo>
                  <a:lnTo>
                    <a:pt x="59" y="20"/>
                  </a:lnTo>
                  <a:lnTo>
                    <a:pt x="38" y="11"/>
                  </a:lnTo>
                  <a:lnTo>
                    <a:pt x="20" y="3"/>
                  </a:lnTo>
                  <a:lnTo>
                    <a:pt x="0" y="0"/>
                  </a:lnTo>
                  <a:lnTo>
                    <a:pt x="0" y="14"/>
                  </a:lnTo>
                  <a:lnTo>
                    <a:pt x="20" y="14"/>
                  </a:lnTo>
                  <a:lnTo>
                    <a:pt x="36" y="20"/>
                  </a:lnTo>
                  <a:lnTo>
                    <a:pt x="53" y="31"/>
                  </a:lnTo>
                  <a:lnTo>
                    <a:pt x="69" y="42"/>
                  </a:lnTo>
                  <a:lnTo>
                    <a:pt x="80" y="60"/>
                  </a:lnTo>
                  <a:lnTo>
                    <a:pt x="91" y="77"/>
                  </a:lnTo>
                  <a:lnTo>
                    <a:pt x="97" y="95"/>
                  </a:lnTo>
                  <a:lnTo>
                    <a:pt x="99" y="115"/>
                  </a:lnTo>
                  <a:lnTo>
                    <a:pt x="112" y="1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94" name="Freeform 44"/>
            <p:cNvSpPr>
              <a:spLocks/>
            </p:cNvSpPr>
            <p:nvPr/>
          </p:nvSpPr>
          <p:spPr bwMode="auto">
            <a:xfrm>
              <a:off x="5557" y="112"/>
              <a:ext cx="13" cy="4075"/>
            </a:xfrm>
            <a:custGeom>
              <a:avLst/>
              <a:gdLst>
                <a:gd name="T0" fmla="*/ 13 w 13"/>
                <a:gd name="T1" fmla="*/ 4075 h 4075"/>
                <a:gd name="T2" fmla="*/ 13 w 13"/>
                <a:gd name="T3" fmla="*/ 4075 h 4075"/>
                <a:gd name="T4" fmla="*/ 13 w 13"/>
                <a:gd name="T5" fmla="*/ 0 h 4075"/>
                <a:gd name="T6" fmla="*/ 0 w 13"/>
                <a:gd name="T7" fmla="*/ 0 h 4075"/>
                <a:gd name="T8" fmla="*/ 0 w 13"/>
                <a:gd name="T9" fmla="*/ 4075 h 4075"/>
                <a:gd name="T10" fmla="*/ 13 w 13"/>
                <a:gd name="T11" fmla="*/ 4075 h 407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"/>
                <a:gd name="T19" fmla="*/ 0 h 4075"/>
                <a:gd name="T20" fmla="*/ 13 w 13"/>
                <a:gd name="T21" fmla="*/ 4075 h 407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" h="4075">
                  <a:moveTo>
                    <a:pt x="13" y="4075"/>
                  </a:moveTo>
                  <a:lnTo>
                    <a:pt x="13" y="4075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4075"/>
                  </a:lnTo>
                  <a:lnTo>
                    <a:pt x="13" y="407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95" name="Freeform 45"/>
            <p:cNvSpPr>
              <a:spLocks/>
            </p:cNvSpPr>
            <p:nvPr/>
          </p:nvSpPr>
          <p:spPr bwMode="auto">
            <a:xfrm>
              <a:off x="5449" y="4187"/>
              <a:ext cx="121" cy="132"/>
            </a:xfrm>
            <a:custGeom>
              <a:avLst/>
              <a:gdLst>
                <a:gd name="T0" fmla="*/ 0 w 121"/>
                <a:gd name="T1" fmla="*/ 132 h 132"/>
                <a:gd name="T2" fmla="*/ 0 w 121"/>
                <a:gd name="T3" fmla="*/ 132 h 132"/>
                <a:gd name="T4" fmla="*/ 24 w 121"/>
                <a:gd name="T5" fmla="*/ 128 h 132"/>
                <a:gd name="T6" fmla="*/ 45 w 121"/>
                <a:gd name="T7" fmla="*/ 119 h 132"/>
                <a:gd name="T8" fmla="*/ 66 w 121"/>
                <a:gd name="T9" fmla="*/ 103 h 132"/>
                <a:gd name="T10" fmla="*/ 83 w 121"/>
                <a:gd name="T11" fmla="*/ 84 h 132"/>
                <a:gd name="T12" fmla="*/ 99 w 121"/>
                <a:gd name="T13" fmla="*/ 64 h 132"/>
                <a:gd name="T14" fmla="*/ 109 w 121"/>
                <a:gd name="T15" fmla="*/ 42 h 132"/>
                <a:gd name="T16" fmla="*/ 116 w 121"/>
                <a:gd name="T17" fmla="*/ 19 h 132"/>
                <a:gd name="T18" fmla="*/ 121 w 121"/>
                <a:gd name="T19" fmla="*/ 0 h 132"/>
                <a:gd name="T20" fmla="*/ 108 w 121"/>
                <a:gd name="T21" fmla="*/ 0 h 132"/>
                <a:gd name="T22" fmla="*/ 106 w 121"/>
                <a:gd name="T23" fmla="*/ 19 h 132"/>
                <a:gd name="T24" fmla="*/ 100 w 121"/>
                <a:gd name="T25" fmla="*/ 38 h 132"/>
                <a:gd name="T26" fmla="*/ 89 w 121"/>
                <a:gd name="T27" fmla="*/ 58 h 132"/>
                <a:gd name="T28" fmla="*/ 76 w 121"/>
                <a:gd name="T29" fmla="*/ 78 h 132"/>
                <a:gd name="T30" fmla="*/ 59 w 121"/>
                <a:gd name="T31" fmla="*/ 94 h 132"/>
                <a:gd name="T32" fmla="*/ 41 w 121"/>
                <a:gd name="T33" fmla="*/ 108 h 132"/>
                <a:gd name="T34" fmla="*/ 21 w 121"/>
                <a:gd name="T35" fmla="*/ 117 h 132"/>
                <a:gd name="T36" fmla="*/ 0 w 121"/>
                <a:gd name="T37" fmla="*/ 119 h 132"/>
                <a:gd name="T38" fmla="*/ 0 w 121"/>
                <a:gd name="T39" fmla="*/ 132 h 13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21"/>
                <a:gd name="T61" fmla="*/ 0 h 132"/>
                <a:gd name="T62" fmla="*/ 121 w 121"/>
                <a:gd name="T63" fmla="*/ 132 h 13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21" h="132">
                  <a:moveTo>
                    <a:pt x="0" y="132"/>
                  </a:moveTo>
                  <a:lnTo>
                    <a:pt x="0" y="132"/>
                  </a:lnTo>
                  <a:lnTo>
                    <a:pt x="24" y="128"/>
                  </a:lnTo>
                  <a:lnTo>
                    <a:pt x="45" y="119"/>
                  </a:lnTo>
                  <a:lnTo>
                    <a:pt x="66" y="103"/>
                  </a:lnTo>
                  <a:lnTo>
                    <a:pt x="83" y="84"/>
                  </a:lnTo>
                  <a:lnTo>
                    <a:pt x="99" y="64"/>
                  </a:lnTo>
                  <a:lnTo>
                    <a:pt x="109" y="42"/>
                  </a:lnTo>
                  <a:lnTo>
                    <a:pt x="116" y="19"/>
                  </a:lnTo>
                  <a:lnTo>
                    <a:pt x="121" y="0"/>
                  </a:lnTo>
                  <a:lnTo>
                    <a:pt x="108" y="0"/>
                  </a:lnTo>
                  <a:lnTo>
                    <a:pt x="106" y="19"/>
                  </a:lnTo>
                  <a:lnTo>
                    <a:pt x="100" y="38"/>
                  </a:lnTo>
                  <a:lnTo>
                    <a:pt x="89" y="58"/>
                  </a:lnTo>
                  <a:lnTo>
                    <a:pt x="76" y="78"/>
                  </a:lnTo>
                  <a:lnTo>
                    <a:pt x="59" y="94"/>
                  </a:lnTo>
                  <a:lnTo>
                    <a:pt x="41" y="108"/>
                  </a:lnTo>
                  <a:lnTo>
                    <a:pt x="21" y="117"/>
                  </a:lnTo>
                  <a:lnTo>
                    <a:pt x="0" y="119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96" name="Freeform 46"/>
            <p:cNvSpPr>
              <a:spLocks/>
            </p:cNvSpPr>
            <p:nvPr/>
          </p:nvSpPr>
          <p:spPr bwMode="auto">
            <a:xfrm>
              <a:off x="3102" y="4306"/>
              <a:ext cx="2347" cy="13"/>
            </a:xfrm>
            <a:custGeom>
              <a:avLst/>
              <a:gdLst>
                <a:gd name="T0" fmla="*/ 0 w 2347"/>
                <a:gd name="T1" fmla="*/ 13 h 13"/>
                <a:gd name="T2" fmla="*/ 0 w 2347"/>
                <a:gd name="T3" fmla="*/ 13 h 13"/>
                <a:gd name="T4" fmla="*/ 2347 w 2347"/>
                <a:gd name="T5" fmla="*/ 13 h 13"/>
                <a:gd name="T6" fmla="*/ 2347 w 2347"/>
                <a:gd name="T7" fmla="*/ 0 h 13"/>
                <a:gd name="T8" fmla="*/ 0 w 2347"/>
                <a:gd name="T9" fmla="*/ 0 h 13"/>
                <a:gd name="T10" fmla="*/ 0 w 2347"/>
                <a:gd name="T11" fmla="*/ 13 h 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47"/>
                <a:gd name="T19" fmla="*/ 0 h 13"/>
                <a:gd name="T20" fmla="*/ 2347 w 2347"/>
                <a:gd name="T21" fmla="*/ 13 h 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47" h="13">
                  <a:moveTo>
                    <a:pt x="0" y="13"/>
                  </a:moveTo>
                  <a:lnTo>
                    <a:pt x="0" y="13"/>
                  </a:lnTo>
                  <a:lnTo>
                    <a:pt x="2347" y="13"/>
                  </a:lnTo>
                  <a:lnTo>
                    <a:pt x="2347" y="0"/>
                  </a:lnTo>
                  <a:lnTo>
                    <a:pt x="0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97" name="Freeform 47"/>
            <p:cNvSpPr>
              <a:spLocks/>
            </p:cNvSpPr>
            <p:nvPr/>
          </p:nvSpPr>
          <p:spPr bwMode="auto">
            <a:xfrm>
              <a:off x="2954" y="4167"/>
              <a:ext cx="148" cy="152"/>
            </a:xfrm>
            <a:custGeom>
              <a:avLst/>
              <a:gdLst>
                <a:gd name="T0" fmla="*/ 0 w 148"/>
                <a:gd name="T1" fmla="*/ 0 h 152"/>
                <a:gd name="T2" fmla="*/ 0 w 148"/>
                <a:gd name="T3" fmla="*/ 0 h 152"/>
                <a:gd name="T4" fmla="*/ 4 w 148"/>
                <a:gd name="T5" fmla="*/ 35 h 152"/>
                <a:gd name="T6" fmla="*/ 16 w 148"/>
                <a:gd name="T7" fmla="*/ 65 h 152"/>
                <a:gd name="T8" fmla="*/ 31 w 148"/>
                <a:gd name="T9" fmla="*/ 93 h 152"/>
                <a:gd name="T10" fmla="*/ 53 w 148"/>
                <a:gd name="T11" fmla="*/ 115 h 152"/>
                <a:gd name="T12" fmla="*/ 77 w 148"/>
                <a:gd name="T13" fmla="*/ 131 h 152"/>
                <a:gd name="T14" fmla="*/ 99 w 148"/>
                <a:gd name="T15" fmla="*/ 143 h 152"/>
                <a:gd name="T16" fmla="*/ 127 w 148"/>
                <a:gd name="T17" fmla="*/ 149 h 152"/>
                <a:gd name="T18" fmla="*/ 148 w 148"/>
                <a:gd name="T19" fmla="*/ 152 h 152"/>
                <a:gd name="T20" fmla="*/ 148 w 148"/>
                <a:gd name="T21" fmla="*/ 139 h 152"/>
                <a:gd name="T22" fmla="*/ 127 w 148"/>
                <a:gd name="T23" fmla="*/ 139 h 152"/>
                <a:gd name="T24" fmla="*/ 102 w 148"/>
                <a:gd name="T25" fmla="*/ 132 h 152"/>
                <a:gd name="T26" fmla="*/ 79 w 148"/>
                <a:gd name="T27" fmla="*/ 120 h 152"/>
                <a:gd name="T28" fmla="*/ 59 w 148"/>
                <a:gd name="T29" fmla="*/ 105 h 152"/>
                <a:gd name="T30" fmla="*/ 40 w 148"/>
                <a:gd name="T31" fmla="*/ 86 h 152"/>
                <a:gd name="T32" fmla="*/ 25 w 148"/>
                <a:gd name="T33" fmla="*/ 62 h 152"/>
                <a:gd name="T34" fmla="*/ 15 w 148"/>
                <a:gd name="T35" fmla="*/ 35 h 152"/>
                <a:gd name="T36" fmla="*/ 12 w 148"/>
                <a:gd name="T37" fmla="*/ 0 h 152"/>
                <a:gd name="T38" fmla="*/ 0 w 148"/>
                <a:gd name="T39" fmla="*/ 0 h 15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48"/>
                <a:gd name="T61" fmla="*/ 0 h 152"/>
                <a:gd name="T62" fmla="*/ 148 w 148"/>
                <a:gd name="T63" fmla="*/ 152 h 15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48" h="152">
                  <a:moveTo>
                    <a:pt x="0" y="0"/>
                  </a:moveTo>
                  <a:lnTo>
                    <a:pt x="0" y="0"/>
                  </a:lnTo>
                  <a:lnTo>
                    <a:pt x="4" y="35"/>
                  </a:lnTo>
                  <a:lnTo>
                    <a:pt x="16" y="65"/>
                  </a:lnTo>
                  <a:lnTo>
                    <a:pt x="31" y="93"/>
                  </a:lnTo>
                  <a:lnTo>
                    <a:pt x="53" y="115"/>
                  </a:lnTo>
                  <a:lnTo>
                    <a:pt x="77" y="131"/>
                  </a:lnTo>
                  <a:lnTo>
                    <a:pt x="99" y="143"/>
                  </a:lnTo>
                  <a:lnTo>
                    <a:pt x="127" y="149"/>
                  </a:lnTo>
                  <a:lnTo>
                    <a:pt x="148" y="152"/>
                  </a:lnTo>
                  <a:lnTo>
                    <a:pt x="148" y="139"/>
                  </a:lnTo>
                  <a:lnTo>
                    <a:pt x="127" y="139"/>
                  </a:lnTo>
                  <a:lnTo>
                    <a:pt x="102" y="132"/>
                  </a:lnTo>
                  <a:lnTo>
                    <a:pt x="79" y="120"/>
                  </a:lnTo>
                  <a:lnTo>
                    <a:pt x="59" y="105"/>
                  </a:lnTo>
                  <a:lnTo>
                    <a:pt x="40" y="86"/>
                  </a:lnTo>
                  <a:lnTo>
                    <a:pt x="25" y="62"/>
                  </a:lnTo>
                  <a:lnTo>
                    <a:pt x="15" y="35"/>
                  </a:lnTo>
                  <a:lnTo>
                    <a:pt x="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98" name="Freeform 48"/>
            <p:cNvSpPr>
              <a:spLocks/>
            </p:cNvSpPr>
            <p:nvPr/>
          </p:nvSpPr>
          <p:spPr bwMode="auto">
            <a:xfrm>
              <a:off x="2864" y="2118"/>
              <a:ext cx="76" cy="75"/>
            </a:xfrm>
            <a:custGeom>
              <a:avLst/>
              <a:gdLst>
                <a:gd name="T0" fmla="*/ 76 w 76"/>
                <a:gd name="T1" fmla="*/ 28 h 75"/>
                <a:gd name="T2" fmla="*/ 76 w 76"/>
                <a:gd name="T3" fmla="*/ 21 h 75"/>
                <a:gd name="T4" fmla="*/ 74 w 76"/>
                <a:gd name="T5" fmla="*/ 16 h 75"/>
                <a:gd name="T6" fmla="*/ 69 w 76"/>
                <a:gd name="T7" fmla="*/ 11 h 75"/>
                <a:gd name="T8" fmla="*/ 62 w 76"/>
                <a:gd name="T9" fmla="*/ 5 h 75"/>
                <a:gd name="T10" fmla="*/ 54 w 76"/>
                <a:gd name="T11" fmla="*/ 3 h 75"/>
                <a:gd name="T12" fmla="*/ 45 w 76"/>
                <a:gd name="T13" fmla="*/ 0 h 75"/>
                <a:gd name="T14" fmla="*/ 36 w 76"/>
                <a:gd name="T15" fmla="*/ 0 h 75"/>
                <a:gd name="T16" fmla="*/ 24 w 76"/>
                <a:gd name="T17" fmla="*/ 4 h 75"/>
                <a:gd name="T18" fmla="*/ 14 w 76"/>
                <a:gd name="T19" fmla="*/ 11 h 75"/>
                <a:gd name="T20" fmla="*/ 6 w 76"/>
                <a:gd name="T21" fmla="*/ 18 h 75"/>
                <a:gd name="T22" fmla="*/ 1 w 76"/>
                <a:gd name="T23" fmla="*/ 32 h 75"/>
                <a:gd name="T24" fmla="*/ 0 w 76"/>
                <a:gd name="T25" fmla="*/ 44 h 75"/>
                <a:gd name="T26" fmla="*/ 1 w 76"/>
                <a:gd name="T27" fmla="*/ 55 h 75"/>
                <a:gd name="T28" fmla="*/ 8 w 76"/>
                <a:gd name="T29" fmla="*/ 65 h 75"/>
                <a:gd name="T30" fmla="*/ 17 w 76"/>
                <a:gd name="T31" fmla="*/ 73 h 75"/>
                <a:gd name="T32" fmla="*/ 33 w 76"/>
                <a:gd name="T33" fmla="*/ 75 h 75"/>
                <a:gd name="T34" fmla="*/ 54 w 76"/>
                <a:gd name="T35" fmla="*/ 73 h 75"/>
                <a:gd name="T36" fmla="*/ 54 w 76"/>
                <a:gd name="T37" fmla="*/ 62 h 75"/>
                <a:gd name="T38" fmla="*/ 45 w 76"/>
                <a:gd name="T39" fmla="*/ 51 h 75"/>
                <a:gd name="T40" fmla="*/ 40 w 76"/>
                <a:gd name="T41" fmla="*/ 46 h 75"/>
                <a:gd name="T42" fmla="*/ 38 w 76"/>
                <a:gd name="T43" fmla="*/ 41 h 75"/>
                <a:gd name="T44" fmla="*/ 37 w 76"/>
                <a:gd name="T45" fmla="*/ 32 h 75"/>
                <a:gd name="T46" fmla="*/ 40 w 76"/>
                <a:gd name="T47" fmla="*/ 24 h 75"/>
                <a:gd name="T48" fmla="*/ 53 w 76"/>
                <a:gd name="T49" fmla="*/ 26 h 75"/>
                <a:gd name="T50" fmla="*/ 68 w 76"/>
                <a:gd name="T51" fmla="*/ 33 h 75"/>
                <a:gd name="T52" fmla="*/ 74 w 76"/>
                <a:gd name="T53" fmla="*/ 32 h 75"/>
                <a:gd name="T54" fmla="*/ 76 w 76"/>
                <a:gd name="T55" fmla="*/ 29 h 75"/>
                <a:gd name="T56" fmla="*/ 76 w 76"/>
                <a:gd name="T57" fmla="*/ 28 h 7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76"/>
                <a:gd name="T88" fmla="*/ 0 h 75"/>
                <a:gd name="T89" fmla="*/ 76 w 76"/>
                <a:gd name="T90" fmla="*/ 75 h 7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76" h="75">
                  <a:moveTo>
                    <a:pt x="76" y="28"/>
                  </a:moveTo>
                  <a:lnTo>
                    <a:pt x="76" y="21"/>
                  </a:lnTo>
                  <a:lnTo>
                    <a:pt x="74" y="16"/>
                  </a:lnTo>
                  <a:lnTo>
                    <a:pt x="69" y="11"/>
                  </a:lnTo>
                  <a:lnTo>
                    <a:pt x="62" y="5"/>
                  </a:lnTo>
                  <a:lnTo>
                    <a:pt x="54" y="3"/>
                  </a:lnTo>
                  <a:lnTo>
                    <a:pt x="45" y="0"/>
                  </a:lnTo>
                  <a:lnTo>
                    <a:pt x="36" y="0"/>
                  </a:lnTo>
                  <a:lnTo>
                    <a:pt x="24" y="4"/>
                  </a:lnTo>
                  <a:lnTo>
                    <a:pt x="14" y="11"/>
                  </a:lnTo>
                  <a:lnTo>
                    <a:pt x="6" y="18"/>
                  </a:lnTo>
                  <a:lnTo>
                    <a:pt x="1" y="32"/>
                  </a:lnTo>
                  <a:lnTo>
                    <a:pt x="0" y="44"/>
                  </a:lnTo>
                  <a:lnTo>
                    <a:pt x="1" y="55"/>
                  </a:lnTo>
                  <a:lnTo>
                    <a:pt x="8" y="65"/>
                  </a:lnTo>
                  <a:lnTo>
                    <a:pt x="17" y="73"/>
                  </a:lnTo>
                  <a:lnTo>
                    <a:pt x="33" y="75"/>
                  </a:lnTo>
                  <a:lnTo>
                    <a:pt x="54" y="73"/>
                  </a:lnTo>
                  <a:lnTo>
                    <a:pt x="54" y="62"/>
                  </a:lnTo>
                  <a:lnTo>
                    <a:pt x="45" y="51"/>
                  </a:lnTo>
                  <a:lnTo>
                    <a:pt x="40" y="46"/>
                  </a:lnTo>
                  <a:lnTo>
                    <a:pt x="38" y="41"/>
                  </a:lnTo>
                  <a:lnTo>
                    <a:pt x="37" y="32"/>
                  </a:lnTo>
                  <a:lnTo>
                    <a:pt x="40" y="24"/>
                  </a:lnTo>
                  <a:lnTo>
                    <a:pt x="53" y="26"/>
                  </a:lnTo>
                  <a:lnTo>
                    <a:pt x="68" y="33"/>
                  </a:lnTo>
                  <a:lnTo>
                    <a:pt x="74" y="32"/>
                  </a:lnTo>
                  <a:lnTo>
                    <a:pt x="76" y="29"/>
                  </a:lnTo>
                  <a:lnTo>
                    <a:pt x="76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99" name="Freeform 49"/>
            <p:cNvSpPr>
              <a:spLocks/>
            </p:cNvSpPr>
            <p:nvPr/>
          </p:nvSpPr>
          <p:spPr bwMode="auto">
            <a:xfrm>
              <a:off x="2864" y="2904"/>
              <a:ext cx="76" cy="76"/>
            </a:xfrm>
            <a:custGeom>
              <a:avLst/>
              <a:gdLst>
                <a:gd name="T0" fmla="*/ 76 w 76"/>
                <a:gd name="T1" fmla="*/ 29 h 76"/>
                <a:gd name="T2" fmla="*/ 76 w 76"/>
                <a:gd name="T3" fmla="*/ 23 h 76"/>
                <a:gd name="T4" fmla="*/ 74 w 76"/>
                <a:gd name="T5" fmla="*/ 16 h 76"/>
                <a:gd name="T6" fmla="*/ 69 w 76"/>
                <a:gd name="T7" fmla="*/ 11 h 76"/>
                <a:gd name="T8" fmla="*/ 62 w 76"/>
                <a:gd name="T9" fmla="*/ 6 h 76"/>
                <a:gd name="T10" fmla="*/ 54 w 76"/>
                <a:gd name="T11" fmla="*/ 3 h 76"/>
                <a:gd name="T12" fmla="*/ 45 w 76"/>
                <a:gd name="T13" fmla="*/ 0 h 76"/>
                <a:gd name="T14" fmla="*/ 36 w 76"/>
                <a:gd name="T15" fmla="*/ 0 h 76"/>
                <a:gd name="T16" fmla="*/ 24 w 76"/>
                <a:gd name="T17" fmla="*/ 4 h 76"/>
                <a:gd name="T18" fmla="*/ 14 w 76"/>
                <a:gd name="T19" fmla="*/ 11 h 76"/>
                <a:gd name="T20" fmla="*/ 6 w 76"/>
                <a:gd name="T21" fmla="*/ 20 h 76"/>
                <a:gd name="T22" fmla="*/ 1 w 76"/>
                <a:gd name="T23" fmla="*/ 32 h 76"/>
                <a:gd name="T24" fmla="*/ 0 w 76"/>
                <a:gd name="T25" fmla="*/ 44 h 76"/>
                <a:gd name="T26" fmla="*/ 1 w 76"/>
                <a:gd name="T27" fmla="*/ 56 h 76"/>
                <a:gd name="T28" fmla="*/ 8 w 76"/>
                <a:gd name="T29" fmla="*/ 66 h 76"/>
                <a:gd name="T30" fmla="*/ 17 w 76"/>
                <a:gd name="T31" fmla="*/ 73 h 76"/>
                <a:gd name="T32" fmla="*/ 33 w 76"/>
                <a:gd name="T33" fmla="*/ 76 h 76"/>
                <a:gd name="T34" fmla="*/ 54 w 76"/>
                <a:gd name="T35" fmla="*/ 73 h 76"/>
                <a:gd name="T36" fmla="*/ 54 w 76"/>
                <a:gd name="T37" fmla="*/ 64 h 76"/>
                <a:gd name="T38" fmla="*/ 45 w 76"/>
                <a:gd name="T39" fmla="*/ 55 h 76"/>
                <a:gd name="T40" fmla="*/ 40 w 76"/>
                <a:gd name="T41" fmla="*/ 49 h 76"/>
                <a:gd name="T42" fmla="*/ 38 w 76"/>
                <a:gd name="T43" fmla="*/ 44 h 76"/>
                <a:gd name="T44" fmla="*/ 37 w 76"/>
                <a:gd name="T45" fmla="*/ 33 h 76"/>
                <a:gd name="T46" fmla="*/ 40 w 76"/>
                <a:gd name="T47" fmla="*/ 25 h 76"/>
                <a:gd name="T48" fmla="*/ 53 w 76"/>
                <a:gd name="T49" fmla="*/ 28 h 76"/>
                <a:gd name="T50" fmla="*/ 68 w 76"/>
                <a:gd name="T51" fmla="*/ 33 h 76"/>
                <a:gd name="T52" fmla="*/ 74 w 76"/>
                <a:gd name="T53" fmla="*/ 33 h 76"/>
                <a:gd name="T54" fmla="*/ 76 w 76"/>
                <a:gd name="T55" fmla="*/ 32 h 76"/>
                <a:gd name="T56" fmla="*/ 76 w 76"/>
                <a:gd name="T57" fmla="*/ 29 h 7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76"/>
                <a:gd name="T88" fmla="*/ 0 h 76"/>
                <a:gd name="T89" fmla="*/ 76 w 76"/>
                <a:gd name="T90" fmla="*/ 76 h 7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76" h="76">
                  <a:moveTo>
                    <a:pt x="76" y="29"/>
                  </a:moveTo>
                  <a:lnTo>
                    <a:pt x="76" y="23"/>
                  </a:lnTo>
                  <a:lnTo>
                    <a:pt x="74" y="16"/>
                  </a:lnTo>
                  <a:lnTo>
                    <a:pt x="69" y="11"/>
                  </a:lnTo>
                  <a:lnTo>
                    <a:pt x="62" y="6"/>
                  </a:lnTo>
                  <a:lnTo>
                    <a:pt x="54" y="3"/>
                  </a:lnTo>
                  <a:lnTo>
                    <a:pt x="45" y="0"/>
                  </a:lnTo>
                  <a:lnTo>
                    <a:pt x="36" y="0"/>
                  </a:lnTo>
                  <a:lnTo>
                    <a:pt x="24" y="4"/>
                  </a:lnTo>
                  <a:lnTo>
                    <a:pt x="14" y="11"/>
                  </a:lnTo>
                  <a:lnTo>
                    <a:pt x="6" y="20"/>
                  </a:lnTo>
                  <a:lnTo>
                    <a:pt x="1" y="32"/>
                  </a:lnTo>
                  <a:lnTo>
                    <a:pt x="0" y="44"/>
                  </a:lnTo>
                  <a:lnTo>
                    <a:pt x="1" y="56"/>
                  </a:lnTo>
                  <a:lnTo>
                    <a:pt x="8" y="66"/>
                  </a:lnTo>
                  <a:lnTo>
                    <a:pt x="17" y="73"/>
                  </a:lnTo>
                  <a:lnTo>
                    <a:pt x="33" y="76"/>
                  </a:lnTo>
                  <a:lnTo>
                    <a:pt x="54" y="73"/>
                  </a:lnTo>
                  <a:lnTo>
                    <a:pt x="54" y="64"/>
                  </a:lnTo>
                  <a:lnTo>
                    <a:pt x="45" y="55"/>
                  </a:lnTo>
                  <a:lnTo>
                    <a:pt x="40" y="49"/>
                  </a:lnTo>
                  <a:lnTo>
                    <a:pt x="38" y="44"/>
                  </a:lnTo>
                  <a:lnTo>
                    <a:pt x="37" y="33"/>
                  </a:lnTo>
                  <a:lnTo>
                    <a:pt x="40" y="25"/>
                  </a:lnTo>
                  <a:lnTo>
                    <a:pt x="53" y="28"/>
                  </a:lnTo>
                  <a:lnTo>
                    <a:pt x="68" y="33"/>
                  </a:lnTo>
                  <a:lnTo>
                    <a:pt x="74" y="33"/>
                  </a:lnTo>
                  <a:lnTo>
                    <a:pt x="76" y="32"/>
                  </a:lnTo>
                  <a:lnTo>
                    <a:pt x="76" y="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800" name="Freeform 50"/>
            <p:cNvSpPr>
              <a:spLocks/>
            </p:cNvSpPr>
            <p:nvPr/>
          </p:nvSpPr>
          <p:spPr bwMode="auto">
            <a:xfrm>
              <a:off x="2864" y="540"/>
              <a:ext cx="76" cy="76"/>
            </a:xfrm>
            <a:custGeom>
              <a:avLst/>
              <a:gdLst>
                <a:gd name="T0" fmla="*/ 76 w 76"/>
                <a:gd name="T1" fmla="*/ 29 h 76"/>
                <a:gd name="T2" fmla="*/ 76 w 76"/>
                <a:gd name="T3" fmla="*/ 22 h 76"/>
                <a:gd name="T4" fmla="*/ 74 w 76"/>
                <a:gd name="T5" fmla="*/ 17 h 76"/>
                <a:gd name="T6" fmla="*/ 69 w 76"/>
                <a:gd name="T7" fmla="*/ 10 h 76"/>
                <a:gd name="T8" fmla="*/ 62 w 76"/>
                <a:gd name="T9" fmla="*/ 5 h 76"/>
                <a:gd name="T10" fmla="*/ 54 w 76"/>
                <a:gd name="T11" fmla="*/ 1 h 76"/>
                <a:gd name="T12" fmla="*/ 45 w 76"/>
                <a:gd name="T13" fmla="*/ 0 h 76"/>
                <a:gd name="T14" fmla="*/ 36 w 76"/>
                <a:gd name="T15" fmla="*/ 0 h 76"/>
                <a:gd name="T16" fmla="*/ 24 w 76"/>
                <a:gd name="T17" fmla="*/ 4 h 76"/>
                <a:gd name="T18" fmla="*/ 14 w 76"/>
                <a:gd name="T19" fmla="*/ 10 h 76"/>
                <a:gd name="T20" fmla="*/ 6 w 76"/>
                <a:gd name="T21" fmla="*/ 21 h 76"/>
                <a:gd name="T22" fmla="*/ 1 w 76"/>
                <a:gd name="T23" fmla="*/ 33 h 76"/>
                <a:gd name="T24" fmla="*/ 0 w 76"/>
                <a:gd name="T25" fmla="*/ 45 h 76"/>
                <a:gd name="T26" fmla="*/ 1 w 76"/>
                <a:gd name="T27" fmla="*/ 56 h 76"/>
                <a:gd name="T28" fmla="*/ 8 w 76"/>
                <a:gd name="T29" fmla="*/ 66 h 76"/>
                <a:gd name="T30" fmla="*/ 17 w 76"/>
                <a:gd name="T31" fmla="*/ 73 h 76"/>
                <a:gd name="T32" fmla="*/ 33 w 76"/>
                <a:gd name="T33" fmla="*/ 76 h 76"/>
                <a:gd name="T34" fmla="*/ 54 w 76"/>
                <a:gd name="T35" fmla="*/ 73 h 76"/>
                <a:gd name="T36" fmla="*/ 54 w 76"/>
                <a:gd name="T37" fmla="*/ 63 h 76"/>
                <a:gd name="T38" fmla="*/ 45 w 76"/>
                <a:gd name="T39" fmla="*/ 52 h 76"/>
                <a:gd name="T40" fmla="*/ 40 w 76"/>
                <a:gd name="T41" fmla="*/ 47 h 76"/>
                <a:gd name="T42" fmla="*/ 38 w 76"/>
                <a:gd name="T43" fmla="*/ 42 h 76"/>
                <a:gd name="T44" fmla="*/ 37 w 76"/>
                <a:gd name="T45" fmla="*/ 33 h 76"/>
                <a:gd name="T46" fmla="*/ 40 w 76"/>
                <a:gd name="T47" fmla="*/ 25 h 76"/>
                <a:gd name="T48" fmla="*/ 53 w 76"/>
                <a:gd name="T49" fmla="*/ 27 h 76"/>
                <a:gd name="T50" fmla="*/ 68 w 76"/>
                <a:gd name="T51" fmla="*/ 34 h 76"/>
                <a:gd name="T52" fmla="*/ 74 w 76"/>
                <a:gd name="T53" fmla="*/ 33 h 76"/>
                <a:gd name="T54" fmla="*/ 76 w 76"/>
                <a:gd name="T55" fmla="*/ 30 h 76"/>
                <a:gd name="T56" fmla="*/ 76 w 76"/>
                <a:gd name="T57" fmla="*/ 29 h 7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76"/>
                <a:gd name="T88" fmla="*/ 0 h 76"/>
                <a:gd name="T89" fmla="*/ 76 w 76"/>
                <a:gd name="T90" fmla="*/ 76 h 7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76" h="76">
                  <a:moveTo>
                    <a:pt x="76" y="29"/>
                  </a:moveTo>
                  <a:lnTo>
                    <a:pt x="76" y="22"/>
                  </a:lnTo>
                  <a:lnTo>
                    <a:pt x="74" y="17"/>
                  </a:lnTo>
                  <a:lnTo>
                    <a:pt x="69" y="10"/>
                  </a:lnTo>
                  <a:lnTo>
                    <a:pt x="62" y="5"/>
                  </a:lnTo>
                  <a:lnTo>
                    <a:pt x="54" y="1"/>
                  </a:lnTo>
                  <a:lnTo>
                    <a:pt x="45" y="0"/>
                  </a:lnTo>
                  <a:lnTo>
                    <a:pt x="36" y="0"/>
                  </a:lnTo>
                  <a:lnTo>
                    <a:pt x="24" y="4"/>
                  </a:lnTo>
                  <a:lnTo>
                    <a:pt x="14" y="10"/>
                  </a:lnTo>
                  <a:lnTo>
                    <a:pt x="6" y="21"/>
                  </a:lnTo>
                  <a:lnTo>
                    <a:pt x="1" y="33"/>
                  </a:lnTo>
                  <a:lnTo>
                    <a:pt x="0" y="45"/>
                  </a:lnTo>
                  <a:lnTo>
                    <a:pt x="1" y="56"/>
                  </a:lnTo>
                  <a:lnTo>
                    <a:pt x="8" y="66"/>
                  </a:lnTo>
                  <a:lnTo>
                    <a:pt x="17" y="73"/>
                  </a:lnTo>
                  <a:lnTo>
                    <a:pt x="33" y="76"/>
                  </a:lnTo>
                  <a:lnTo>
                    <a:pt x="54" y="73"/>
                  </a:lnTo>
                  <a:lnTo>
                    <a:pt x="54" y="63"/>
                  </a:lnTo>
                  <a:lnTo>
                    <a:pt x="45" y="52"/>
                  </a:lnTo>
                  <a:lnTo>
                    <a:pt x="40" y="47"/>
                  </a:lnTo>
                  <a:lnTo>
                    <a:pt x="38" y="42"/>
                  </a:lnTo>
                  <a:lnTo>
                    <a:pt x="37" y="33"/>
                  </a:lnTo>
                  <a:lnTo>
                    <a:pt x="40" y="25"/>
                  </a:lnTo>
                  <a:lnTo>
                    <a:pt x="53" y="27"/>
                  </a:lnTo>
                  <a:lnTo>
                    <a:pt x="68" y="34"/>
                  </a:lnTo>
                  <a:lnTo>
                    <a:pt x="74" y="33"/>
                  </a:lnTo>
                  <a:lnTo>
                    <a:pt x="76" y="30"/>
                  </a:lnTo>
                  <a:lnTo>
                    <a:pt x="76" y="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801" name="Freeform 51"/>
            <p:cNvSpPr>
              <a:spLocks/>
            </p:cNvSpPr>
            <p:nvPr/>
          </p:nvSpPr>
          <p:spPr bwMode="auto">
            <a:xfrm>
              <a:off x="2864" y="3694"/>
              <a:ext cx="76" cy="75"/>
            </a:xfrm>
            <a:custGeom>
              <a:avLst/>
              <a:gdLst>
                <a:gd name="T0" fmla="*/ 76 w 76"/>
                <a:gd name="T1" fmla="*/ 29 h 75"/>
                <a:gd name="T2" fmla="*/ 76 w 76"/>
                <a:gd name="T3" fmla="*/ 22 h 75"/>
                <a:gd name="T4" fmla="*/ 74 w 76"/>
                <a:gd name="T5" fmla="*/ 16 h 75"/>
                <a:gd name="T6" fmla="*/ 69 w 76"/>
                <a:gd name="T7" fmla="*/ 11 h 75"/>
                <a:gd name="T8" fmla="*/ 62 w 76"/>
                <a:gd name="T9" fmla="*/ 5 h 75"/>
                <a:gd name="T10" fmla="*/ 54 w 76"/>
                <a:gd name="T11" fmla="*/ 1 h 75"/>
                <a:gd name="T12" fmla="*/ 45 w 76"/>
                <a:gd name="T13" fmla="*/ 0 h 75"/>
                <a:gd name="T14" fmla="*/ 36 w 76"/>
                <a:gd name="T15" fmla="*/ 0 h 75"/>
                <a:gd name="T16" fmla="*/ 24 w 76"/>
                <a:gd name="T17" fmla="*/ 4 h 75"/>
                <a:gd name="T18" fmla="*/ 14 w 76"/>
                <a:gd name="T19" fmla="*/ 11 h 75"/>
                <a:gd name="T20" fmla="*/ 6 w 76"/>
                <a:gd name="T21" fmla="*/ 18 h 75"/>
                <a:gd name="T22" fmla="*/ 1 w 76"/>
                <a:gd name="T23" fmla="*/ 30 h 75"/>
                <a:gd name="T24" fmla="*/ 0 w 76"/>
                <a:gd name="T25" fmla="*/ 42 h 75"/>
                <a:gd name="T26" fmla="*/ 1 w 76"/>
                <a:gd name="T27" fmla="*/ 54 h 75"/>
                <a:gd name="T28" fmla="*/ 8 w 76"/>
                <a:gd name="T29" fmla="*/ 65 h 75"/>
                <a:gd name="T30" fmla="*/ 17 w 76"/>
                <a:gd name="T31" fmla="*/ 71 h 75"/>
                <a:gd name="T32" fmla="*/ 33 w 76"/>
                <a:gd name="T33" fmla="*/ 75 h 75"/>
                <a:gd name="T34" fmla="*/ 54 w 76"/>
                <a:gd name="T35" fmla="*/ 71 h 75"/>
                <a:gd name="T36" fmla="*/ 54 w 76"/>
                <a:gd name="T37" fmla="*/ 63 h 75"/>
                <a:gd name="T38" fmla="*/ 45 w 76"/>
                <a:gd name="T39" fmla="*/ 53 h 75"/>
                <a:gd name="T40" fmla="*/ 40 w 76"/>
                <a:gd name="T41" fmla="*/ 48 h 75"/>
                <a:gd name="T42" fmla="*/ 38 w 76"/>
                <a:gd name="T43" fmla="*/ 42 h 75"/>
                <a:gd name="T44" fmla="*/ 37 w 76"/>
                <a:gd name="T45" fmla="*/ 33 h 75"/>
                <a:gd name="T46" fmla="*/ 40 w 76"/>
                <a:gd name="T47" fmla="*/ 24 h 75"/>
                <a:gd name="T48" fmla="*/ 53 w 76"/>
                <a:gd name="T49" fmla="*/ 28 h 75"/>
                <a:gd name="T50" fmla="*/ 68 w 76"/>
                <a:gd name="T51" fmla="*/ 33 h 75"/>
                <a:gd name="T52" fmla="*/ 74 w 76"/>
                <a:gd name="T53" fmla="*/ 33 h 75"/>
                <a:gd name="T54" fmla="*/ 76 w 76"/>
                <a:gd name="T55" fmla="*/ 30 h 75"/>
                <a:gd name="T56" fmla="*/ 76 w 76"/>
                <a:gd name="T57" fmla="*/ 29 h 7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76"/>
                <a:gd name="T88" fmla="*/ 0 h 75"/>
                <a:gd name="T89" fmla="*/ 76 w 76"/>
                <a:gd name="T90" fmla="*/ 75 h 7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76" h="75">
                  <a:moveTo>
                    <a:pt x="76" y="29"/>
                  </a:moveTo>
                  <a:lnTo>
                    <a:pt x="76" y="22"/>
                  </a:lnTo>
                  <a:lnTo>
                    <a:pt x="74" y="16"/>
                  </a:lnTo>
                  <a:lnTo>
                    <a:pt x="69" y="11"/>
                  </a:lnTo>
                  <a:lnTo>
                    <a:pt x="62" y="5"/>
                  </a:lnTo>
                  <a:lnTo>
                    <a:pt x="54" y="1"/>
                  </a:lnTo>
                  <a:lnTo>
                    <a:pt x="45" y="0"/>
                  </a:lnTo>
                  <a:lnTo>
                    <a:pt x="36" y="0"/>
                  </a:lnTo>
                  <a:lnTo>
                    <a:pt x="24" y="4"/>
                  </a:lnTo>
                  <a:lnTo>
                    <a:pt x="14" y="11"/>
                  </a:lnTo>
                  <a:lnTo>
                    <a:pt x="6" y="18"/>
                  </a:lnTo>
                  <a:lnTo>
                    <a:pt x="1" y="30"/>
                  </a:lnTo>
                  <a:lnTo>
                    <a:pt x="0" y="42"/>
                  </a:lnTo>
                  <a:lnTo>
                    <a:pt x="1" y="54"/>
                  </a:lnTo>
                  <a:lnTo>
                    <a:pt x="8" y="65"/>
                  </a:lnTo>
                  <a:lnTo>
                    <a:pt x="17" y="71"/>
                  </a:lnTo>
                  <a:lnTo>
                    <a:pt x="33" y="75"/>
                  </a:lnTo>
                  <a:lnTo>
                    <a:pt x="54" y="71"/>
                  </a:lnTo>
                  <a:lnTo>
                    <a:pt x="54" y="63"/>
                  </a:lnTo>
                  <a:lnTo>
                    <a:pt x="45" y="53"/>
                  </a:lnTo>
                  <a:lnTo>
                    <a:pt x="40" y="48"/>
                  </a:lnTo>
                  <a:lnTo>
                    <a:pt x="38" y="42"/>
                  </a:lnTo>
                  <a:lnTo>
                    <a:pt x="37" y="33"/>
                  </a:lnTo>
                  <a:lnTo>
                    <a:pt x="40" y="24"/>
                  </a:lnTo>
                  <a:lnTo>
                    <a:pt x="53" y="28"/>
                  </a:lnTo>
                  <a:lnTo>
                    <a:pt x="68" y="33"/>
                  </a:lnTo>
                  <a:lnTo>
                    <a:pt x="74" y="33"/>
                  </a:lnTo>
                  <a:lnTo>
                    <a:pt x="76" y="30"/>
                  </a:lnTo>
                  <a:lnTo>
                    <a:pt x="76" y="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802" name="Freeform 52"/>
            <p:cNvSpPr>
              <a:spLocks/>
            </p:cNvSpPr>
            <p:nvPr/>
          </p:nvSpPr>
          <p:spPr bwMode="auto">
            <a:xfrm>
              <a:off x="5564" y="3745"/>
              <a:ext cx="149" cy="403"/>
            </a:xfrm>
            <a:custGeom>
              <a:avLst/>
              <a:gdLst>
                <a:gd name="T0" fmla="*/ 0 w 149"/>
                <a:gd name="T1" fmla="*/ 403 h 403"/>
                <a:gd name="T2" fmla="*/ 7 w 149"/>
                <a:gd name="T3" fmla="*/ 397 h 403"/>
                <a:gd name="T4" fmla="*/ 14 w 149"/>
                <a:gd name="T5" fmla="*/ 391 h 403"/>
                <a:gd name="T6" fmla="*/ 22 w 149"/>
                <a:gd name="T7" fmla="*/ 388 h 403"/>
                <a:gd name="T8" fmla="*/ 30 w 149"/>
                <a:gd name="T9" fmla="*/ 385 h 403"/>
                <a:gd name="T10" fmla="*/ 38 w 149"/>
                <a:gd name="T11" fmla="*/ 381 h 403"/>
                <a:gd name="T12" fmla="*/ 50 w 149"/>
                <a:gd name="T13" fmla="*/ 379 h 403"/>
                <a:gd name="T14" fmla="*/ 59 w 149"/>
                <a:gd name="T15" fmla="*/ 376 h 403"/>
                <a:gd name="T16" fmla="*/ 72 w 149"/>
                <a:gd name="T17" fmla="*/ 374 h 403"/>
                <a:gd name="T18" fmla="*/ 84 w 149"/>
                <a:gd name="T19" fmla="*/ 373 h 403"/>
                <a:gd name="T20" fmla="*/ 97 w 149"/>
                <a:gd name="T21" fmla="*/ 369 h 403"/>
                <a:gd name="T22" fmla="*/ 110 w 149"/>
                <a:gd name="T23" fmla="*/ 368 h 403"/>
                <a:gd name="T24" fmla="*/ 122 w 149"/>
                <a:gd name="T25" fmla="*/ 364 h 403"/>
                <a:gd name="T26" fmla="*/ 133 w 149"/>
                <a:gd name="T27" fmla="*/ 361 h 403"/>
                <a:gd name="T28" fmla="*/ 141 w 149"/>
                <a:gd name="T29" fmla="*/ 354 h 403"/>
                <a:gd name="T30" fmla="*/ 147 w 149"/>
                <a:gd name="T31" fmla="*/ 347 h 403"/>
                <a:gd name="T32" fmla="*/ 149 w 149"/>
                <a:gd name="T33" fmla="*/ 337 h 403"/>
                <a:gd name="T34" fmla="*/ 149 w 149"/>
                <a:gd name="T35" fmla="*/ 65 h 403"/>
                <a:gd name="T36" fmla="*/ 147 w 149"/>
                <a:gd name="T37" fmla="*/ 54 h 403"/>
                <a:gd name="T38" fmla="*/ 141 w 149"/>
                <a:gd name="T39" fmla="*/ 47 h 403"/>
                <a:gd name="T40" fmla="*/ 133 w 149"/>
                <a:gd name="T41" fmla="*/ 41 h 403"/>
                <a:gd name="T42" fmla="*/ 122 w 149"/>
                <a:gd name="T43" fmla="*/ 37 h 403"/>
                <a:gd name="T44" fmla="*/ 110 w 149"/>
                <a:gd name="T45" fmla="*/ 34 h 403"/>
                <a:gd name="T46" fmla="*/ 97 w 149"/>
                <a:gd name="T47" fmla="*/ 32 h 403"/>
                <a:gd name="T48" fmla="*/ 84 w 149"/>
                <a:gd name="T49" fmla="*/ 29 h 403"/>
                <a:gd name="T50" fmla="*/ 72 w 149"/>
                <a:gd name="T51" fmla="*/ 26 h 403"/>
                <a:gd name="T52" fmla="*/ 59 w 149"/>
                <a:gd name="T53" fmla="*/ 25 h 403"/>
                <a:gd name="T54" fmla="*/ 50 w 149"/>
                <a:gd name="T55" fmla="*/ 23 h 403"/>
                <a:gd name="T56" fmla="*/ 38 w 149"/>
                <a:gd name="T57" fmla="*/ 20 h 403"/>
                <a:gd name="T58" fmla="*/ 30 w 149"/>
                <a:gd name="T59" fmla="*/ 18 h 403"/>
                <a:gd name="T60" fmla="*/ 22 w 149"/>
                <a:gd name="T61" fmla="*/ 15 h 403"/>
                <a:gd name="T62" fmla="*/ 14 w 149"/>
                <a:gd name="T63" fmla="*/ 12 h 403"/>
                <a:gd name="T64" fmla="*/ 7 w 149"/>
                <a:gd name="T65" fmla="*/ 6 h 403"/>
                <a:gd name="T66" fmla="*/ 0 w 149"/>
                <a:gd name="T67" fmla="*/ 0 h 403"/>
                <a:gd name="T68" fmla="*/ 0 w 149"/>
                <a:gd name="T69" fmla="*/ 403 h 40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49"/>
                <a:gd name="T106" fmla="*/ 0 h 403"/>
                <a:gd name="T107" fmla="*/ 149 w 149"/>
                <a:gd name="T108" fmla="*/ 403 h 40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49" h="403">
                  <a:moveTo>
                    <a:pt x="0" y="403"/>
                  </a:moveTo>
                  <a:lnTo>
                    <a:pt x="7" y="397"/>
                  </a:lnTo>
                  <a:lnTo>
                    <a:pt x="14" y="391"/>
                  </a:lnTo>
                  <a:lnTo>
                    <a:pt x="22" y="388"/>
                  </a:lnTo>
                  <a:lnTo>
                    <a:pt x="30" y="385"/>
                  </a:lnTo>
                  <a:lnTo>
                    <a:pt x="38" y="381"/>
                  </a:lnTo>
                  <a:lnTo>
                    <a:pt x="50" y="379"/>
                  </a:lnTo>
                  <a:lnTo>
                    <a:pt x="59" y="376"/>
                  </a:lnTo>
                  <a:lnTo>
                    <a:pt x="72" y="374"/>
                  </a:lnTo>
                  <a:lnTo>
                    <a:pt x="84" y="373"/>
                  </a:lnTo>
                  <a:lnTo>
                    <a:pt x="97" y="369"/>
                  </a:lnTo>
                  <a:lnTo>
                    <a:pt x="110" y="368"/>
                  </a:lnTo>
                  <a:lnTo>
                    <a:pt x="122" y="364"/>
                  </a:lnTo>
                  <a:lnTo>
                    <a:pt x="133" y="361"/>
                  </a:lnTo>
                  <a:lnTo>
                    <a:pt x="141" y="354"/>
                  </a:lnTo>
                  <a:lnTo>
                    <a:pt x="147" y="347"/>
                  </a:lnTo>
                  <a:lnTo>
                    <a:pt x="149" y="337"/>
                  </a:lnTo>
                  <a:lnTo>
                    <a:pt x="149" y="65"/>
                  </a:lnTo>
                  <a:lnTo>
                    <a:pt x="147" y="54"/>
                  </a:lnTo>
                  <a:lnTo>
                    <a:pt x="141" y="47"/>
                  </a:lnTo>
                  <a:lnTo>
                    <a:pt x="133" y="41"/>
                  </a:lnTo>
                  <a:lnTo>
                    <a:pt x="122" y="37"/>
                  </a:lnTo>
                  <a:lnTo>
                    <a:pt x="110" y="34"/>
                  </a:lnTo>
                  <a:lnTo>
                    <a:pt x="97" y="32"/>
                  </a:lnTo>
                  <a:lnTo>
                    <a:pt x="84" y="29"/>
                  </a:lnTo>
                  <a:lnTo>
                    <a:pt x="72" y="26"/>
                  </a:lnTo>
                  <a:lnTo>
                    <a:pt x="59" y="25"/>
                  </a:lnTo>
                  <a:lnTo>
                    <a:pt x="50" y="23"/>
                  </a:lnTo>
                  <a:lnTo>
                    <a:pt x="38" y="20"/>
                  </a:lnTo>
                  <a:lnTo>
                    <a:pt x="30" y="18"/>
                  </a:lnTo>
                  <a:lnTo>
                    <a:pt x="22" y="15"/>
                  </a:lnTo>
                  <a:lnTo>
                    <a:pt x="14" y="12"/>
                  </a:lnTo>
                  <a:lnTo>
                    <a:pt x="7" y="6"/>
                  </a:lnTo>
                  <a:lnTo>
                    <a:pt x="0" y="0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rgbClr val="6600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803" name="Freeform 53"/>
            <p:cNvSpPr>
              <a:spLocks/>
            </p:cNvSpPr>
            <p:nvPr/>
          </p:nvSpPr>
          <p:spPr bwMode="auto">
            <a:xfrm>
              <a:off x="5561" y="4114"/>
              <a:ext cx="75" cy="38"/>
            </a:xfrm>
            <a:custGeom>
              <a:avLst/>
              <a:gdLst>
                <a:gd name="T0" fmla="*/ 75 w 75"/>
                <a:gd name="T1" fmla="*/ 0 h 38"/>
                <a:gd name="T2" fmla="*/ 75 w 75"/>
                <a:gd name="T3" fmla="*/ 0 h 38"/>
                <a:gd name="T4" fmla="*/ 61 w 75"/>
                <a:gd name="T5" fmla="*/ 3 h 38"/>
                <a:gd name="T6" fmla="*/ 52 w 75"/>
                <a:gd name="T7" fmla="*/ 6 h 38"/>
                <a:gd name="T8" fmla="*/ 41 w 75"/>
                <a:gd name="T9" fmla="*/ 7 h 38"/>
                <a:gd name="T10" fmla="*/ 31 w 75"/>
                <a:gd name="T11" fmla="*/ 11 h 38"/>
                <a:gd name="T12" fmla="*/ 24 w 75"/>
                <a:gd name="T13" fmla="*/ 15 h 38"/>
                <a:gd name="T14" fmla="*/ 16 w 75"/>
                <a:gd name="T15" fmla="*/ 18 h 38"/>
                <a:gd name="T16" fmla="*/ 6 w 75"/>
                <a:gd name="T17" fmla="*/ 23 h 38"/>
                <a:gd name="T18" fmla="*/ 0 w 75"/>
                <a:gd name="T19" fmla="*/ 32 h 38"/>
                <a:gd name="T20" fmla="*/ 6 w 75"/>
                <a:gd name="T21" fmla="*/ 38 h 38"/>
                <a:gd name="T22" fmla="*/ 12 w 75"/>
                <a:gd name="T23" fmla="*/ 33 h 38"/>
                <a:gd name="T24" fmla="*/ 18 w 75"/>
                <a:gd name="T25" fmla="*/ 28 h 38"/>
                <a:gd name="T26" fmla="*/ 26 w 75"/>
                <a:gd name="T27" fmla="*/ 24 h 38"/>
                <a:gd name="T28" fmla="*/ 34 w 75"/>
                <a:gd name="T29" fmla="*/ 21 h 38"/>
                <a:gd name="T30" fmla="*/ 41 w 75"/>
                <a:gd name="T31" fmla="*/ 18 h 38"/>
                <a:gd name="T32" fmla="*/ 52 w 75"/>
                <a:gd name="T33" fmla="*/ 16 h 38"/>
                <a:gd name="T34" fmla="*/ 61 w 75"/>
                <a:gd name="T35" fmla="*/ 12 h 38"/>
                <a:gd name="T36" fmla="*/ 75 w 75"/>
                <a:gd name="T37" fmla="*/ 11 h 38"/>
                <a:gd name="T38" fmla="*/ 75 w 75"/>
                <a:gd name="T39" fmla="*/ 0 h 3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75"/>
                <a:gd name="T61" fmla="*/ 0 h 38"/>
                <a:gd name="T62" fmla="*/ 75 w 75"/>
                <a:gd name="T63" fmla="*/ 38 h 3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75" h="38">
                  <a:moveTo>
                    <a:pt x="75" y="0"/>
                  </a:moveTo>
                  <a:lnTo>
                    <a:pt x="75" y="0"/>
                  </a:lnTo>
                  <a:lnTo>
                    <a:pt x="61" y="3"/>
                  </a:lnTo>
                  <a:lnTo>
                    <a:pt x="52" y="6"/>
                  </a:lnTo>
                  <a:lnTo>
                    <a:pt x="41" y="7"/>
                  </a:lnTo>
                  <a:lnTo>
                    <a:pt x="31" y="11"/>
                  </a:lnTo>
                  <a:lnTo>
                    <a:pt x="24" y="15"/>
                  </a:lnTo>
                  <a:lnTo>
                    <a:pt x="16" y="18"/>
                  </a:lnTo>
                  <a:lnTo>
                    <a:pt x="6" y="23"/>
                  </a:lnTo>
                  <a:lnTo>
                    <a:pt x="0" y="32"/>
                  </a:lnTo>
                  <a:lnTo>
                    <a:pt x="6" y="38"/>
                  </a:lnTo>
                  <a:lnTo>
                    <a:pt x="12" y="33"/>
                  </a:lnTo>
                  <a:lnTo>
                    <a:pt x="18" y="28"/>
                  </a:lnTo>
                  <a:lnTo>
                    <a:pt x="26" y="24"/>
                  </a:lnTo>
                  <a:lnTo>
                    <a:pt x="34" y="21"/>
                  </a:lnTo>
                  <a:lnTo>
                    <a:pt x="41" y="18"/>
                  </a:lnTo>
                  <a:lnTo>
                    <a:pt x="52" y="16"/>
                  </a:lnTo>
                  <a:lnTo>
                    <a:pt x="61" y="12"/>
                  </a:lnTo>
                  <a:lnTo>
                    <a:pt x="75" y="1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804" name="Freeform 54"/>
            <p:cNvSpPr>
              <a:spLocks/>
            </p:cNvSpPr>
            <p:nvPr/>
          </p:nvSpPr>
          <p:spPr bwMode="auto">
            <a:xfrm>
              <a:off x="5636" y="4082"/>
              <a:ext cx="83" cy="43"/>
            </a:xfrm>
            <a:custGeom>
              <a:avLst/>
              <a:gdLst>
                <a:gd name="T0" fmla="*/ 70 w 83"/>
                <a:gd name="T1" fmla="*/ 0 h 43"/>
                <a:gd name="T2" fmla="*/ 70 w 83"/>
                <a:gd name="T3" fmla="*/ 0 h 43"/>
                <a:gd name="T4" fmla="*/ 70 w 83"/>
                <a:gd name="T5" fmla="*/ 8 h 43"/>
                <a:gd name="T6" fmla="*/ 64 w 83"/>
                <a:gd name="T7" fmla="*/ 14 h 43"/>
                <a:gd name="T8" fmla="*/ 58 w 83"/>
                <a:gd name="T9" fmla="*/ 19 h 43"/>
                <a:gd name="T10" fmla="*/ 49 w 83"/>
                <a:gd name="T11" fmla="*/ 22 h 43"/>
                <a:gd name="T12" fmla="*/ 38 w 83"/>
                <a:gd name="T13" fmla="*/ 26 h 43"/>
                <a:gd name="T14" fmla="*/ 25 w 83"/>
                <a:gd name="T15" fmla="*/ 27 h 43"/>
                <a:gd name="T16" fmla="*/ 12 w 83"/>
                <a:gd name="T17" fmla="*/ 31 h 43"/>
                <a:gd name="T18" fmla="*/ 0 w 83"/>
                <a:gd name="T19" fmla="*/ 32 h 43"/>
                <a:gd name="T20" fmla="*/ 0 w 83"/>
                <a:gd name="T21" fmla="*/ 43 h 43"/>
                <a:gd name="T22" fmla="*/ 12 w 83"/>
                <a:gd name="T23" fmla="*/ 42 h 43"/>
                <a:gd name="T24" fmla="*/ 25 w 83"/>
                <a:gd name="T25" fmla="*/ 38 h 43"/>
                <a:gd name="T26" fmla="*/ 38 w 83"/>
                <a:gd name="T27" fmla="*/ 36 h 43"/>
                <a:gd name="T28" fmla="*/ 52 w 83"/>
                <a:gd name="T29" fmla="*/ 32 h 43"/>
                <a:gd name="T30" fmla="*/ 62 w 83"/>
                <a:gd name="T31" fmla="*/ 30 h 43"/>
                <a:gd name="T32" fmla="*/ 71 w 83"/>
                <a:gd name="T33" fmla="*/ 20 h 43"/>
                <a:gd name="T34" fmla="*/ 79 w 83"/>
                <a:gd name="T35" fmla="*/ 12 h 43"/>
                <a:gd name="T36" fmla="*/ 83 w 83"/>
                <a:gd name="T37" fmla="*/ 0 h 43"/>
                <a:gd name="T38" fmla="*/ 70 w 83"/>
                <a:gd name="T39" fmla="*/ 0 h 4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83"/>
                <a:gd name="T61" fmla="*/ 0 h 43"/>
                <a:gd name="T62" fmla="*/ 83 w 83"/>
                <a:gd name="T63" fmla="*/ 43 h 4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83" h="43">
                  <a:moveTo>
                    <a:pt x="70" y="0"/>
                  </a:moveTo>
                  <a:lnTo>
                    <a:pt x="70" y="0"/>
                  </a:lnTo>
                  <a:lnTo>
                    <a:pt x="70" y="8"/>
                  </a:lnTo>
                  <a:lnTo>
                    <a:pt x="64" y="14"/>
                  </a:lnTo>
                  <a:lnTo>
                    <a:pt x="58" y="19"/>
                  </a:lnTo>
                  <a:lnTo>
                    <a:pt x="49" y="22"/>
                  </a:lnTo>
                  <a:lnTo>
                    <a:pt x="38" y="26"/>
                  </a:lnTo>
                  <a:lnTo>
                    <a:pt x="25" y="27"/>
                  </a:lnTo>
                  <a:lnTo>
                    <a:pt x="12" y="31"/>
                  </a:lnTo>
                  <a:lnTo>
                    <a:pt x="0" y="32"/>
                  </a:lnTo>
                  <a:lnTo>
                    <a:pt x="0" y="43"/>
                  </a:lnTo>
                  <a:lnTo>
                    <a:pt x="12" y="42"/>
                  </a:lnTo>
                  <a:lnTo>
                    <a:pt x="25" y="38"/>
                  </a:lnTo>
                  <a:lnTo>
                    <a:pt x="38" y="36"/>
                  </a:lnTo>
                  <a:lnTo>
                    <a:pt x="52" y="32"/>
                  </a:lnTo>
                  <a:lnTo>
                    <a:pt x="62" y="30"/>
                  </a:lnTo>
                  <a:lnTo>
                    <a:pt x="71" y="20"/>
                  </a:lnTo>
                  <a:lnTo>
                    <a:pt x="79" y="12"/>
                  </a:lnTo>
                  <a:lnTo>
                    <a:pt x="83" y="0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805" name="Freeform 55"/>
            <p:cNvSpPr>
              <a:spLocks/>
            </p:cNvSpPr>
            <p:nvPr/>
          </p:nvSpPr>
          <p:spPr bwMode="auto">
            <a:xfrm>
              <a:off x="5706" y="3810"/>
              <a:ext cx="13" cy="272"/>
            </a:xfrm>
            <a:custGeom>
              <a:avLst/>
              <a:gdLst>
                <a:gd name="T0" fmla="*/ 0 w 13"/>
                <a:gd name="T1" fmla="*/ 0 h 272"/>
                <a:gd name="T2" fmla="*/ 0 w 13"/>
                <a:gd name="T3" fmla="*/ 0 h 272"/>
                <a:gd name="T4" fmla="*/ 0 w 13"/>
                <a:gd name="T5" fmla="*/ 272 h 272"/>
                <a:gd name="T6" fmla="*/ 13 w 13"/>
                <a:gd name="T7" fmla="*/ 272 h 272"/>
                <a:gd name="T8" fmla="*/ 13 w 13"/>
                <a:gd name="T9" fmla="*/ 0 h 272"/>
                <a:gd name="T10" fmla="*/ 0 w 13"/>
                <a:gd name="T11" fmla="*/ 0 h 27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"/>
                <a:gd name="T19" fmla="*/ 0 h 272"/>
                <a:gd name="T20" fmla="*/ 13 w 13"/>
                <a:gd name="T21" fmla="*/ 272 h 27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" h="272">
                  <a:moveTo>
                    <a:pt x="0" y="0"/>
                  </a:moveTo>
                  <a:lnTo>
                    <a:pt x="0" y="0"/>
                  </a:lnTo>
                  <a:lnTo>
                    <a:pt x="0" y="272"/>
                  </a:lnTo>
                  <a:lnTo>
                    <a:pt x="13" y="272"/>
                  </a:lnTo>
                  <a:lnTo>
                    <a:pt x="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806" name="Freeform 56"/>
            <p:cNvSpPr>
              <a:spLocks/>
            </p:cNvSpPr>
            <p:nvPr/>
          </p:nvSpPr>
          <p:spPr bwMode="auto">
            <a:xfrm>
              <a:off x="5636" y="3768"/>
              <a:ext cx="83" cy="42"/>
            </a:xfrm>
            <a:custGeom>
              <a:avLst/>
              <a:gdLst>
                <a:gd name="T0" fmla="*/ 0 w 83"/>
                <a:gd name="T1" fmla="*/ 9 h 42"/>
                <a:gd name="T2" fmla="*/ 0 w 83"/>
                <a:gd name="T3" fmla="*/ 9 h 42"/>
                <a:gd name="T4" fmla="*/ 12 w 83"/>
                <a:gd name="T5" fmla="*/ 12 h 42"/>
                <a:gd name="T6" fmla="*/ 25 w 83"/>
                <a:gd name="T7" fmla="*/ 15 h 42"/>
                <a:gd name="T8" fmla="*/ 38 w 83"/>
                <a:gd name="T9" fmla="*/ 16 h 42"/>
                <a:gd name="T10" fmla="*/ 49 w 83"/>
                <a:gd name="T11" fmla="*/ 20 h 42"/>
                <a:gd name="T12" fmla="*/ 58 w 83"/>
                <a:gd name="T13" fmla="*/ 24 h 42"/>
                <a:gd name="T14" fmla="*/ 64 w 83"/>
                <a:gd name="T15" fmla="*/ 29 h 42"/>
                <a:gd name="T16" fmla="*/ 70 w 83"/>
                <a:gd name="T17" fmla="*/ 33 h 42"/>
                <a:gd name="T18" fmla="*/ 70 w 83"/>
                <a:gd name="T19" fmla="*/ 42 h 42"/>
                <a:gd name="T20" fmla="*/ 83 w 83"/>
                <a:gd name="T21" fmla="*/ 42 h 42"/>
                <a:gd name="T22" fmla="*/ 79 w 83"/>
                <a:gd name="T23" fmla="*/ 30 h 42"/>
                <a:gd name="T24" fmla="*/ 71 w 83"/>
                <a:gd name="T25" fmla="*/ 21 h 42"/>
                <a:gd name="T26" fmla="*/ 62 w 83"/>
                <a:gd name="T27" fmla="*/ 13 h 42"/>
                <a:gd name="T28" fmla="*/ 52 w 83"/>
                <a:gd name="T29" fmla="*/ 9 h 42"/>
                <a:gd name="T30" fmla="*/ 38 w 83"/>
                <a:gd name="T31" fmla="*/ 7 h 42"/>
                <a:gd name="T32" fmla="*/ 25 w 83"/>
                <a:gd name="T33" fmla="*/ 4 h 42"/>
                <a:gd name="T34" fmla="*/ 12 w 83"/>
                <a:gd name="T35" fmla="*/ 2 h 42"/>
                <a:gd name="T36" fmla="*/ 0 w 83"/>
                <a:gd name="T37" fmla="*/ 0 h 42"/>
                <a:gd name="T38" fmla="*/ 0 w 83"/>
                <a:gd name="T39" fmla="*/ 9 h 4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83"/>
                <a:gd name="T61" fmla="*/ 0 h 42"/>
                <a:gd name="T62" fmla="*/ 83 w 83"/>
                <a:gd name="T63" fmla="*/ 42 h 4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83" h="42">
                  <a:moveTo>
                    <a:pt x="0" y="9"/>
                  </a:moveTo>
                  <a:lnTo>
                    <a:pt x="0" y="9"/>
                  </a:lnTo>
                  <a:lnTo>
                    <a:pt x="12" y="12"/>
                  </a:lnTo>
                  <a:lnTo>
                    <a:pt x="25" y="15"/>
                  </a:lnTo>
                  <a:lnTo>
                    <a:pt x="38" y="16"/>
                  </a:lnTo>
                  <a:lnTo>
                    <a:pt x="49" y="20"/>
                  </a:lnTo>
                  <a:lnTo>
                    <a:pt x="58" y="24"/>
                  </a:lnTo>
                  <a:lnTo>
                    <a:pt x="64" y="29"/>
                  </a:lnTo>
                  <a:lnTo>
                    <a:pt x="70" y="33"/>
                  </a:lnTo>
                  <a:lnTo>
                    <a:pt x="70" y="42"/>
                  </a:lnTo>
                  <a:lnTo>
                    <a:pt x="83" y="42"/>
                  </a:lnTo>
                  <a:lnTo>
                    <a:pt x="79" y="30"/>
                  </a:lnTo>
                  <a:lnTo>
                    <a:pt x="71" y="21"/>
                  </a:lnTo>
                  <a:lnTo>
                    <a:pt x="62" y="13"/>
                  </a:lnTo>
                  <a:lnTo>
                    <a:pt x="52" y="9"/>
                  </a:lnTo>
                  <a:lnTo>
                    <a:pt x="38" y="7"/>
                  </a:lnTo>
                  <a:lnTo>
                    <a:pt x="25" y="4"/>
                  </a:lnTo>
                  <a:lnTo>
                    <a:pt x="12" y="2"/>
                  </a:lnTo>
                  <a:lnTo>
                    <a:pt x="0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807" name="Freeform 57"/>
            <p:cNvSpPr>
              <a:spLocks/>
            </p:cNvSpPr>
            <p:nvPr/>
          </p:nvSpPr>
          <p:spPr bwMode="auto">
            <a:xfrm>
              <a:off x="5557" y="3729"/>
              <a:ext cx="79" cy="48"/>
            </a:xfrm>
            <a:custGeom>
              <a:avLst/>
              <a:gdLst>
                <a:gd name="T0" fmla="*/ 13 w 79"/>
                <a:gd name="T1" fmla="*/ 16 h 48"/>
                <a:gd name="T2" fmla="*/ 4 w 79"/>
                <a:gd name="T3" fmla="*/ 19 h 48"/>
                <a:gd name="T4" fmla="*/ 10 w 79"/>
                <a:gd name="T5" fmla="*/ 28 h 48"/>
                <a:gd name="T6" fmla="*/ 19 w 79"/>
                <a:gd name="T7" fmla="*/ 33 h 48"/>
                <a:gd name="T8" fmla="*/ 27 w 79"/>
                <a:gd name="T9" fmla="*/ 36 h 48"/>
                <a:gd name="T10" fmla="*/ 35 w 79"/>
                <a:gd name="T11" fmla="*/ 40 h 48"/>
                <a:gd name="T12" fmla="*/ 45 w 79"/>
                <a:gd name="T13" fmla="*/ 41 h 48"/>
                <a:gd name="T14" fmla="*/ 56 w 79"/>
                <a:gd name="T15" fmla="*/ 43 h 48"/>
                <a:gd name="T16" fmla="*/ 65 w 79"/>
                <a:gd name="T17" fmla="*/ 46 h 48"/>
                <a:gd name="T18" fmla="*/ 79 w 79"/>
                <a:gd name="T19" fmla="*/ 48 h 48"/>
                <a:gd name="T20" fmla="*/ 79 w 79"/>
                <a:gd name="T21" fmla="*/ 39 h 48"/>
                <a:gd name="T22" fmla="*/ 65 w 79"/>
                <a:gd name="T23" fmla="*/ 36 h 48"/>
                <a:gd name="T24" fmla="*/ 56 w 79"/>
                <a:gd name="T25" fmla="*/ 33 h 48"/>
                <a:gd name="T26" fmla="*/ 45 w 79"/>
                <a:gd name="T27" fmla="*/ 31 h 48"/>
                <a:gd name="T28" fmla="*/ 38 w 79"/>
                <a:gd name="T29" fmla="*/ 29 h 48"/>
                <a:gd name="T30" fmla="*/ 30 w 79"/>
                <a:gd name="T31" fmla="*/ 27 h 48"/>
                <a:gd name="T32" fmla="*/ 22 w 79"/>
                <a:gd name="T33" fmla="*/ 23 h 48"/>
                <a:gd name="T34" fmla="*/ 15 w 79"/>
                <a:gd name="T35" fmla="*/ 17 h 48"/>
                <a:gd name="T36" fmla="*/ 10 w 79"/>
                <a:gd name="T37" fmla="*/ 12 h 48"/>
                <a:gd name="T38" fmla="*/ 0 w 79"/>
                <a:gd name="T39" fmla="*/ 16 h 48"/>
                <a:gd name="T40" fmla="*/ 10 w 79"/>
                <a:gd name="T41" fmla="*/ 12 h 48"/>
                <a:gd name="T42" fmla="*/ 0 w 79"/>
                <a:gd name="T43" fmla="*/ 0 h 48"/>
                <a:gd name="T44" fmla="*/ 0 w 79"/>
                <a:gd name="T45" fmla="*/ 16 h 48"/>
                <a:gd name="T46" fmla="*/ 13 w 79"/>
                <a:gd name="T47" fmla="*/ 16 h 4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9"/>
                <a:gd name="T73" fmla="*/ 0 h 48"/>
                <a:gd name="T74" fmla="*/ 79 w 79"/>
                <a:gd name="T75" fmla="*/ 48 h 4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9" h="48">
                  <a:moveTo>
                    <a:pt x="13" y="16"/>
                  </a:moveTo>
                  <a:lnTo>
                    <a:pt x="4" y="19"/>
                  </a:lnTo>
                  <a:lnTo>
                    <a:pt x="10" y="28"/>
                  </a:lnTo>
                  <a:lnTo>
                    <a:pt x="19" y="33"/>
                  </a:lnTo>
                  <a:lnTo>
                    <a:pt x="27" y="36"/>
                  </a:lnTo>
                  <a:lnTo>
                    <a:pt x="35" y="40"/>
                  </a:lnTo>
                  <a:lnTo>
                    <a:pt x="45" y="41"/>
                  </a:lnTo>
                  <a:lnTo>
                    <a:pt x="56" y="43"/>
                  </a:lnTo>
                  <a:lnTo>
                    <a:pt x="65" y="46"/>
                  </a:lnTo>
                  <a:lnTo>
                    <a:pt x="79" y="48"/>
                  </a:lnTo>
                  <a:lnTo>
                    <a:pt x="79" y="39"/>
                  </a:lnTo>
                  <a:lnTo>
                    <a:pt x="65" y="36"/>
                  </a:lnTo>
                  <a:lnTo>
                    <a:pt x="56" y="33"/>
                  </a:lnTo>
                  <a:lnTo>
                    <a:pt x="45" y="31"/>
                  </a:lnTo>
                  <a:lnTo>
                    <a:pt x="38" y="29"/>
                  </a:lnTo>
                  <a:lnTo>
                    <a:pt x="30" y="27"/>
                  </a:lnTo>
                  <a:lnTo>
                    <a:pt x="22" y="23"/>
                  </a:lnTo>
                  <a:lnTo>
                    <a:pt x="15" y="17"/>
                  </a:lnTo>
                  <a:lnTo>
                    <a:pt x="10" y="12"/>
                  </a:lnTo>
                  <a:lnTo>
                    <a:pt x="0" y="16"/>
                  </a:lnTo>
                  <a:lnTo>
                    <a:pt x="10" y="12"/>
                  </a:lnTo>
                  <a:lnTo>
                    <a:pt x="0" y="0"/>
                  </a:lnTo>
                  <a:lnTo>
                    <a:pt x="0" y="16"/>
                  </a:lnTo>
                  <a:lnTo>
                    <a:pt x="13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808" name="Freeform 58"/>
            <p:cNvSpPr>
              <a:spLocks/>
            </p:cNvSpPr>
            <p:nvPr/>
          </p:nvSpPr>
          <p:spPr bwMode="auto">
            <a:xfrm>
              <a:off x="5557" y="3745"/>
              <a:ext cx="13" cy="419"/>
            </a:xfrm>
            <a:custGeom>
              <a:avLst/>
              <a:gdLst>
                <a:gd name="T0" fmla="*/ 4 w 13"/>
                <a:gd name="T1" fmla="*/ 401 h 419"/>
                <a:gd name="T2" fmla="*/ 13 w 13"/>
                <a:gd name="T3" fmla="*/ 403 h 419"/>
                <a:gd name="T4" fmla="*/ 13 w 13"/>
                <a:gd name="T5" fmla="*/ 0 h 419"/>
                <a:gd name="T6" fmla="*/ 0 w 13"/>
                <a:gd name="T7" fmla="*/ 0 h 419"/>
                <a:gd name="T8" fmla="*/ 0 w 13"/>
                <a:gd name="T9" fmla="*/ 403 h 419"/>
                <a:gd name="T10" fmla="*/ 10 w 13"/>
                <a:gd name="T11" fmla="*/ 407 h 419"/>
                <a:gd name="T12" fmla="*/ 0 w 13"/>
                <a:gd name="T13" fmla="*/ 403 h 419"/>
                <a:gd name="T14" fmla="*/ 0 w 13"/>
                <a:gd name="T15" fmla="*/ 419 h 419"/>
                <a:gd name="T16" fmla="*/ 10 w 13"/>
                <a:gd name="T17" fmla="*/ 407 h 419"/>
                <a:gd name="T18" fmla="*/ 4 w 13"/>
                <a:gd name="T19" fmla="*/ 401 h 4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419"/>
                <a:gd name="T32" fmla="*/ 13 w 13"/>
                <a:gd name="T33" fmla="*/ 419 h 41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419">
                  <a:moveTo>
                    <a:pt x="4" y="401"/>
                  </a:moveTo>
                  <a:lnTo>
                    <a:pt x="13" y="403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403"/>
                  </a:lnTo>
                  <a:lnTo>
                    <a:pt x="10" y="407"/>
                  </a:lnTo>
                  <a:lnTo>
                    <a:pt x="0" y="403"/>
                  </a:lnTo>
                  <a:lnTo>
                    <a:pt x="0" y="419"/>
                  </a:lnTo>
                  <a:lnTo>
                    <a:pt x="10" y="407"/>
                  </a:lnTo>
                  <a:lnTo>
                    <a:pt x="4" y="40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809" name="Freeform 59"/>
            <p:cNvSpPr>
              <a:spLocks/>
            </p:cNvSpPr>
            <p:nvPr/>
          </p:nvSpPr>
          <p:spPr bwMode="auto">
            <a:xfrm>
              <a:off x="5564" y="3372"/>
              <a:ext cx="149" cy="404"/>
            </a:xfrm>
            <a:custGeom>
              <a:avLst/>
              <a:gdLst>
                <a:gd name="T0" fmla="*/ 0 w 149"/>
                <a:gd name="T1" fmla="*/ 404 h 404"/>
                <a:gd name="T2" fmla="*/ 7 w 149"/>
                <a:gd name="T3" fmla="*/ 397 h 404"/>
                <a:gd name="T4" fmla="*/ 14 w 149"/>
                <a:gd name="T5" fmla="*/ 392 h 404"/>
                <a:gd name="T6" fmla="*/ 22 w 149"/>
                <a:gd name="T7" fmla="*/ 388 h 404"/>
                <a:gd name="T8" fmla="*/ 30 w 149"/>
                <a:gd name="T9" fmla="*/ 385 h 404"/>
                <a:gd name="T10" fmla="*/ 38 w 149"/>
                <a:gd name="T11" fmla="*/ 381 h 404"/>
                <a:gd name="T12" fmla="*/ 50 w 149"/>
                <a:gd name="T13" fmla="*/ 380 h 404"/>
                <a:gd name="T14" fmla="*/ 59 w 149"/>
                <a:gd name="T15" fmla="*/ 376 h 404"/>
                <a:gd name="T16" fmla="*/ 72 w 149"/>
                <a:gd name="T17" fmla="*/ 375 h 404"/>
                <a:gd name="T18" fmla="*/ 84 w 149"/>
                <a:gd name="T19" fmla="*/ 373 h 404"/>
                <a:gd name="T20" fmla="*/ 97 w 149"/>
                <a:gd name="T21" fmla="*/ 371 h 404"/>
                <a:gd name="T22" fmla="*/ 110 w 149"/>
                <a:gd name="T23" fmla="*/ 369 h 404"/>
                <a:gd name="T24" fmla="*/ 122 w 149"/>
                <a:gd name="T25" fmla="*/ 367 h 404"/>
                <a:gd name="T26" fmla="*/ 133 w 149"/>
                <a:gd name="T27" fmla="*/ 363 h 404"/>
                <a:gd name="T28" fmla="*/ 141 w 149"/>
                <a:gd name="T29" fmla="*/ 356 h 404"/>
                <a:gd name="T30" fmla="*/ 147 w 149"/>
                <a:gd name="T31" fmla="*/ 347 h 404"/>
                <a:gd name="T32" fmla="*/ 149 w 149"/>
                <a:gd name="T33" fmla="*/ 338 h 404"/>
                <a:gd name="T34" fmla="*/ 149 w 149"/>
                <a:gd name="T35" fmla="*/ 67 h 404"/>
                <a:gd name="T36" fmla="*/ 147 w 149"/>
                <a:gd name="T37" fmla="*/ 56 h 404"/>
                <a:gd name="T38" fmla="*/ 141 w 149"/>
                <a:gd name="T39" fmla="*/ 48 h 404"/>
                <a:gd name="T40" fmla="*/ 133 w 149"/>
                <a:gd name="T41" fmla="*/ 41 h 404"/>
                <a:gd name="T42" fmla="*/ 122 w 149"/>
                <a:gd name="T43" fmla="*/ 37 h 404"/>
                <a:gd name="T44" fmla="*/ 110 w 149"/>
                <a:gd name="T45" fmla="*/ 35 h 404"/>
                <a:gd name="T46" fmla="*/ 97 w 149"/>
                <a:gd name="T47" fmla="*/ 32 h 404"/>
                <a:gd name="T48" fmla="*/ 84 w 149"/>
                <a:gd name="T49" fmla="*/ 31 h 404"/>
                <a:gd name="T50" fmla="*/ 72 w 149"/>
                <a:gd name="T51" fmla="*/ 29 h 404"/>
                <a:gd name="T52" fmla="*/ 59 w 149"/>
                <a:gd name="T53" fmla="*/ 27 h 404"/>
                <a:gd name="T54" fmla="*/ 50 w 149"/>
                <a:gd name="T55" fmla="*/ 24 h 404"/>
                <a:gd name="T56" fmla="*/ 38 w 149"/>
                <a:gd name="T57" fmla="*/ 22 h 404"/>
                <a:gd name="T58" fmla="*/ 30 w 149"/>
                <a:gd name="T59" fmla="*/ 19 h 404"/>
                <a:gd name="T60" fmla="*/ 22 w 149"/>
                <a:gd name="T61" fmla="*/ 15 h 404"/>
                <a:gd name="T62" fmla="*/ 14 w 149"/>
                <a:gd name="T63" fmla="*/ 12 h 404"/>
                <a:gd name="T64" fmla="*/ 7 w 149"/>
                <a:gd name="T65" fmla="*/ 7 h 404"/>
                <a:gd name="T66" fmla="*/ 0 w 149"/>
                <a:gd name="T67" fmla="*/ 0 h 404"/>
                <a:gd name="T68" fmla="*/ 0 w 149"/>
                <a:gd name="T69" fmla="*/ 404 h 40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49"/>
                <a:gd name="T106" fmla="*/ 0 h 404"/>
                <a:gd name="T107" fmla="*/ 149 w 149"/>
                <a:gd name="T108" fmla="*/ 404 h 40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49" h="404">
                  <a:moveTo>
                    <a:pt x="0" y="404"/>
                  </a:moveTo>
                  <a:lnTo>
                    <a:pt x="7" y="397"/>
                  </a:lnTo>
                  <a:lnTo>
                    <a:pt x="14" y="392"/>
                  </a:lnTo>
                  <a:lnTo>
                    <a:pt x="22" y="388"/>
                  </a:lnTo>
                  <a:lnTo>
                    <a:pt x="30" y="385"/>
                  </a:lnTo>
                  <a:lnTo>
                    <a:pt x="38" y="381"/>
                  </a:lnTo>
                  <a:lnTo>
                    <a:pt x="50" y="380"/>
                  </a:lnTo>
                  <a:lnTo>
                    <a:pt x="59" y="376"/>
                  </a:lnTo>
                  <a:lnTo>
                    <a:pt x="72" y="375"/>
                  </a:lnTo>
                  <a:lnTo>
                    <a:pt x="84" y="373"/>
                  </a:lnTo>
                  <a:lnTo>
                    <a:pt x="97" y="371"/>
                  </a:lnTo>
                  <a:lnTo>
                    <a:pt x="110" y="369"/>
                  </a:lnTo>
                  <a:lnTo>
                    <a:pt x="122" y="367"/>
                  </a:lnTo>
                  <a:lnTo>
                    <a:pt x="133" y="363"/>
                  </a:lnTo>
                  <a:lnTo>
                    <a:pt x="141" y="356"/>
                  </a:lnTo>
                  <a:lnTo>
                    <a:pt x="147" y="347"/>
                  </a:lnTo>
                  <a:lnTo>
                    <a:pt x="149" y="338"/>
                  </a:lnTo>
                  <a:lnTo>
                    <a:pt x="149" y="67"/>
                  </a:lnTo>
                  <a:lnTo>
                    <a:pt x="147" y="56"/>
                  </a:lnTo>
                  <a:lnTo>
                    <a:pt x="141" y="48"/>
                  </a:lnTo>
                  <a:lnTo>
                    <a:pt x="133" y="41"/>
                  </a:lnTo>
                  <a:lnTo>
                    <a:pt x="122" y="37"/>
                  </a:lnTo>
                  <a:lnTo>
                    <a:pt x="110" y="35"/>
                  </a:lnTo>
                  <a:lnTo>
                    <a:pt x="97" y="32"/>
                  </a:lnTo>
                  <a:lnTo>
                    <a:pt x="84" y="31"/>
                  </a:lnTo>
                  <a:lnTo>
                    <a:pt x="72" y="29"/>
                  </a:lnTo>
                  <a:lnTo>
                    <a:pt x="59" y="27"/>
                  </a:lnTo>
                  <a:lnTo>
                    <a:pt x="50" y="24"/>
                  </a:lnTo>
                  <a:lnTo>
                    <a:pt x="38" y="22"/>
                  </a:lnTo>
                  <a:lnTo>
                    <a:pt x="30" y="19"/>
                  </a:lnTo>
                  <a:lnTo>
                    <a:pt x="22" y="15"/>
                  </a:lnTo>
                  <a:lnTo>
                    <a:pt x="14" y="12"/>
                  </a:lnTo>
                  <a:lnTo>
                    <a:pt x="7" y="7"/>
                  </a:lnTo>
                  <a:lnTo>
                    <a:pt x="0" y="0"/>
                  </a:lnTo>
                  <a:lnTo>
                    <a:pt x="0" y="404"/>
                  </a:lnTo>
                  <a:close/>
                </a:path>
              </a:pathLst>
            </a:custGeom>
            <a:solidFill>
              <a:srgbClr val="8E00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810" name="Freeform 60"/>
            <p:cNvSpPr>
              <a:spLocks/>
            </p:cNvSpPr>
            <p:nvPr/>
          </p:nvSpPr>
          <p:spPr bwMode="auto">
            <a:xfrm>
              <a:off x="5561" y="3742"/>
              <a:ext cx="75" cy="38"/>
            </a:xfrm>
            <a:custGeom>
              <a:avLst/>
              <a:gdLst>
                <a:gd name="T0" fmla="*/ 75 w 75"/>
                <a:gd name="T1" fmla="*/ 0 h 38"/>
                <a:gd name="T2" fmla="*/ 75 w 75"/>
                <a:gd name="T3" fmla="*/ 0 h 38"/>
                <a:gd name="T4" fmla="*/ 61 w 75"/>
                <a:gd name="T5" fmla="*/ 1 h 38"/>
                <a:gd name="T6" fmla="*/ 52 w 75"/>
                <a:gd name="T7" fmla="*/ 5 h 38"/>
                <a:gd name="T8" fmla="*/ 41 w 75"/>
                <a:gd name="T9" fmla="*/ 6 h 38"/>
                <a:gd name="T10" fmla="*/ 31 w 75"/>
                <a:gd name="T11" fmla="*/ 10 h 38"/>
                <a:gd name="T12" fmla="*/ 24 w 75"/>
                <a:gd name="T13" fmla="*/ 14 h 38"/>
                <a:gd name="T14" fmla="*/ 16 w 75"/>
                <a:gd name="T15" fmla="*/ 17 h 38"/>
                <a:gd name="T16" fmla="*/ 6 w 75"/>
                <a:gd name="T17" fmla="*/ 22 h 38"/>
                <a:gd name="T18" fmla="*/ 0 w 75"/>
                <a:gd name="T19" fmla="*/ 30 h 38"/>
                <a:gd name="T20" fmla="*/ 6 w 75"/>
                <a:gd name="T21" fmla="*/ 38 h 38"/>
                <a:gd name="T22" fmla="*/ 12 w 75"/>
                <a:gd name="T23" fmla="*/ 33 h 38"/>
                <a:gd name="T24" fmla="*/ 18 w 75"/>
                <a:gd name="T25" fmla="*/ 28 h 38"/>
                <a:gd name="T26" fmla="*/ 26 w 75"/>
                <a:gd name="T27" fmla="*/ 23 h 38"/>
                <a:gd name="T28" fmla="*/ 34 w 75"/>
                <a:gd name="T29" fmla="*/ 21 h 38"/>
                <a:gd name="T30" fmla="*/ 41 w 75"/>
                <a:gd name="T31" fmla="*/ 17 h 38"/>
                <a:gd name="T32" fmla="*/ 52 w 75"/>
                <a:gd name="T33" fmla="*/ 16 h 38"/>
                <a:gd name="T34" fmla="*/ 61 w 75"/>
                <a:gd name="T35" fmla="*/ 12 h 38"/>
                <a:gd name="T36" fmla="*/ 75 w 75"/>
                <a:gd name="T37" fmla="*/ 10 h 38"/>
                <a:gd name="T38" fmla="*/ 75 w 75"/>
                <a:gd name="T39" fmla="*/ 0 h 3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75"/>
                <a:gd name="T61" fmla="*/ 0 h 38"/>
                <a:gd name="T62" fmla="*/ 75 w 75"/>
                <a:gd name="T63" fmla="*/ 38 h 3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75" h="38">
                  <a:moveTo>
                    <a:pt x="75" y="0"/>
                  </a:moveTo>
                  <a:lnTo>
                    <a:pt x="75" y="0"/>
                  </a:lnTo>
                  <a:lnTo>
                    <a:pt x="61" y="1"/>
                  </a:lnTo>
                  <a:lnTo>
                    <a:pt x="52" y="5"/>
                  </a:lnTo>
                  <a:lnTo>
                    <a:pt x="41" y="6"/>
                  </a:lnTo>
                  <a:lnTo>
                    <a:pt x="31" y="10"/>
                  </a:lnTo>
                  <a:lnTo>
                    <a:pt x="24" y="14"/>
                  </a:lnTo>
                  <a:lnTo>
                    <a:pt x="16" y="17"/>
                  </a:lnTo>
                  <a:lnTo>
                    <a:pt x="6" y="22"/>
                  </a:lnTo>
                  <a:lnTo>
                    <a:pt x="0" y="30"/>
                  </a:lnTo>
                  <a:lnTo>
                    <a:pt x="6" y="38"/>
                  </a:lnTo>
                  <a:lnTo>
                    <a:pt x="12" y="33"/>
                  </a:lnTo>
                  <a:lnTo>
                    <a:pt x="18" y="28"/>
                  </a:lnTo>
                  <a:lnTo>
                    <a:pt x="26" y="23"/>
                  </a:lnTo>
                  <a:lnTo>
                    <a:pt x="34" y="21"/>
                  </a:lnTo>
                  <a:lnTo>
                    <a:pt x="41" y="17"/>
                  </a:lnTo>
                  <a:lnTo>
                    <a:pt x="52" y="16"/>
                  </a:lnTo>
                  <a:lnTo>
                    <a:pt x="61" y="12"/>
                  </a:lnTo>
                  <a:lnTo>
                    <a:pt x="75" y="10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811" name="Freeform 61"/>
            <p:cNvSpPr>
              <a:spLocks/>
            </p:cNvSpPr>
            <p:nvPr/>
          </p:nvSpPr>
          <p:spPr bwMode="auto">
            <a:xfrm>
              <a:off x="5636" y="3710"/>
              <a:ext cx="83" cy="42"/>
            </a:xfrm>
            <a:custGeom>
              <a:avLst/>
              <a:gdLst>
                <a:gd name="T0" fmla="*/ 70 w 83"/>
                <a:gd name="T1" fmla="*/ 0 h 42"/>
                <a:gd name="T2" fmla="*/ 70 w 83"/>
                <a:gd name="T3" fmla="*/ 0 h 42"/>
                <a:gd name="T4" fmla="*/ 70 w 83"/>
                <a:gd name="T5" fmla="*/ 8 h 42"/>
                <a:gd name="T6" fmla="*/ 64 w 83"/>
                <a:gd name="T7" fmla="*/ 14 h 42"/>
                <a:gd name="T8" fmla="*/ 58 w 83"/>
                <a:gd name="T9" fmla="*/ 20 h 42"/>
                <a:gd name="T10" fmla="*/ 49 w 83"/>
                <a:gd name="T11" fmla="*/ 24 h 42"/>
                <a:gd name="T12" fmla="*/ 38 w 83"/>
                <a:gd name="T13" fmla="*/ 26 h 42"/>
                <a:gd name="T14" fmla="*/ 25 w 83"/>
                <a:gd name="T15" fmla="*/ 29 h 42"/>
                <a:gd name="T16" fmla="*/ 12 w 83"/>
                <a:gd name="T17" fmla="*/ 31 h 42"/>
                <a:gd name="T18" fmla="*/ 0 w 83"/>
                <a:gd name="T19" fmla="*/ 32 h 42"/>
                <a:gd name="T20" fmla="*/ 0 w 83"/>
                <a:gd name="T21" fmla="*/ 42 h 42"/>
                <a:gd name="T22" fmla="*/ 12 w 83"/>
                <a:gd name="T23" fmla="*/ 41 h 42"/>
                <a:gd name="T24" fmla="*/ 25 w 83"/>
                <a:gd name="T25" fmla="*/ 38 h 42"/>
                <a:gd name="T26" fmla="*/ 38 w 83"/>
                <a:gd name="T27" fmla="*/ 37 h 42"/>
                <a:gd name="T28" fmla="*/ 52 w 83"/>
                <a:gd name="T29" fmla="*/ 33 h 42"/>
                <a:gd name="T30" fmla="*/ 62 w 83"/>
                <a:gd name="T31" fmla="*/ 31 h 42"/>
                <a:gd name="T32" fmla="*/ 71 w 83"/>
                <a:gd name="T33" fmla="*/ 21 h 42"/>
                <a:gd name="T34" fmla="*/ 79 w 83"/>
                <a:gd name="T35" fmla="*/ 12 h 42"/>
                <a:gd name="T36" fmla="*/ 83 w 83"/>
                <a:gd name="T37" fmla="*/ 0 h 42"/>
                <a:gd name="T38" fmla="*/ 70 w 83"/>
                <a:gd name="T39" fmla="*/ 0 h 4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83"/>
                <a:gd name="T61" fmla="*/ 0 h 42"/>
                <a:gd name="T62" fmla="*/ 83 w 83"/>
                <a:gd name="T63" fmla="*/ 42 h 4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83" h="42">
                  <a:moveTo>
                    <a:pt x="70" y="0"/>
                  </a:moveTo>
                  <a:lnTo>
                    <a:pt x="70" y="0"/>
                  </a:lnTo>
                  <a:lnTo>
                    <a:pt x="70" y="8"/>
                  </a:lnTo>
                  <a:lnTo>
                    <a:pt x="64" y="14"/>
                  </a:lnTo>
                  <a:lnTo>
                    <a:pt x="58" y="20"/>
                  </a:lnTo>
                  <a:lnTo>
                    <a:pt x="49" y="24"/>
                  </a:lnTo>
                  <a:lnTo>
                    <a:pt x="38" y="26"/>
                  </a:lnTo>
                  <a:lnTo>
                    <a:pt x="25" y="29"/>
                  </a:lnTo>
                  <a:lnTo>
                    <a:pt x="12" y="31"/>
                  </a:lnTo>
                  <a:lnTo>
                    <a:pt x="0" y="32"/>
                  </a:lnTo>
                  <a:lnTo>
                    <a:pt x="0" y="42"/>
                  </a:lnTo>
                  <a:lnTo>
                    <a:pt x="12" y="41"/>
                  </a:lnTo>
                  <a:lnTo>
                    <a:pt x="25" y="38"/>
                  </a:lnTo>
                  <a:lnTo>
                    <a:pt x="38" y="37"/>
                  </a:lnTo>
                  <a:lnTo>
                    <a:pt x="52" y="33"/>
                  </a:lnTo>
                  <a:lnTo>
                    <a:pt x="62" y="31"/>
                  </a:lnTo>
                  <a:lnTo>
                    <a:pt x="71" y="21"/>
                  </a:lnTo>
                  <a:lnTo>
                    <a:pt x="79" y="12"/>
                  </a:lnTo>
                  <a:lnTo>
                    <a:pt x="83" y="0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812" name="Freeform 62"/>
            <p:cNvSpPr>
              <a:spLocks/>
            </p:cNvSpPr>
            <p:nvPr/>
          </p:nvSpPr>
          <p:spPr bwMode="auto">
            <a:xfrm>
              <a:off x="5706" y="3438"/>
              <a:ext cx="13" cy="272"/>
            </a:xfrm>
            <a:custGeom>
              <a:avLst/>
              <a:gdLst>
                <a:gd name="T0" fmla="*/ 0 w 13"/>
                <a:gd name="T1" fmla="*/ 0 h 272"/>
                <a:gd name="T2" fmla="*/ 0 w 13"/>
                <a:gd name="T3" fmla="*/ 0 h 272"/>
                <a:gd name="T4" fmla="*/ 0 w 13"/>
                <a:gd name="T5" fmla="*/ 272 h 272"/>
                <a:gd name="T6" fmla="*/ 13 w 13"/>
                <a:gd name="T7" fmla="*/ 272 h 272"/>
                <a:gd name="T8" fmla="*/ 13 w 13"/>
                <a:gd name="T9" fmla="*/ 0 h 272"/>
                <a:gd name="T10" fmla="*/ 0 w 13"/>
                <a:gd name="T11" fmla="*/ 0 h 27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"/>
                <a:gd name="T19" fmla="*/ 0 h 272"/>
                <a:gd name="T20" fmla="*/ 13 w 13"/>
                <a:gd name="T21" fmla="*/ 272 h 27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" h="272">
                  <a:moveTo>
                    <a:pt x="0" y="0"/>
                  </a:moveTo>
                  <a:lnTo>
                    <a:pt x="0" y="0"/>
                  </a:lnTo>
                  <a:lnTo>
                    <a:pt x="0" y="272"/>
                  </a:lnTo>
                  <a:lnTo>
                    <a:pt x="13" y="272"/>
                  </a:lnTo>
                  <a:lnTo>
                    <a:pt x="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813" name="Freeform 63"/>
            <p:cNvSpPr>
              <a:spLocks/>
            </p:cNvSpPr>
            <p:nvPr/>
          </p:nvSpPr>
          <p:spPr bwMode="auto">
            <a:xfrm>
              <a:off x="5636" y="3396"/>
              <a:ext cx="83" cy="42"/>
            </a:xfrm>
            <a:custGeom>
              <a:avLst/>
              <a:gdLst>
                <a:gd name="T0" fmla="*/ 0 w 83"/>
                <a:gd name="T1" fmla="*/ 10 h 42"/>
                <a:gd name="T2" fmla="*/ 0 w 83"/>
                <a:gd name="T3" fmla="*/ 10 h 42"/>
                <a:gd name="T4" fmla="*/ 12 w 83"/>
                <a:gd name="T5" fmla="*/ 12 h 42"/>
                <a:gd name="T6" fmla="*/ 25 w 83"/>
                <a:gd name="T7" fmla="*/ 13 h 42"/>
                <a:gd name="T8" fmla="*/ 38 w 83"/>
                <a:gd name="T9" fmla="*/ 14 h 42"/>
                <a:gd name="T10" fmla="*/ 49 w 83"/>
                <a:gd name="T11" fmla="*/ 18 h 42"/>
                <a:gd name="T12" fmla="*/ 58 w 83"/>
                <a:gd name="T13" fmla="*/ 22 h 42"/>
                <a:gd name="T14" fmla="*/ 64 w 83"/>
                <a:gd name="T15" fmla="*/ 26 h 42"/>
                <a:gd name="T16" fmla="*/ 70 w 83"/>
                <a:gd name="T17" fmla="*/ 34 h 42"/>
                <a:gd name="T18" fmla="*/ 70 w 83"/>
                <a:gd name="T19" fmla="*/ 42 h 42"/>
                <a:gd name="T20" fmla="*/ 83 w 83"/>
                <a:gd name="T21" fmla="*/ 42 h 42"/>
                <a:gd name="T22" fmla="*/ 79 w 83"/>
                <a:gd name="T23" fmla="*/ 30 h 42"/>
                <a:gd name="T24" fmla="*/ 71 w 83"/>
                <a:gd name="T25" fmla="*/ 20 h 42"/>
                <a:gd name="T26" fmla="*/ 62 w 83"/>
                <a:gd name="T27" fmla="*/ 12 h 42"/>
                <a:gd name="T28" fmla="*/ 52 w 83"/>
                <a:gd name="T29" fmla="*/ 8 h 42"/>
                <a:gd name="T30" fmla="*/ 38 w 83"/>
                <a:gd name="T31" fmla="*/ 5 h 42"/>
                <a:gd name="T32" fmla="*/ 25 w 83"/>
                <a:gd name="T33" fmla="*/ 2 h 42"/>
                <a:gd name="T34" fmla="*/ 12 w 83"/>
                <a:gd name="T35" fmla="*/ 1 h 42"/>
                <a:gd name="T36" fmla="*/ 0 w 83"/>
                <a:gd name="T37" fmla="*/ 0 h 42"/>
                <a:gd name="T38" fmla="*/ 0 w 83"/>
                <a:gd name="T39" fmla="*/ 10 h 4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83"/>
                <a:gd name="T61" fmla="*/ 0 h 42"/>
                <a:gd name="T62" fmla="*/ 83 w 83"/>
                <a:gd name="T63" fmla="*/ 42 h 4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83" h="42">
                  <a:moveTo>
                    <a:pt x="0" y="10"/>
                  </a:moveTo>
                  <a:lnTo>
                    <a:pt x="0" y="10"/>
                  </a:lnTo>
                  <a:lnTo>
                    <a:pt x="12" y="12"/>
                  </a:lnTo>
                  <a:lnTo>
                    <a:pt x="25" y="13"/>
                  </a:lnTo>
                  <a:lnTo>
                    <a:pt x="38" y="14"/>
                  </a:lnTo>
                  <a:lnTo>
                    <a:pt x="49" y="18"/>
                  </a:lnTo>
                  <a:lnTo>
                    <a:pt x="58" y="22"/>
                  </a:lnTo>
                  <a:lnTo>
                    <a:pt x="64" y="26"/>
                  </a:lnTo>
                  <a:lnTo>
                    <a:pt x="70" y="34"/>
                  </a:lnTo>
                  <a:lnTo>
                    <a:pt x="70" y="42"/>
                  </a:lnTo>
                  <a:lnTo>
                    <a:pt x="83" y="42"/>
                  </a:lnTo>
                  <a:lnTo>
                    <a:pt x="79" y="30"/>
                  </a:lnTo>
                  <a:lnTo>
                    <a:pt x="71" y="20"/>
                  </a:lnTo>
                  <a:lnTo>
                    <a:pt x="62" y="12"/>
                  </a:lnTo>
                  <a:lnTo>
                    <a:pt x="52" y="8"/>
                  </a:lnTo>
                  <a:lnTo>
                    <a:pt x="38" y="5"/>
                  </a:lnTo>
                  <a:lnTo>
                    <a:pt x="25" y="2"/>
                  </a:lnTo>
                  <a:lnTo>
                    <a:pt x="12" y="1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814" name="Freeform 64"/>
            <p:cNvSpPr>
              <a:spLocks/>
            </p:cNvSpPr>
            <p:nvPr/>
          </p:nvSpPr>
          <p:spPr bwMode="auto">
            <a:xfrm>
              <a:off x="5557" y="3356"/>
              <a:ext cx="79" cy="50"/>
            </a:xfrm>
            <a:custGeom>
              <a:avLst/>
              <a:gdLst>
                <a:gd name="T0" fmla="*/ 13 w 79"/>
                <a:gd name="T1" fmla="*/ 16 h 50"/>
                <a:gd name="T2" fmla="*/ 4 w 79"/>
                <a:gd name="T3" fmla="*/ 19 h 50"/>
                <a:gd name="T4" fmla="*/ 10 w 79"/>
                <a:gd name="T5" fmla="*/ 28 h 50"/>
                <a:gd name="T6" fmla="*/ 19 w 79"/>
                <a:gd name="T7" fmla="*/ 33 h 50"/>
                <a:gd name="T8" fmla="*/ 27 w 79"/>
                <a:gd name="T9" fmla="*/ 36 h 50"/>
                <a:gd name="T10" fmla="*/ 35 w 79"/>
                <a:gd name="T11" fmla="*/ 40 h 50"/>
                <a:gd name="T12" fmla="*/ 45 w 79"/>
                <a:gd name="T13" fmla="*/ 42 h 50"/>
                <a:gd name="T14" fmla="*/ 56 w 79"/>
                <a:gd name="T15" fmla="*/ 45 h 50"/>
                <a:gd name="T16" fmla="*/ 65 w 79"/>
                <a:gd name="T17" fmla="*/ 48 h 50"/>
                <a:gd name="T18" fmla="*/ 79 w 79"/>
                <a:gd name="T19" fmla="*/ 50 h 50"/>
                <a:gd name="T20" fmla="*/ 79 w 79"/>
                <a:gd name="T21" fmla="*/ 40 h 50"/>
                <a:gd name="T22" fmla="*/ 65 w 79"/>
                <a:gd name="T23" fmla="*/ 37 h 50"/>
                <a:gd name="T24" fmla="*/ 56 w 79"/>
                <a:gd name="T25" fmla="*/ 35 h 50"/>
                <a:gd name="T26" fmla="*/ 45 w 79"/>
                <a:gd name="T27" fmla="*/ 33 h 50"/>
                <a:gd name="T28" fmla="*/ 38 w 79"/>
                <a:gd name="T29" fmla="*/ 29 h 50"/>
                <a:gd name="T30" fmla="*/ 30 w 79"/>
                <a:gd name="T31" fmla="*/ 25 h 50"/>
                <a:gd name="T32" fmla="*/ 22 w 79"/>
                <a:gd name="T33" fmla="*/ 23 h 50"/>
                <a:gd name="T34" fmla="*/ 15 w 79"/>
                <a:gd name="T35" fmla="*/ 17 h 50"/>
                <a:gd name="T36" fmla="*/ 10 w 79"/>
                <a:gd name="T37" fmla="*/ 12 h 50"/>
                <a:gd name="T38" fmla="*/ 0 w 79"/>
                <a:gd name="T39" fmla="*/ 16 h 50"/>
                <a:gd name="T40" fmla="*/ 10 w 79"/>
                <a:gd name="T41" fmla="*/ 12 h 50"/>
                <a:gd name="T42" fmla="*/ 0 w 79"/>
                <a:gd name="T43" fmla="*/ 0 h 50"/>
                <a:gd name="T44" fmla="*/ 0 w 79"/>
                <a:gd name="T45" fmla="*/ 16 h 50"/>
                <a:gd name="T46" fmla="*/ 13 w 79"/>
                <a:gd name="T47" fmla="*/ 16 h 5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9"/>
                <a:gd name="T73" fmla="*/ 0 h 50"/>
                <a:gd name="T74" fmla="*/ 79 w 79"/>
                <a:gd name="T75" fmla="*/ 50 h 5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9" h="50">
                  <a:moveTo>
                    <a:pt x="13" y="16"/>
                  </a:moveTo>
                  <a:lnTo>
                    <a:pt x="4" y="19"/>
                  </a:lnTo>
                  <a:lnTo>
                    <a:pt x="10" y="28"/>
                  </a:lnTo>
                  <a:lnTo>
                    <a:pt x="19" y="33"/>
                  </a:lnTo>
                  <a:lnTo>
                    <a:pt x="27" y="36"/>
                  </a:lnTo>
                  <a:lnTo>
                    <a:pt x="35" y="40"/>
                  </a:lnTo>
                  <a:lnTo>
                    <a:pt x="45" y="42"/>
                  </a:lnTo>
                  <a:lnTo>
                    <a:pt x="56" y="45"/>
                  </a:lnTo>
                  <a:lnTo>
                    <a:pt x="65" y="48"/>
                  </a:lnTo>
                  <a:lnTo>
                    <a:pt x="79" y="50"/>
                  </a:lnTo>
                  <a:lnTo>
                    <a:pt x="79" y="40"/>
                  </a:lnTo>
                  <a:lnTo>
                    <a:pt x="65" y="37"/>
                  </a:lnTo>
                  <a:lnTo>
                    <a:pt x="56" y="35"/>
                  </a:lnTo>
                  <a:lnTo>
                    <a:pt x="45" y="33"/>
                  </a:lnTo>
                  <a:lnTo>
                    <a:pt x="38" y="29"/>
                  </a:lnTo>
                  <a:lnTo>
                    <a:pt x="30" y="25"/>
                  </a:lnTo>
                  <a:lnTo>
                    <a:pt x="22" y="23"/>
                  </a:lnTo>
                  <a:lnTo>
                    <a:pt x="15" y="17"/>
                  </a:lnTo>
                  <a:lnTo>
                    <a:pt x="10" y="12"/>
                  </a:lnTo>
                  <a:lnTo>
                    <a:pt x="0" y="16"/>
                  </a:lnTo>
                  <a:lnTo>
                    <a:pt x="10" y="12"/>
                  </a:lnTo>
                  <a:lnTo>
                    <a:pt x="0" y="0"/>
                  </a:lnTo>
                  <a:lnTo>
                    <a:pt x="0" y="16"/>
                  </a:lnTo>
                  <a:lnTo>
                    <a:pt x="13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815" name="Freeform 65"/>
            <p:cNvSpPr>
              <a:spLocks/>
            </p:cNvSpPr>
            <p:nvPr/>
          </p:nvSpPr>
          <p:spPr bwMode="auto">
            <a:xfrm>
              <a:off x="5557" y="3372"/>
              <a:ext cx="13" cy="420"/>
            </a:xfrm>
            <a:custGeom>
              <a:avLst/>
              <a:gdLst>
                <a:gd name="T0" fmla="*/ 4 w 13"/>
                <a:gd name="T1" fmla="*/ 400 h 420"/>
                <a:gd name="T2" fmla="*/ 13 w 13"/>
                <a:gd name="T3" fmla="*/ 404 h 420"/>
                <a:gd name="T4" fmla="*/ 13 w 13"/>
                <a:gd name="T5" fmla="*/ 0 h 420"/>
                <a:gd name="T6" fmla="*/ 0 w 13"/>
                <a:gd name="T7" fmla="*/ 0 h 420"/>
                <a:gd name="T8" fmla="*/ 0 w 13"/>
                <a:gd name="T9" fmla="*/ 404 h 420"/>
                <a:gd name="T10" fmla="*/ 10 w 13"/>
                <a:gd name="T11" fmla="*/ 408 h 420"/>
                <a:gd name="T12" fmla="*/ 0 w 13"/>
                <a:gd name="T13" fmla="*/ 404 h 420"/>
                <a:gd name="T14" fmla="*/ 0 w 13"/>
                <a:gd name="T15" fmla="*/ 420 h 420"/>
                <a:gd name="T16" fmla="*/ 10 w 13"/>
                <a:gd name="T17" fmla="*/ 408 h 420"/>
                <a:gd name="T18" fmla="*/ 4 w 13"/>
                <a:gd name="T19" fmla="*/ 400 h 4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420"/>
                <a:gd name="T32" fmla="*/ 13 w 13"/>
                <a:gd name="T33" fmla="*/ 420 h 42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420">
                  <a:moveTo>
                    <a:pt x="4" y="400"/>
                  </a:moveTo>
                  <a:lnTo>
                    <a:pt x="13" y="404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404"/>
                  </a:lnTo>
                  <a:lnTo>
                    <a:pt x="10" y="408"/>
                  </a:lnTo>
                  <a:lnTo>
                    <a:pt x="0" y="404"/>
                  </a:lnTo>
                  <a:lnTo>
                    <a:pt x="0" y="420"/>
                  </a:lnTo>
                  <a:lnTo>
                    <a:pt x="10" y="408"/>
                  </a:lnTo>
                  <a:lnTo>
                    <a:pt x="4" y="40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816" name="Freeform 66"/>
            <p:cNvSpPr>
              <a:spLocks/>
            </p:cNvSpPr>
            <p:nvPr/>
          </p:nvSpPr>
          <p:spPr bwMode="auto">
            <a:xfrm>
              <a:off x="5564" y="3002"/>
              <a:ext cx="149" cy="404"/>
            </a:xfrm>
            <a:custGeom>
              <a:avLst/>
              <a:gdLst>
                <a:gd name="T0" fmla="*/ 0 w 149"/>
                <a:gd name="T1" fmla="*/ 404 h 404"/>
                <a:gd name="T2" fmla="*/ 7 w 149"/>
                <a:gd name="T3" fmla="*/ 396 h 404"/>
                <a:gd name="T4" fmla="*/ 14 w 149"/>
                <a:gd name="T5" fmla="*/ 391 h 404"/>
                <a:gd name="T6" fmla="*/ 22 w 149"/>
                <a:gd name="T7" fmla="*/ 389 h 404"/>
                <a:gd name="T8" fmla="*/ 30 w 149"/>
                <a:gd name="T9" fmla="*/ 384 h 404"/>
                <a:gd name="T10" fmla="*/ 38 w 149"/>
                <a:gd name="T11" fmla="*/ 382 h 404"/>
                <a:gd name="T12" fmla="*/ 50 w 149"/>
                <a:gd name="T13" fmla="*/ 379 h 404"/>
                <a:gd name="T14" fmla="*/ 59 w 149"/>
                <a:gd name="T15" fmla="*/ 378 h 404"/>
                <a:gd name="T16" fmla="*/ 72 w 149"/>
                <a:gd name="T17" fmla="*/ 377 h 404"/>
                <a:gd name="T18" fmla="*/ 84 w 149"/>
                <a:gd name="T19" fmla="*/ 375 h 404"/>
                <a:gd name="T20" fmla="*/ 97 w 149"/>
                <a:gd name="T21" fmla="*/ 371 h 404"/>
                <a:gd name="T22" fmla="*/ 110 w 149"/>
                <a:gd name="T23" fmla="*/ 370 h 404"/>
                <a:gd name="T24" fmla="*/ 122 w 149"/>
                <a:gd name="T25" fmla="*/ 366 h 404"/>
                <a:gd name="T26" fmla="*/ 133 w 149"/>
                <a:gd name="T27" fmla="*/ 362 h 404"/>
                <a:gd name="T28" fmla="*/ 141 w 149"/>
                <a:gd name="T29" fmla="*/ 355 h 404"/>
                <a:gd name="T30" fmla="*/ 147 w 149"/>
                <a:gd name="T31" fmla="*/ 348 h 404"/>
                <a:gd name="T32" fmla="*/ 149 w 149"/>
                <a:gd name="T33" fmla="*/ 337 h 404"/>
                <a:gd name="T34" fmla="*/ 149 w 149"/>
                <a:gd name="T35" fmla="*/ 67 h 404"/>
                <a:gd name="T36" fmla="*/ 147 w 149"/>
                <a:gd name="T37" fmla="*/ 57 h 404"/>
                <a:gd name="T38" fmla="*/ 141 w 149"/>
                <a:gd name="T39" fmla="*/ 48 h 404"/>
                <a:gd name="T40" fmla="*/ 133 w 149"/>
                <a:gd name="T41" fmla="*/ 41 h 404"/>
                <a:gd name="T42" fmla="*/ 122 w 149"/>
                <a:gd name="T43" fmla="*/ 38 h 404"/>
                <a:gd name="T44" fmla="*/ 110 w 149"/>
                <a:gd name="T45" fmla="*/ 34 h 404"/>
                <a:gd name="T46" fmla="*/ 97 w 149"/>
                <a:gd name="T47" fmla="*/ 33 h 404"/>
                <a:gd name="T48" fmla="*/ 84 w 149"/>
                <a:gd name="T49" fmla="*/ 30 h 404"/>
                <a:gd name="T50" fmla="*/ 72 w 149"/>
                <a:gd name="T51" fmla="*/ 29 h 404"/>
                <a:gd name="T52" fmla="*/ 59 w 149"/>
                <a:gd name="T53" fmla="*/ 28 h 404"/>
                <a:gd name="T54" fmla="*/ 50 w 149"/>
                <a:gd name="T55" fmla="*/ 24 h 404"/>
                <a:gd name="T56" fmla="*/ 38 w 149"/>
                <a:gd name="T57" fmla="*/ 23 h 404"/>
                <a:gd name="T58" fmla="*/ 30 w 149"/>
                <a:gd name="T59" fmla="*/ 18 h 404"/>
                <a:gd name="T60" fmla="*/ 22 w 149"/>
                <a:gd name="T61" fmla="*/ 16 h 404"/>
                <a:gd name="T62" fmla="*/ 14 w 149"/>
                <a:gd name="T63" fmla="*/ 12 h 404"/>
                <a:gd name="T64" fmla="*/ 7 w 149"/>
                <a:gd name="T65" fmla="*/ 7 h 404"/>
                <a:gd name="T66" fmla="*/ 0 w 149"/>
                <a:gd name="T67" fmla="*/ 0 h 404"/>
                <a:gd name="T68" fmla="*/ 0 w 149"/>
                <a:gd name="T69" fmla="*/ 404 h 40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49"/>
                <a:gd name="T106" fmla="*/ 0 h 404"/>
                <a:gd name="T107" fmla="*/ 149 w 149"/>
                <a:gd name="T108" fmla="*/ 404 h 40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49" h="404">
                  <a:moveTo>
                    <a:pt x="0" y="404"/>
                  </a:moveTo>
                  <a:lnTo>
                    <a:pt x="7" y="396"/>
                  </a:lnTo>
                  <a:lnTo>
                    <a:pt x="14" y="391"/>
                  </a:lnTo>
                  <a:lnTo>
                    <a:pt x="22" y="389"/>
                  </a:lnTo>
                  <a:lnTo>
                    <a:pt x="30" y="384"/>
                  </a:lnTo>
                  <a:lnTo>
                    <a:pt x="38" y="382"/>
                  </a:lnTo>
                  <a:lnTo>
                    <a:pt x="50" y="379"/>
                  </a:lnTo>
                  <a:lnTo>
                    <a:pt x="59" y="378"/>
                  </a:lnTo>
                  <a:lnTo>
                    <a:pt x="72" y="377"/>
                  </a:lnTo>
                  <a:lnTo>
                    <a:pt x="84" y="375"/>
                  </a:lnTo>
                  <a:lnTo>
                    <a:pt x="97" y="371"/>
                  </a:lnTo>
                  <a:lnTo>
                    <a:pt x="110" y="370"/>
                  </a:lnTo>
                  <a:lnTo>
                    <a:pt x="122" y="366"/>
                  </a:lnTo>
                  <a:lnTo>
                    <a:pt x="133" y="362"/>
                  </a:lnTo>
                  <a:lnTo>
                    <a:pt x="141" y="355"/>
                  </a:lnTo>
                  <a:lnTo>
                    <a:pt x="147" y="348"/>
                  </a:lnTo>
                  <a:lnTo>
                    <a:pt x="149" y="337"/>
                  </a:lnTo>
                  <a:lnTo>
                    <a:pt x="149" y="67"/>
                  </a:lnTo>
                  <a:lnTo>
                    <a:pt x="147" y="57"/>
                  </a:lnTo>
                  <a:lnTo>
                    <a:pt x="141" y="48"/>
                  </a:lnTo>
                  <a:lnTo>
                    <a:pt x="133" y="41"/>
                  </a:lnTo>
                  <a:lnTo>
                    <a:pt x="122" y="38"/>
                  </a:lnTo>
                  <a:lnTo>
                    <a:pt x="110" y="34"/>
                  </a:lnTo>
                  <a:lnTo>
                    <a:pt x="97" y="33"/>
                  </a:lnTo>
                  <a:lnTo>
                    <a:pt x="84" y="30"/>
                  </a:lnTo>
                  <a:lnTo>
                    <a:pt x="72" y="29"/>
                  </a:lnTo>
                  <a:lnTo>
                    <a:pt x="59" y="28"/>
                  </a:lnTo>
                  <a:lnTo>
                    <a:pt x="50" y="24"/>
                  </a:lnTo>
                  <a:lnTo>
                    <a:pt x="38" y="23"/>
                  </a:lnTo>
                  <a:lnTo>
                    <a:pt x="30" y="18"/>
                  </a:lnTo>
                  <a:lnTo>
                    <a:pt x="22" y="16"/>
                  </a:lnTo>
                  <a:lnTo>
                    <a:pt x="14" y="12"/>
                  </a:lnTo>
                  <a:lnTo>
                    <a:pt x="7" y="7"/>
                  </a:lnTo>
                  <a:lnTo>
                    <a:pt x="0" y="0"/>
                  </a:lnTo>
                  <a:lnTo>
                    <a:pt x="0" y="404"/>
                  </a:lnTo>
                  <a:close/>
                </a:path>
              </a:pathLst>
            </a:custGeom>
            <a:solidFill>
              <a:srgbClr val="3333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817" name="Freeform 67"/>
            <p:cNvSpPr>
              <a:spLocks/>
            </p:cNvSpPr>
            <p:nvPr/>
          </p:nvSpPr>
          <p:spPr bwMode="auto">
            <a:xfrm>
              <a:off x="5561" y="3373"/>
              <a:ext cx="75" cy="37"/>
            </a:xfrm>
            <a:custGeom>
              <a:avLst/>
              <a:gdLst>
                <a:gd name="T0" fmla="*/ 75 w 75"/>
                <a:gd name="T1" fmla="*/ 0 h 37"/>
                <a:gd name="T2" fmla="*/ 75 w 75"/>
                <a:gd name="T3" fmla="*/ 0 h 37"/>
                <a:gd name="T4" fmla="*/ 61 w 75"/>
                <a:gd name="T5" fmla="*/ 2 h 37"/>
                <a:gd name="T6" fmla="*/ 52 w 75"/>
                <a:gd name="T7" fmla="*/ 5 h 37"/>
                <a:gd name="T8" fmla="*/ 41 w 75"/>
                <a:gd name="T9" fmla="*/ 6 h 37"/>
                <a:gd name="T10" fmla="*/ 31 w 75"/>
                <a:gd name="T11" fmla="*/ 9 h 37"/>
                <a:gd name="T12" fmla="*/ 24 w 75"/>
                <a:gd name="T13" fmla="*/ 12 h 37"/>
                <a:gd name="T14" fmla="*/ 16 w 75"/>
                <a:gd name="T15" fmla="*/ 17 h 37"/>
                <a:gd name="T16" fmla="*/ 6 w 75"/>
                <a:gd name="T17" fmla="*/ 21 h 37"/>
                <a:gd name="T18" fmla="*/ 0 w 75"/>
                <a:gd name="T19" fmla="*/ 30 h 37"/>
                <a:gd name="T20" fmla="*/ 6 w 75"/>
                <a:gd name="T21" fmla="*/ 37 h 37"/>
                <a:gd name="T22" fmla="*/ 12 w 75"/>
                <a:gd name="T23" fmla="*/ 31 h 37"/>
                <a:gd name="T24" fmla="*/ 18 w 75"/>
                <a:gd name="T25" fmla="*/ 26 h 37"/>
                <a:gd name="T26" fmla="*/ 26 w 75"/>
                <a:gd name="T27" fmla="*/ 23 h 37"/>
                <a:gd name="T28" fmla="*/ 34 w 75"/>
                <a:gd name="T29" fmla="*/ 19 h 37"/>
                <a:gd name="T30" fmla="*/ 41 w 75"/>
                <a:gd name="T31" fmla="*/ 17 h 37"/>
                <a:gd name="T32" fmla="*/ 52 w 75"/>
                <a:gd name="T33" fmla="*/ 14 h 37"/>
                <a:gd name="T34" fmla="*/ 61 w 75"/>
                <a:gd name="T35" fmla="*/ 12 h 37"/>
                <a:gd name="T36" fmla="*/ 75 w 75"/>
                <a:gd name="T37" fmla="*/ 11 h 37"/>
                <a:gd name="T38" fmla="*/ 75 w 75"/>
                <a:gd name="T39" fmla="*/ 0 h 3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75"/>
                <a:gd name="T61" fmla="*/ 0 h 37"/>
                <a:gd name="T62" fmla="*/ 75 w 75"/>
                <a:gd name="T63" fmla="*/ 37 h 3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75" h="37">
                  <a:moveTo>
                    <a:pt x="75" y="0"/>
                  </a:moveTo>
                  <a:lnTo>
                    <a:pt x="75" y="0"/>
                  </a:lnTo>
                  <a:lnTo>
                    <a:pt x="61" y="2"/>
                  </a:lnTo>
                  <a:lnTo>
                    <a:pt x="52" y="5"/>
                  </a:lnTo>
                  <a:lnTo>
                    <a:pt x="41" y="6"/>
                  </a:lnTo>
                  <a:lnTo>
                    <a:pt x="31" y="9"/>
                  </a:lnTo>
                  <a:lnTo>
                    <a:pt x="24" y="12"/>
                  </a:lnTo>
                  <a:lnTo>
                    <a:pt x="16" y="17"/>
                  </a:lnTo>
                  <a:lnTo>
                    <a:pt x="6" y="21"/>
                  </a:lnTo>
                  <a:lnTo>
                    <a:pt x="0" y="30"/>
                  </a:lnTo>
                  <a:lnTo>
                    <a:pt x="6" y="37"/>
                  </a:lnTo>
                  <a:lnTo>
                    <a:pt x="12" y="31"/>
                  </a:lnTo>
                  <a:lnTo>
                    <a:pt x="18" y="26"/>
                  </a:lnTo>
                  <a:lnTo>
                    <a:pt x="26" y="23"/>
                  </a:lnTo>
                  <a:lnTo>
                    <a:pt x="34" y="19"/>
                  </a:lnTo>
                  <a:lnTo>
                    <a:pt x="41" y="17"/>
                  </a:lnTo>
                  <a:lnTo>
                    <a:pt x="52" y="14"/>
                  </a:lnTo>
                  <a:lnTo>
                    <a:pt x="61" y="12"/>
                  </a:lnTo>
                  <a:lnTo>
                    <a:pt x="75" y="1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818" name="Freeform 68"/>
            <p:cNvSpPr>
              <a:spLocks/>
            </p:cNvSpPr>
            <p:nvPr/>
          </p:nvSpPr>
          <p:spPr bwMode="auto">
            <a:xfrm>
              <a:off x="5636" y="3340"/>
              <a:ext cx="83" cy="44"/>
            </a:xfrm>
            <a:custGeom>
              <a:avLst/>
              <a:gdLst>
                <a:gd name="T0" fmla="*/ 70 w 83"/>
                <a:gd name="T1" fmla="*/ 0 h 44"/>
                <a:gd name="T2" fmla="*/ 70 w 83"/>
                <a:gd name="T3" fmla="*/ 0 h 44"/>
                <a:gd name="T4" fmla="*/ 70 w 83"/>
                <a:gd name="T5" fmla="*/ 9 h 44"/>
                <a:gd name="T6" fmla="*/ 64 w 83"/>
                <a:gd name="T7" fmla="*/ 15 h 44"/>
                <a:gd name="T8" fmla="*/ 58 w 83"/>
                <a:gd name="T9" fmla="*/ 20 h 44"/>
                <a:gd name="T10" fmla="*/ 49 w 83"/>
                <a:gd name="T11" fmla="*/ 23 h 44"/>
                <a:gd name="T12" fmla="*/ 38 w 83"/>
                <a:gd name="T13" fmla="*/ 27 h 44"/>
                <a:gd name="T14" fmla="*/ 25 w 83"/>
                <a:gd name="T15" fmla="*/ 28 h 44"/>
                <a:gd name="T16" fmla="*/ 12 w 83"/>
                <a:gd name="T17" fmla="*/ 32 h 44"/>
                <a:gd name="T18" fmla="*/ 0 w 83"/>
                <a:gd name="T19" fmla="*/ 34 h 44"/>
                <a:gd name="T20" fmla="*/ 0 w 83"/>
                <a:gd name="T21" fmla="*/ 44 h 44"/>
                <a:gd name="T22" fmla="*/ 12 w 83"/>
                <a:gd name="T23" fmla="*/ 42 h 44"/>
                <a:gd name="T24" fmla="*/ 25 w 83"/>
                <a:gd name="T25" fmla="*/ 39 h 44"/>
                <a:gd name="T26" fmla="*/ 38 w 83"/>
                <a:gd name="T27" fmla="*/ 38 h 44"/>
                <a:gd name="T28" fmla="*/ 52 w 83"/>
                <a:gd name="T29" fmla="*/ 34 h 44"/>
                <a:gd name="T30" fmla="*/ 62 w 83"/>
                <a:gd name="T31" fmla="*/ 30 h 44"/>
                <a:gd name="T32" fmla="*/ 71 w 83"/>
                <a:gd name="T33" fmla="*/ 22 h 44"/>
                <a:gd name="T34" fmla="*/ 79 w 83"/>
                <a:gd name="T35" fmla="*/ 11 h 44"/>
                <a:gd name="T36" fmla="*/ 83 w 83"/>
                <a:gd name="T37" fmla="*/ 0 h 44"/>
                <a:gd name="T38" fmla="*/ 70 w 83"/>
                <a:gd name="T39" fmla="*/ 0 h 4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83"/>
                <a:gd name="T61" fmla="*/ 0 h 44"/>
                <a:gd name="T62" fmla="*/ 83 w 83"/>
                <a:gd name="T63" fmla="*/ 44 h 4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83" h="44">
                  <a:moveTo>
                    <a:pt x="70" y="0"/>
                  </a:moveTo>
                  <a:lnTo>
                    <a:pt x="70" y="0"/>
                  </a:lnTo>
                  <a:lnTo>
                    <a:pt x="70" y="9"/>
                  </a:lnTo>
                  <a:lnTo>
                    <a:pt x="64" y="15"/>
                  </a:lnTo>
                  <a:lnTo>
                    <a:pt x="58" y="20"/>
                  </a:lnTo>
                  <a:lnTo>
                    <a:pt x="49" y="23"/>
                  </a:lnTo>
                  <a:lnTo>
                    <a:pt x="38" y="27"/>
                  </a:lnTo>
                  <a:lnTo>
                    <a:pt x="25" y="28"/>
                  </a:lnTo>
                  <a:lnTo>
                    <a:pt x="12" y="32"/>
                  </a:lnTo>
                  <a:lnTo>
                    <a:pt x="0" y="34"/>
                  </a:lnTo>
                  <a:lnTo>
                    <a:pt x="0" y="44"/>
                  </a:lnTo>
                  <a:lnTo>
                    <a:pt x="12" y="42"/>
                  </a:lnTo>
                  <a:lnTo>
                    <a:pt x="25" y="39"/>
                  </a:lnTo>
                  <a:lnTo>
                    <a:pt x="38" y="38"/>
                  </a:lnTo>
                  <a:lnTo>
                    <a:pt x="52" y="34"/>
                  </a:lnTo>
                  <a:lnTo>
                    <a:pt x="62" y="30"/>
                  </a:lnTo>
                  <a:lnTo>
                    <a:pt x="71" y="22"/>
                  </a:lnTo>
                  <a:lnTo>
                    <a:pt x="79" y="11"/>
                  </a:lnTo>
                  <a:lnTo>
                    <a:pt x="83" y="0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819" name="Freeform 69"/>
            <p:cNvSpPr>
              <a:spLocks/>
            </p:cNvSpPr>
            <p:nvPr/>
          </p:nvSpPr>
          <p:spPr bwMode="auto">
            <a:xfrm>
              <a:off x="5706" y="3070"/>
              <a:ext cx="13" cy="270"/>
            </a:xfrm>
            <a:custGeom>
              <a:avLst/>
              <a:gdLst>
                <a:gd name="T0" fmla="*/ 0 w 13"/>
                <a:gd name="T1" fmla="*/ 0 h 270"/>
                <a:gd name="T2" fmla="*/ 0 w 13"/>
                <a:gd name="T3" fmla="*/ 0 h 270"/>
                <a:gd name="T4" fmla="*/ 0 w 13"/>
                <a:gd name="T5" fmla="*/ 270 h 270"/>
                <a:gd name="T6" fmla="*/ 13 w 13"/>
                <a:gd name="T7" fmla="*/ 270 h 270"/>
                <a:gd name="T8" fmla="*/ 13 w 13"/>
                <a:gd name="T9" fmla="*/ 0 h 270"/>
                <a:gd name="T10" fmla="*/ 0 w 13"/>
                <a:gd name="T11" fmla="*/ 0 h 27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"/>
                <a:gd name="T19" fmla="*/ 0 h 270"/>
                <a:gd name="T20" fmla="*/ 13 w 13"/>
                <a:gd name="T21" fmla="*/ 270 h 27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" h="270">
                  <a:moveTo>
                    <a:pt x="0" y="0"/>
                  </a:moveTo>
                  <a:lnTo>
                    <a:pt x="0" y="0"/>
                  </a:lnTo>
                  <a:lnTo>
                    <a:pt x="0" y="270"/>
                  </a:lnTo>
                  <a:lnTo>
                    <a:pt x="13" y="270"/>
                  </a:lnTo>
                  <a:lnTo>
                    <a:pt x="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820" name="Freeform 70"/>
            <p:cNvSpPr>
              <a:spLocks/>
            </p:cNvSpPr>
            <p:nvPr/>
          </p:nvSpPr>
          <p:spPr bwMode="auto">
            <a:xfrm>
              <a:off x="5636" y="3027"/>
              <a:ext cx="83" cy="43"/>
            </a:xfrm>
            <a:custGeom>
              <a:avLst/>
              <a:gdLst>
                <a:gd name="T0" fmla="*/ 0 w 83"/>
                <a:gd name="T1" fmla="*/ 10 h 43"/>
                <a:gd name="T2" fmla="*/ 0 w 83"/>
                <a:gd name="T3" fmla="*/ 10 h 43"/>
                <a:gd name="T4" fmla="*/ 12 w 83"/>
                <a:gd name="T5" fmla="*/ 11 h 43"/>
                <a:gd name="T6" fmla="*/ 25 w 83"/>
                <a:gd name="T7" fmla="*/ 14 h 43"/>
                <a:gd name="T8" fmla="*/ 38 w 83"/>
                <a:gd name="T9" fmla="*/ 15 h 43"/>
                <a:gd name="T10" fmla="*/ 49 w 83"/>
                <a:gd name="T11" fmla="*/ 19 h 43"/>
                <a:gd name="T12" fmla="*/ 58 w 83"/>
                <a:gd name="T13" fmla="*/ 22 h 43"/>
                <a:gd name="T14" fmla="*/ 64 w 83"/>
                <a:gd name="T15" fmla="*/ 27 h 43"/>
                <a:gd name="T16" fmla="*/ 70 w 83"/>
                <a:gd name="T17" fmla="*/ 34 h 43"/>
                <a:gd name="T18" fmla="*/ 70 w 83"/>
                <a:gd name="T19" fmla="*/ 43 h 43"/>
                <a:gd name="T20" fmla="*/ 83 w 83"/>
                <a:gd name="T21" fmla="*/ 43 h 43"/>
                <a:gd name="T22" fmla="*/ 79 w 83"/>
                <a:gd name="T23" fmla="*/ 31 h 43"/>
                <a:gd name="T24" fmla="*/ 71 w 83"/>
                <a:gd name="T25" fmla="*/ 20 h 43"/>
                <a:gd name="T26" fmla="*/ 62 w 83"/>
                <a:gd name="T27" fmla="*/ 11 h 43"/>
                <a:gd name="T28" fmla="*/ 52 w 83"/>
                <a:gd name="T29" fmla="*/ 9 h 43"/>
                <a:gd name="T30" fmla="*/ 38 w 83"/>
                <a:gd name="T31" fmla="*/ 5 h 43"/>
                <a:gd name="T32" fmla="*/ 25 w 83"/>
                <a:gd name="T33" fmla="*/ 3 h 43"/>
                <a:gd name="T34" fmla="*/ 12 w 83"/>
                <a:gd name="T35" fmla="*/ 2 h 43"/>
                <a:gd name="T36" fmla="*/ 0 w 83"/>
                <a:gd name="T37" fmla="*/ 0 h 43"/>
                <a:gd name="T38" fmla="*/ 0 w 83"/>
                <a:gd name="T39" fmla="*/ 10 h 4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83"/>
                <a:gd name="T61" fmla="*/ 0 h 43"/>
                <a:gd name="T62" fmla="*/ 83 w 83"/>
                <a:gd name="T63" fmla="*/ 43 h 4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83" h="43">
                  <a:moveTo>
                    <a:pt x="0" y="10"/>
                  </a:moveTo>
                  <a:lnTo>
                    <a:pt x="0" y="10"/>
                  </a:lnTo>
                  <a:lnTo>
                    <a:pt x="12" y="11"/>
                  </a:lnTo>
                  <a:lnTo>
                    <a:pt x="25" y="14"/>
                  </a:lnTo>
                  <a:lnTo>
                    <a:pt x="38" y="15"/>
                  </a:lnTo>
                  <a:lnTo>
                    <a:pt x="49" y="19"/>
                  </a:lnTo>
                  <a:lnTo>
                    <a:pt x="58" y="22"/>
                  </a:lnTo>
                  <a:lnTo>
                    <a:pt x="64" y="27"/>
                  </a:lnTo>
                  <a:lnTo>
                    <a:pt x="70" y="34"/>
                  </a:lnTo>
                  <a:lnTo>
                    <a:pt x="70" y="43"/>
                  </a:lnTo>
                  <a:lnTo>
                    <a:pt x="83" y="43"/>
                  </a:lnTo>
                  <a:lnTo>
                    <a:pt x="79" y="31"/>
                  </a:lnTo>
                  <a:lnTo>
                    <a:pt x="71" y="20"/>
                  </a:lnTo>
                  <a:lnTo>
                    <a:pt x="62" y="11"/>
                  </a:lnTo>
                  <a:lnTo>
                    <a:pt x="52" y="9"/>
                  </a:lnTo>
                  <a:lnTo>
                    <a:pt x="38" y="5"/>
                  </a:lnTo>
                  <a:lnTo>
                    <a:pt x="25" y="3"/>
                  </a:lnTo>
                  <a:lnTo>
                    <a:pt x="12" y="2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821" name="Freeform 71"/>
            <p:cNvSpPr>
              <a:spLocks/>
            </p:cNvSpPr>
            <p:nvPr/>
          </p:nvSpPr>
          <p:spPr bwMode="auto">
            <a:xfrm>
              <a:off x="5557" y="2988"/>
              <a:ext cx="79" cy="49"/>
            </a:xfrm>
            <a:custGeom>
              <a:avLst/>
              <a:gdLst>
                <a:gd name="T0" fmla="*/ 13 w 79"/>
                <a:gd name="T1" fmla="*/ 15 h 49"/>
                <a:gd name="T2" fmla="*/ 4 w 79"/>
                <a:gd name="T3" fmla="*/ 19 h 49"/>
                <a:gd name="T4" fmla="*/ 10 w 79"/>
                <a:gd name="T5" fmla="*/ 27 h 49"/>
                <a:gd name="T6" fmla="*/ 19 w 79"/>
                <a:gd name="T7" fmla="*/ 32 h 49"/>
                <a:gd name="T8" fmla="*/ 27 w 79"/>
                <a:gd name="T9" fmla="*/ 36 h 49"/>
                <a:gd name="T10" fmla="*/ 35 w 79"/>
                <a:gd name="T11" fmla="*/ 39 h 49"/>
                <a:gd name="T12" fmla="*/ 45 w 79"/>
                <a:gd name="T13" fmla="*/ 42 h 49"/>
                <a:gd name="T14" fmla="*/ 56 w 79"/>
                <a:gd name="T15" fmla="*/ 44 h 49"/>
                <a:gd name="T16" fmla="*/ 65 w 79"/>
                <a:gd name="T17" fmla="*/ 48 h 49"/>
                <a:gd name="T18" fmla="*/ 79 w 79"/>
                <a:gd name="T19" fmla="*/ 49 h 49"/>
                <a:gd name="T20" fmla="*/ 79 w 79"/>
                <a:gd name="T21" fmla="*/ 39 h 49"/>
                <a:gd name="T22" fmla="*/ 65 w 79"/>
                <a:gd name="T23" fmla="*/ 37 h 49"/>
                <a:gd name="T24" fmla="*/ 56 w 79"/>
                <a:gd name="T25" fmla="*/ 33 h 49"/>
                <a:gd name="T26" fmla="*/ 45 w 79"/>
                <a:gd name="T27" fmla="*/ 32 h 49"/>
                <a:gd name="T28" fmla="*/ 38 w 79"/>
                <a:gd name="T29" fmla="*/ 29 h 49"/>
                <a:gd name="T30" fmla="*/ 30 w 79"/>
                <a:gd name="T31" fmla="*/ 25 h 49"/>
                <a:gd name="T32" fmla="*/ 22 w 79"/>
                <a:gd name="T33" fmla="*/ 21 h 49"/>
                <a:gd name="T34" fmla="*/ 15 w 79"/>
                <a:gd name="T35" fmla="*/ 16 h 49"/>
                <a:gd name="T36" fmla="*/ 10 w 79"/>
                <a:gd name="T37" fmla="*/ 12 h 49"/>
                <a:gd name="T38" fmla="*/ 0 w 79"/>
                <a:gd name="T39" fmla="*/ 15 h 49"/>
                <a:gd name="T40" fmla="*/ 10 w 79"/>
                <a:gd name="T41" fmla="*/ 12 h 49"/>
                <a:gd name="T42" fmla="*/ 0 w 79"/>
                <a:gd name="T43" fmla="*/ 0 h 49"/>
                <a:gd name="T44" fmla="*/ 0 w 79"/>
                <a:gd name="T45" fmla="*/ 15 h 49"/>
                <a:gd name="T46" fmla="*/ 13 w 79"/>
                <a:gd name="T47" fmla="*/ 15 h 4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9"/>
                <a:gd name="T73" fmla="*/ 0 h 49"/>
                <a:gd name="T74" fmla="*/ 79 w 79"/>
                <a:gd name="T75" fmla="*/ 49 h 4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9" h="49">
                  <a:moveTo>
                    <a:pt x="13" y="15"/>
                  </a:moveTo>
                  <a:lnTo>
                    <a:pt x="4" y="19"/>
                  </a:lnTo>
                  <a:lnTo>
                    <a:pt x="10" y="27"/>
                  </a:lnTo>
                  <a:lnTo>
                    <a:pt x="19" y="32"/>
                  </a:lnTo>
                  <a:lnTo>
                    <a:pt x="27" y="36"/>
                  </a:lnTo>
                  <a:lnTo>
                    <a:pt x="35" y="39"/>
                  </a:lnTo>
                  <a:lnTo>
                    <a:pt x="45" y="42"/>
                  </a:lnTo>
                  <a:lnTo>
                    <a:pt x="56" y="44"/>
                  </a:lnTo>
                  <a:lnTo>
                    <a:pt x="65" y="48"/>
                  </a:lnTo>
                  <a:lnTo>
                    <a:pt x="79" y="49"/>
                  </a:lnTo>
                  <a:lnTo>
                    <a:pt x="79" y="39"/>
                  </a:lnTo>
                  <a:lnTo>
                    <a:pt x="65" y="37"/>
                  </a:lnTo>
                  <a:lnTo>
                    <a:pt x="56" y="33"/>
                  </a:lnTo>
                  <a:lnTo>
                    <a:pt x="45" y="32"/>
                  </a:lnTo>
                  <a:lnTo>
                    <a:pt x="38" y="29"/>
                  </a:lnTo>
                  <a:lnTo>
                    <a:pt x="30" y="25"/>
                  </a:lnTo>
                  <a:lnTo>
                    <a:pt x="22" y="21"/>
                  </a:lnTo>
                  <a:lnTo>
                    <a:pt x="15" y="16"/>
                  </a:lnTo>
                  <a:lnTo>
                    <a:pt x="10" y="12"/>
                  </a:lnTo>
                  <a:lnTo>
                    <a:pt x="0" y="15"/>
                  </a:lnTo>
                  <a:lnTo>
                    <a:pt x="10" y="12"/>
                  </a:lnTo>
                  <a:lnTo>
                    <a:pt x="0" y="0"/>
                  </a:lnTo>
                  <a:lnTo>
                    <a:pt x="0" y="15"/>
                  </a:lnTo>
                  <a:lnTo>
                    <a:pt x="13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822" name="Freeform 72"/>
            <p:cNvSpPr>
              <a:spLocks/>
            </p:cNvSpPr>
            <p:nvPr/>
          </p:nvSpPr>
          <p:spPr bwMode="auto">
            <a:xfrm>
              <a:off x="5557" y="3002"/>
              <a:ext cx="13" cy="419"/>
            </a:xfrm>
            <a:custGeom>
              <a:avLst/>
              <a:gdLst>
                <a:gd name="T0" fmla="*/ 4 w 13"/>
                <a:gd name="T1" fmla="*/ 401 h 419"/>
                <a:gd name="T2" fmla="*/ 13 w 13"/>
                <a:gd name="T3" fmla="*/ 405 h 419"/>
                <a:gd name="T4" fmla="*/ 13 w 13"/>
                <a:gd name="T5" fmla="*/ 0 h 419"/>
                <a:gd name="T6" fmla="*/ 0 w 13"/>
                <a:gd name="T7" fmla="*/ 0 h 419"/>
                <a:gd name="T8" fmla="*/ 0 w 13"/>
                <a:gd name="T9" fmla="*/ 405 h 419"/>
                <a:gd name="T10" fmla="*/ 10 w 13"/>
                <a:gd name="T11" fmla="*/ 407 h 419"/>
                <a:gd name="T12" fmla="*/ 0 w 13"/>
                <a:gd name="T13" fmla="*/ 405 h 419"/>
                <a:gd name="T14" fmla="*/ 0 w 13"/>
                <a:gd name="T15" fmla="*/ 419 h 419"/>
                <a:gd name="T16" fmla="*/ 10 w 13"/>
                <a:gd name="T17" fmla="*/ 407 h 419"/>
                <a:gd name="T18" fmla="*/ 4 w 13"/>
                <a:gd name="T19" fmla="*/ 401 h 4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419"/>
                <a:gd name="T32" fmla="*/ 13 w 13"/>
                <a:gd name="T33" fmla="*/ 419 h 41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419">
                  <a:moveTo>
                    <a:pt x="4" y="401"/>
                  </a:moveTo>
                  <a:lnTo>
                    <a:pt x="13" y="405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405"/>
                  </a:lnTo>
                  <a:lnTo>
                    <a:pt x="10" y="407"/>
                  </a:lnTo>
                  <a:lnTo>
                    <a:pt x="0" y="405"/>
                  </a:lnTo>
                  <a:lnTo>
                    <a:pt x="0" y="419"/>
                  </a:lnTo>
                  <a:lnTo>
                    <a:pt x="10" y="407"/>
                  </a:lnTo>
                  <a:lnTo>
                    <a:pt x="4" y="40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823" name="Freeform 73"/>
            <p:cNvSpPr>
              <a:spLocks/>
            </p:cNvSpPr>
            <p:nvPr/>
          </p:nvSpPr>
          <p:spPr bwMode="auto">
            <a:xfrm>
              <a:off x="5564" y="2629"/>
              <a:ext cx="149" cy="406"/>
            </a:xfrm>
            <a:custGeom>
              <a:avLst/>
              <a:gdLst>
                <a:gd name="T0" fmla="*/ 0 w 149"/>
                <a:gd name="T1" fmla="*/ 406 h 406"/>
                <a:gd name="T2" fmla="*/ 7 w 149"/>
                <a:gd name="T3" fmla="*/ 399 h 406"/>
                <a:gd name="T4" fmla="*/ 14 w 149"/>
                <a:gd name="T5" fmla="*/ 394 h 406"/>
                <a:gd name="T6" fmla="*/ 22 w 149"/>
                <a:gd name="T7" fmla="*/ 389 h 406"/>
                <a:gd name="T8" fmla="*/ 30 w 149"/>
                <a:gd name="T9" fmla="*/ 385 h 406"/>
                <a:gd name="T10" fmla="*/ 38 w 149"/>
                <a:gd name="T11" fmla="*/ 384 h 406"/>
                <a:gd name="T12" fmla="*/ 50 w 149"/>
                <a:gd name="T13" fmla="*/ 382 h 406"/>
                <a:gd name="T14" fmla="*/ 59 w 149"/>
                <a:gd name="T15" fmla="*/ 378 h 406"/>
                <a:gd name="T16" fmla="*/ 72 w 149"/>
                <a:gd name="T17" fmla="*/ 377 h 406"/>
                <a:gd name="T18" fmla="*/ 84 w 149"/>
                <a:gd name="T19" fmla="*/ 374 h 406"/>
                <a:gd name="T20" fmla="*/ 97 w 149"/>
                <a:gd name="T21" fmla="*/ 372 h 406"/>
                <a:gd name="T22" fmla="*/ 110 w 149"/>
                <a:gd name="T23" fmla="*/ 370 h 406"/>
                <a:gd name="T24" fmla="*/ 122 w 149"/>
                <a:gd name="T25" fmla="*/ 366 h 406"/>
                <a:gd name="T26" fmla="*/ 133 w 149"/>
                <a:gd name="T27" fmla="*/ 362 h 406"/>
                <a:gd name="T28" fmla="*/ 141 w 149"/>
                <a:gd name="T29" fmla="*/ 356 h 406"/>
                <a:gd name="T30" fmla="*/ 147 w 149"/>
                <a:gd name="T31" fmla="*/ 349 h 406"/>
                <a:gd name="T32" fmla="*/ 149 w 149"/>
                <a:gd name="T33" fmla="*/ 339 h 406"/>
                <a:gd name="T34" fmla="*/ 149 w 149"/>
                <a:gd name="T35" fmla="*/ 68 h 406"/>
                <a:gd name="T36" fmla="*/ 147 w 149"/>
                <a:gd name="T37" fmla="*/ 57 h 406"/>
                <a:gd name="T38" fmla="*/ 141 w 149"/>
                <a:gd name="T39" fmla="*/ 51 h 406"/>
                <a:gd name="T40" fmla="*/ 133 w 149"/>
                <a:gd name="T41" fmla="*/ 43 h 406"/>
                <a:gd name="T42" fmla="*/ 122 w 149"/>
                <a:gd name="T43" fmla="*/ 40 h 406"/>
                <a:gd name="T44" fmla="*/ 110 w 149"/>
                <a:gd name="T45" fmla="*/ 36 h 406"/>
                <a:gd name="T46" fmla="*/ 97 w 149"/>
                <a:gd name="T47" fmla="*/ 35 h 406"/>
                <a:gd name="T48" fmla="*/ 84 w 149"/>
                <a:gd name="T49" fmla="*/ 31 h 406"/>
                <a:gd name="T50" fmla="*/ 72 w 149"/>
                <a:gd name="T51" fmla="*/ 29 h 406"/>
                <a:gd name="T52" fmla="*/ 59 w 149"/>
                <a:gd name="T53" fmla="*/ 28 h 406"/>
                <a:gd name="T54" fmla="*/ 50 w 149"/>
                <a:gd name="T55" fmla="*/ 24 h 406"/>
                <a:gd name="T56" fmla="*/ 38 w 149"/>
                <a:gd name="T57" fmla="*/ 23 h 406"/>
                <a:gd name="T58" fmla="*/ 30 w 149"/>
                <a:gd name="T59" fmla="*/ 19 h 406"/>
                <a:gd name="T60" fmla="*/ 22 w 149"/>
                <a:gd name="T61" fmla="*/ 18 h 406"/>
                <a:gd name="T62" fmla="*/ 14 w 149"/>
                <a:gd name="T63" fmla="*/ 12 h 406"/>
                <a:gd name="T64" fmla="*/ 7 w 149"/>
                <a:gd name="T65" fmla="*/ 7 h 406"/>
                <a:gd name="T66" fmla="*/ 0 w 149"/>
                <a:gd name="T67" fmla="*/ 0 h 406"/>
                <a:gd name="T68" fmla="*/ 0 w 149"/>
                <a:gd name="T69" fmla="*/ 406 h 40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49"/>
                <a:gd name="T106" fmla="*/ 0 h 406"/>
                <a:gd name="T107" fmla="*/ 149 w 149"/>
                <a:gd name="T108" fmla="*/ 406 h 40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49" h="406">
                  <a:moveTo>
                    <a:pt x="0" y="406"/>
                  </a:moveTo>
                  <a:lnTo>
                    <a:pt x="7" y="399"/>
                  </a:lnTo>
                  <a:lnTo>
                    <a:pt x="14" y="394"/>
                  </a:lnTo>
                  <a:lnTo>
                    <a:pt x="22" y="389"/>
                  </a:lnTo>
                  <a:lnTo>
                    <a:pt x="30" y="385"/>
                  </a:lnTo>
                  <a:lnTo>
                    <a:pt x="38" y="384"/>
                  </a:lnTo>
                  <a:lnTo>
                    <a:pt x="50" y="382"/>
                  </a:lnTo>
                  <a:lnTo>
                    <a:pt x="59" y="378"/>
                  </a:lnTo>
                  <a:lnTo>
                    <a:pt x="72" y="377"/>
                  </a:lnTo>
                  <a:lnTo>
                    <a:pt x="84" y="374"/>
                  </a:lnTo>
                  <a:lnTo>
                    <a:pt x="97" y="372"/>
                  </a:lnTo>
                  <a:lnTo>
                    <a:pt x="110" y="370"/>
                  </a:lnTo>
                  <a:lnTo>
                    <a:pt x="122" y="366"/>
                  </a:lnTo>
                  <a:lnTo>
                    <a:pt x="133" y="362"/>
                  </a:lnTo>
                  <a:lnTo>
                    <a:pt x="141" y="356"/>
                  </a:lnTo>
                  <a:lnTo>
                    <a:pt x="147" y="349"/>
                  </a:lnTo>
                  <a:lnTo>
                    <a:pt x="149" y="339"/>
                  </a:lnTo>
                  <a:lnTo>
                    <a:pt x="149" y="68"/>
                  </a:lnTo>
                  <a:lnTo>
                    <a:pt x="147" y="57"/>
                  </a:lnTo>
                  <a:lnTo>
                    <a:pt x="141" y="51"/>
                  </a:lnTo>
                  <a:lnTo>
                    <a:pt x="133" y="43"/>
                  </a:lnTo>
                  <a:lnTo>
                    <a:pt x="122" y="40"/>
                  </a:lnTo>
                  <a:lnTo>
                    <a:pt x="110" y="36"/>
                  </a:lnTo>
                  <a:lnTo>
                    <a:pt x="97" y="35"/>
                  </a:lnTo>
                  <a:lnTo>
                    <a:pt x="84" y="31"/>
                  </a:lnTo>
                  <a:lnTo>
                    <a:pt x="72" y="29"/>
                  </a:lnTo>
                  <a:lnTo>
                    <a:pt x="59" y="28"/>
                  </a:lnTo>
                  <a:lnTo>
                    <a:pt x="50" y="24"/>
                  </a:lnTo>
                  <a:lnTo>
                    <a:pt x="38" y="23"/>
                  </a:lnTo>
                  <a:lnTo>
                    <a:pt x="30" y="19"/>
                  </a:lnTo>
                  <a:lnTo>
                    <a:pt x="22" y="18"/>
                  </a:lnTo>
                  <a:lnTo>
                    <a:pt x="14" y="12"/>
                  </a:lnTo>
                  <a:lnTo>
                    <a:pt x="7" y="7"/>
                  </a:lnTo>
                  <a:lnTo>
                    <a:pt x="0" y="0"/>
                  </a:lnTo>
                  <a:lnTo>
                    <a:pt x="0" y="406"/>
                  </a:lnTo>
                  <a:close/>
                </a:path>
              </a:pathLst>
            </a:custGeom>
            <a:solidFill>
              <a:srgbClr val="007FE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824" name="Freeform 74"/>
            <p:cNvSpPr>
              <a:spLocks/>
            </p:cNvSpPr>
            <p:nvPr/>
          </p:nvSpPr>
          <p:spPr bwMode="auto">
            <a:xfrm>
              <a:off x="5561" y="3001"/>
              <a:ext cx="75" cy="37"/>
            </a:xfrm>
            <a:custGeom>
              <a:avLst/>
              <a:gdLst>
                <a:gd name="T0" fmla="*/ 75 w 75"/>
                <a:gd name="T1" fmla="*/ 0 h 37"/>
                <a:gd name="T2" fmla="*/ 75 w 75"/>
                <a:gd name="T3" fmla="*/ 0 h 37"/>
                <a:gd name="T4" fmla="*/ 61 w 75"/>
                <a:gd name="T5" fmla="*/ 1 h 37"/>
                <a:gd name="T6" fmla="*/ 52 w 75"/>
                <a:gd name="T7" fmla="*/ 5 h 37"/>
                <a:gd name="T8" fmla="*/ 41 w 75"/>
                <a:gd name="T9" fmla="*/ 7 h 37"/>
                <a:gd name="T10" fmla="*/ 31 w 75"/>
                <a:gd name="T11" fmla="*/ 8 h 37"/>
                <a:gd name="T12" fmla="*/ 24 w 75"/>
                <a:gd name="T13" fmla="*/ 12 h 37"/>
                <a:gd name="T14" fmla="*/ 14 w 75"/>
                <a:gd name="T15" fmla="*/ 17 h 37"/>
                <a:gd name="T16" fmla="*/ 6 w 75"/>
                <a:gd name="T17" fmla="*/ 22 h 37"/>
                <a:gd name="T18" fmla="*/ 0 w 75"/>
                <a:gd name="T19" fmla="*/ 30 h 37"/>
                <a:gd name="T20" fmla="*/ 6 w 75"/>
                <a:gd name="T21" fmla="*/ 37 h 37"/>
                <a:gd name="T22" fmla="*/ 12 w 75"/>
                <a:gd name="T23" fmla="*/ 32 h 37"/>
                <a:gd name="T24" fmla="*/ 20 w 75"/>
                <a:gd name="T25" fmla="*/ 28 h 37"/>
                <a:gd name="T26" fmla="*/ 26 w 75"/>
                <a:gd name="T27" fmla="*/ 22 h 37"/>
                <a:gd name="T28" fmla="*/ 34 w 75"/>
                <a:gd name="T29" fmla="*/ 19 h 37"/>
                <a:gd name="T30" fmla="*/ 41 w 75"/>
                <a:gd name="T31" fmla="*/ 17 h 37"/>
                <a:gd name="T32" fmla="*/ 52 w 75"/>
                <a:gd name="T33" fmla="*/ 16 h 37"/>
                <a:gd name="T34" fmla="*/ 61 w 75"/>
                <a:gd name="T35" fmla="*/ 12 h 37"/>
                <a:gd name="T36" fmla="*/ 75 w 75"/>
                <a:gd name="T37" fmla="*/ 11 h 37"/>
                <a:gd name="T38" fmla="*/ 75 w 75"/>
                <a:gd name="T39" fmla="*/ 0 h 3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75"/>
                <a:gd name="T61" fmla="*/ 0 h 37"/>
                <a:gd name="T62" fmla="*/ 75 w 75"/>
                <a:gd name="T63" fmla="*/ 37 h 3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75" h="37">
                  <a:moveTo>
                    <a:pt x="75" y="0"/>
                  </a:moveTo>
                  <a:lnTo>
                    <a:pt x="75" y="0"/>
                  </a:lnTo>
                  <a:lnTo>
                    <a:pt x="61" y="1"/>
                  </a:lnTo>
                  <a:lnTo>
                    <a:pt x="52" y="5"/>
                  </a:lnTo>
                  <a:lnTo>
                    <a:pt x="41" y="7"/>
                  </a:lnTo>
                  <a:lnTo>
                    <a:pt x="31" y="8"/>
                  </a:lnTo>
                  <a:lnTo>
                    <a:pt x="24" y="12"/>
                  </a:lnTo>
                  <a:lnTo>
                    <a:pt x="14" y="17"/>
                  </a:lnTo>
                  <a:lnTo>
                    <a:pt x="6" y="22"/>
                  </a:lnTo>
                  <a:lnTo>
                    <a:pt x="0" y="30"/>
                  </a:lnTo>
                  <a:lnTo>
                    <a:pt x="6" y="37"/>
                  </a:lnTo>
                  <a:lnTo>
                    <a:pt x="12" y="32"/>
                  </a:lnTo>
                  <a:lnTo>
                    <a:pt x="20" y="28"/>
                  </a:lnTo>
                  <a:lnTo>
                    <a:pt x="26" y="22"/>
                  </a:lnTo>
                  <a:lnTo>
                    <a:pt x="34" y="19"/>
                  </a:lnTo>
                  <a:lnTo>
                    <a:pt x="41" y="17"/>
                  </a:lnTo>
                  <a:lnTo>
                    <a:pt x="52" y="16"/>
                  </a:lnTo>
                  <a:lnTo>
                    <a:pt x="61" y="12"/>
                  </a:lnTo>
                  <a:lnTo>
                    <a:pt x="75" y="1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825" name="Freeform 75"/>
            <p:cNvSpPr>
              <a:spLocks/>
            </p:cNvSpPr>
            <p:nvPr/>
          </p:nvSpPr>
          <p:spPr bwMode="auto">
            <a:xfrm>
              <a:off x="5636" y="2968"/>
              <a:ext cx="83" cy="44"/>
            </a:xfrm>
            <a:custGeom>
              <a:avLst/>
              <a:gdLst>
                <a:gd name="T0" fmla="*/ 70 w 83"/>
                <a:gd name="T1" fmla="*/ 0 h 44"/>
                <a:gd name="T2" fmla="*/ 70 w 83"/>
                <a:gd name="T3" fmla="*/ 0 h 44"/>
                <a:gd name="T4" fmla="*/ 70 w 83"/>
                <a:gd name="T5" fmla="*/ 9 h 44"/>
                <a:gd name="T6" fmla="*/ 64 w 83"/>
                <a:gd name="T7" fmla="*/ 14 h 44"/>
                <a:gd name="T8" fmla="*/ 58 w 83"/>
                <a:gd name="T9" fmla="*/ 20 h 44"/>
                <a:gd name="T10" fmla="*/ 49 w 83"/>
                <a:gd name="T11" fmla="*/ 22 h 44"/>
                <a:gd name="T12" fmla="*/ 38 w 83"/>
                <a:gd name="T13" fmla="*/ 26 h 44"/>
                <a:gd name="T14" fmla="*/ 25 w 83"/>
                <a:gd name="T15" fmla="*/ 28 h 44"/>
                <a:gd name="T16" fmla="*/ 12 w 83"/>
                <a:gd name="T17" fmla="*/ 32 h 44"/>
                <a:gd name="T18" fmla="*/ 0 w 83"/>
                <a:gd name="T19" fmla="*/ 33 h 44"/>
                <a:gd name="T20" fmla="*/ 0 w 83"/>
                <a:gd name="T21" fmla="*/ 44 h 44"/>
                <a:gd name="T22" fmla="*/ 12 w 83"/>
                <a:gd name="T23" fmla="*/ 41 h 44"/>
                <a:gd name="T24" fmla="*/ 25 w 83"/>
                <a:gd name="T25" fmla="*/ 38 h 44"/>
                <a:gd name="T26" fmla="*/ 38 w 83"/>
                <a:gd name="T27" fmla="*/ 36 h 44"/>
                <a:gd name="T28" fmla="*/ 52 w 83"/>
                <a:gd name="T29" fmla="*/ 33 h 44"/>
                <a:gd name="T30" fmla="*/ 62 w 83"/>
                <a:gd name="T31" fmla="*/ 29 h 44"/>
                <a:gd name="T32" fmla="*/ 71 w 83"/>
                <a:gd name="T33" fmla="*/ 21 h 44"/>
                <a:gd name="T34" fmla="*/ 79 w 83"/>
                <a:gd name="T35" fmla="*/ 12 h 44"/>
                <a:gd name="T36" fmla="*/ 83 w 83"/>
                <a:gd name="T37" fmla="*/ 0 h 44"/>
                <a:gd name="T38" fmla="*/ 70 w 83"/>
                <a:gd name="T39" fmla="*/ 0 h 4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83"/>
                <a:gd name="T61" fmla="*/ 0 h 44"/>
                <a:gd name="T62" fmla="*/ 83 w 83"/>
                <a:gd name="T63" fmla="*/ 44 h 4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83" h="44">
                  <a:moveTo>
                    <a:pt x="70" y="0"/>
                  </a:moveTo>
                  <a:lnTo>
                    <a:pt x="70" y="0"/>
                  </a:lnTo>
                  <a:lnTo>
                    <a:pt x="70" y="9"/>
                  </a:lnTo>
                  <a:lnTo>
                    <a:pt x="64" y="14"/>
                  </a:lnTo>
                  <a:lnTo>
                    <a:pt x="58" y="20"/>
                  </a:lnTo>
                  <a:lnTo>
                    <a:pt x="49" y="22"/>
                  </a:lnTo>
                  <a:lnTo>
                    <a:pt x="38" y="26"/>
                  </a:lnTo>
                  <a:lnTo>
                    <a:pt x="25" y="28"/>
                  </a:lnTo>
                  <a:lnTo>
                    <a:pt x="12" y="32"/>
                  </a:lnTo>
                  <a:lnTo>
                    <a:pt x="0" y="33"/>
                  </a:lnTo>
                  <a:lnTo>
                    <a:pt x="0" y="44"/>
                  </a:lnTo>
                  <a:lnTo>
                    <a:pt x="12" y="41"/>
                  </a:lnTo>
                  <a:lnTo>
                    <a:pt x="25" y="38"/>
                  </a:lnTo>
                  <a:lnTo>
                    <a:pt x="38" y="36"/>
                  </a:lnTo>
                  <a:lnTo>
                    <a:pt x="52" y="33"/>
                  </a:lnTo>
                  <a:lnTo>
                    <a:pt x="62" y="29"/>
                  </a:lnTo>
                  <a:lnTo>
                    <a:pt x="71" y="21"/>
                  </a:lnTo>
                  <a:lnTo>
                    <a:pt x="79" y="12"/>
                  </a:lnTo>
                  <a:lnTo>
                    <a:pt x="83" y="0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826" name="Freeform 76"/>
            <p:cNvSpPr>
              <a:spLocks/>
            </p:cNvSpPr>
            <p:nvPr/>
          </p:nvSpPr>
          <p:spPr bwMode="auto">
            <a:xfrm>
              <a:off x="5706" y="2697"/>
              <a:ext cx="13" cy="271"/>
            </a:xfrm>
            <a:custGeom>
              <a:avLst/>
              <a:gdLst>
                <a:gd name="T0" fmla="*/ 0 w 13"/>
                <a:gd name="T1" fmla="*/ 0 h 271"/>
                <a:gd name="T2" fmla="*/ 0 w 13"/>
                <a:gd name="T3" fmla="*/ 0 h 271"/>
                <a:gd name="T4" fmla="*/ 0 w 13"/>
                <a:gd name="T5" fmla="*/ 271 h 271"/>
                <a:gd name="T6" fmla="*/ 13 w 13"/>
                <a:gd name="T7" fmla="*/ 271 h 271"/>
                <a:gd name="T8" fmla="*/ 13 w 13"/>
                <a:gd name="T9" fmla="*/ 0 h 271"/>
                <a:gd name="T10" fmla="*/ 0 w 13"/>
                <a:gd name="T11" fmla="*/ 0 h 27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"/>
                <a:gd name="T19" fmla="*/ 0 h 271"/>
                <a:gd name="T20" fmla="*/ 13 w 13"/>
                <a:gd name="T21" fmla="*/ 271 h 27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" h="271">
                  <a:moveTo>
                    <a:pt x="0" y="0"/>
                  </a:moveTo>
                  <a:lnTo>
                    <a:pt x="0" y="0"/>
                  </a:lnTo>
                  <a:lnTo>
                    <a:pt x="0" y="271"/>
                  </a:lnTo>
                  <a:lnTo>
                    <a:pt x="13" y="271"/>
                  </a:lnTo>
                  <a:lnTo>
                    <a:pt x="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827" name="Freeform 77"/>
            <p:cNvSpPr>
              <a:spLocks/>
            </p:cNvSpPr>
            <p:nvPr/>
          </p:nvSpPr>
          <p:spPr bwMode="auto">
            <a:xfrm>
              <a:off x="5636" y="2653"/>
              <a:ext cx="83" cy="44"/>
            </a:xfrm>
            <a:custGeom>
              <a:avLst/>
              <a:gdLst>
                <a:gd name="T0" fmla="*/ 0 w 83"/>
                <a:gd name="T1" fmla="*/ 11 h 44"/>
                <a:gd name="T2" fmla="*/ 0 w 83"/>
                <a:gd name="T3" fmla="*/ 11 h 44"/>
                <a:gd name="T4" fmla="*/ 12 w 83"/>
                <a:gd name="T5" fmla="*/ 12 h 44"/>
                <a:gd name="T6" fmla="*/ 25 w 83"/>
                <a:gd name="T7" fmla="*/ 16 h 44"/>
                <a:gd name="T8" fmla="*/ 38 w 83"/>
                <a:gd name="T9" fmla="*/ 17 h 44"/>
                <a:gd name="T10" fmla="*/ 49 w 83"/>
                <a:gd name="T11" fmla="*/ 22 h 44"/>
                <a:gd name="T12" fmla="*/ 58 w 83"/>
                <a:gd name="T13" fmla="*/ 24 h 44"/>
                <a:gd name="T14" fmla="*/ 64 w 83"/>
                <a:gd name="T15" fmla="*/ 30 h 44"/>
                <a:gd name="T16" fmla="*/ 70 w 83"/>
                <a:gd name="T17" fmla="*/ 35 h 44"/>
                <a:gd name="T18" fmla="*/ 70 w 83"/>
                <a:gd name="T19" fmla="*/ 44 h 44"/>
                <a:gd name="T20" fmla="*/ 83 w 83"/>
                <a:gd name="T21" fmla="*/ 44 h 44"/>
                <a:gd name="T22" fmla="*/ 79 w 83"/>
                <a:gd name="T23" fmla="*/ 32 h 44"/>
                <a:gd name="T24" fmla="*/ 71 w 83"/>
                <a:gd name="T25" fmla="*/ 23 h 44"/>
                <a:gd name="T26" fmla="*/ 62 w 83"/>
                <a:gd name="T27" fmla="*/ 15 h 44"/>
                <a:gd name="T28" fmla="*/ 52 w 83"/>
                <a:gd name="T29" fmla="*/ 11 h 44"/>
                <a:gd name="T30" fmla="*/ 38 w 83"/>
                <a:gd name="T31" fmla="*/ 6 h 44"/>
                <a:gd name="T32" fmla="*/ 25 w 83"/>
                <a:gd name="T33" fmla="*/ 5 h 44"/>
                <a:gd name="T34" fmla="*/ 12 w 83"/>
                <a:gd name="T35" fmla="*/ 3 h 44"/>
                <a:gd name="T36" fmla="*/ 0 w 83"/>
                <a:gd name="T37" fmla="*/ 0 h 44"/>
                <a:gd name="T38" fmla="*/ 0 w 83"/>
                <a:gd name="T39" fmla="*/ 11 h 4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83"/>
                <a:gd name="T61" fmla="*/ 0 h 44"/>
                <a:gd name="T62" fmla="*/ 83 w 83"/>
                <a:gd name="T63" fmla="*/ 44 h 4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83" h="44">
                  <a:moveTo>
                    <a:pt x="0" y="11"/>
                  </a:moveTo>
                  <a:lnTo>
                    <a:pt x="0" y="11"/>
                  </a:lnTo>
                  <a:lnTo>
                    <a:pt x="12" y="12"/>
                  </a:lnTo>
                  <a:lnTo>
                    <a:pt x="25" y="16"/>
                  </a:lnTo>
                  <a:lnTo>
                    <a:pt x="38" y="17"/>
                  </a:lnTo>
                  <a:lnTo>
                    <a:pt x="49" y="22"/>
                  </a:lnTo>
                  <a:lnTo>
                    <a:pt x="58" y="24"/>
                  </a:lnTo>
                  <a:lnTo>
                    <a:pt x="64" y="30"/>
                  </a:lnTo>
                  <a:lnTo>
                    <a:pt x="70" y="35"/>
                  </a:lnTo>
                  <a:lnTo>
                    <a:pt x="70" y="44"/>
                  </a:lnTo>
                  <a:lnTo>
                    <a:pt x="83" y="44"/>
                  </a:lnTo>
                  <a:lnTo>
                    <a:pt x="79" y="32"/>
                  </a:lnTo>
                  <a:lnTo>
                    <a:pt x="71" y="23"/>
                  </a:lnTo>
                  <a:lnTo>
                    <a:pt x="62" y="15"/>
                  </a:lnTo>
                  <a:lnTo>
                    <a:pt x="52" y="11"/>
                  </a:lnTo>
                  <a:lnTo>
                    <a:pt x="38" y="6"/>
                  </a:lnTo>
                  <a:lnTo>
                    <a:pt x="25" y="5"/>
                  </a:lnTo>
                  <a:lnTo>
                    <a:pt x="12" y="3"/>
                  </a:lnTo>
                  <a:lnTo>
                    <a:pt x="0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828" name="Freeform 78"/>
            <p:cNvSpPr>
              <a:spLocks/>
            </p:cNvSpPr>
            <p:nvPr/>
          </p:nvSpPr>
          <p:spPr bwMode="auto">
            <a:xfrm>
              <a:off x="5557" y="2613"/>
              <a:ext cx="79" cy="51"/>
            </a:xfrm>
            <a:custGeom>
              <a:avLst/>
              <a:gdLst>
                <a:gd name="T0" fmla="*/ 13 w 79"/>
                <a:gd name="T1" fmla="*/ 16 h 51"/>
                <a:gd name="T2" fmla="*/ 4 w 79"/>
                <a:gd name="T3" fmla="*/ 21 h 51"/>
                <a:gd name="T4" fmla="*/ 10 w 79"/>
                <a:gd name="T5" fmla="*/ 28 h 51"/>
                <a:gd name="T6" fmla="*/ 18 w 79"/>
                <a:gd name="T7" fmla="*/ 33 h 51"/>
                <a:gd name="T8" fmla="*/ 27 w 79"/>
                <a:gd name="T9" fmla="*/ 39 h 51"/>
                <a:gd name="T10" fmla="*/ 35 w 79"/>
                <a:gd name="T11" fmla="*/ 40 h 51"/>
                <a:gd name="T12" fmla="*/ 45 w 79"/>
                <a:gd name="T13" fmla="*/ 44 h 51"/>
                <a:gd name="T14" fmla="*/ 56 w 79"/>
                <a:gd name="T15" fmla="*/ 45 h 51"/>
                <a:gd name="T16" fmla="*/ 65 w 79"/>
                <a:gd name="T17" fmla="*/ 49 h 51"/>
                <a:gd name="T18" fmla="*/ 79 w 79"/>
                <a:gd name="T19" fmla="*/ 51 h 51"/>
                <a:gd name="T20" fmla="*/ 79 w 79"/>
                <a:gd name="T21" fmla="*/ 40 h 51"/>
                <a:gd name="T22" fmla="*/ 65 w 79"/>
                <a:gd name="T23" fmla="*/ 39 h 51"/>
                <a:gd name="T24" fmla="*/ 56 w 79"/>
                <a:gd name="T25" fmla="*/ 35 h 51"/>
                <a:gd name="T26" fmla="*/ 45 w 79"/>
                <a:gd name="T27" fmla="*/ 33 h 51"/>
                <a:gd name="T28" fmla="*/ 38 w 79"/>
                <a:gd name="T29" fmla="*/ 30 h 51"/>
                <a:gd name="T30" fmla="*/ 30 w 79"/>
                <a:gd name="T31" fmla="*/ 28 h 51"/>
                <a:gd name="T32" fmla="*/ 23 w 79"/>
                <a:gd name="T33" fmla="*/ 23 h 51"/>
                <a:gd name="T34" fmla="*/ 15 w 79"/>
                <a:gd name="T35" fmla="*/ 18 h 51"/>
                <a:gd name="T36" fmla="*/ 10 w 79"/>
                <a:gd name="T37" fmla="*/ 14 h 51"/>
                <a:gd name="T38" fmla="*/ 0 w 79"/>
                <a:gd name="T39" fmla="*/ 16 h 51"/>
                <a:gd name="T40" fmla="*/ 10 w 79"/>
                <a:gd name="T41" fmla="*/ 14 h 51"/>
                <a:gd name="T42" fmla="*/ 0 w 79"/>
                <a:gd name="T43" fmla="*/ 0 h 51"/>
                <a:gd name="T44" fmla="*/ 0 w 79"/>
                <a:gd name="T45" fmla="*/ 16 h 51"/>
                <a:gd name="T46" fmla="*/ 13 w 79"/>
                <a:gd name="T47" fmla="*/ 16 h 5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9"/>
                <a:gd name="T73" fmla="*/ 0 h 51"/>
                <a:gd name="T74" fmla="*/ 79 w 79"/>
                <a:gd name="T75" fmla="*/ 51 h 5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9" h="51">
                  <a:moveTo>
                    <a:pt x="13" y="16"/>
                  </a:moveTo>
                  <a:lnTo>
                    <a:pt x="4" y="21"/>
                  </a:lnTo>
                  <a:lnTo>
                    <a:pt x="10" y="28"/>
                  </a:lnTo>
                  <a:lnTo>
                    <a:pt x="18" y="33"/>
                  </a:lnTo>
                  <a:lnTo>
                    <a:pt x="27" y="39"/>
                  </a:lnTo>
                  <a:lnTo>
                    <a:pt x="35" y="40"/>
                  </a:lnTo>
                  <a:lnTo>
                    <a:pt x="45" y="44"/>
                  </a:lnTo>
                  <a:lnTo>
                    <a:pt x="56" y="45"/>
                  </a:lnTo>
                  <a:lnTo>
                    <a:pt x="65" y="49"/>
                  </a:lnTo>
                  <a:lnTo>
                    <a:pt x="79" y="51"/>
                  </a:lnTo>
                  <a:lnTo>
                    <a:pt x="79" y="40"/>
                  </a:lnTo>
                  <a:lnTo>
                    <a:pt x="65" y="39"/>
                  </a:lnTo>
                  <a:lnTo>
                    <a:pt x="56" y="35"/>
                  </a:lnTo>
                  <a:lnTo>
                    <a:pt x="45" y="33"/>
                  </a:lnTo>
                  <a:lnTo>
                    <a:pt x="38" y="30"/>
                  </a:lnTo>
                  <a:lnTo>
                    <a:pt x="30" y="28"/>
                  </a:lnTo>
                  <a:lnTo>
                    <a:pt x="23" y="23"/>
                  </a:lnTo>
                  <a:lnTo>
                    <a:pt x="15" y="18"/>
                  </a:lnTo>
                  <a:lnTo>
                    <a:pt x="10" y="14"/>
                  </a:lnTo>
                  <a:lnTo>
                    <a:pt x="0" y="16"/>
                  </a:lnTo>
                  <a:lnTo>
                    <a:pt x="10" y="14"/>
                  </a:lnTo>
                  <a:lnTo>
                    <a:pt x="0" y="0"/>
                  </a:lnTo>
                  <a:lnTo>
                    <a:pt x="0" y="16"/>
                  </a:lnTo>
                  <a:lnTo>
                    <a:pt x="13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829" name="Freeform 79"/>
            <p:cNvSpPr>
              <a:spLocks/>
            </p:cNvSpPr>
            <p:nvPr/>
          </p:nvSpPr>
          <p:spPr bwMode="auto">
            <a:xfrm>
              <a:off x="5557" y="2629"/>
              <a:ext cx="13" cy="424"/>
            </a:xfrm>
            <a:custGeom>
              <a:avLst/>
              <a:gdLst>
                <a:gd name="T0" fmla="*/ 4 w 13"/>
                <a:gd name="T1" fmla="*/ 403 h 424"/>
                <a:gd name="T2" fmla="*/ 13 w 13"/>
                <a:gd name="T3" fmla="*/ 407 h 424"/>
                <a:gd name="T4" fmla="*/ 13 w 13"/>
                <a:gd name="T5" fmla="*/ 0 h 424"/>
                <a:gd name="T6" fmla="*/ 0 w 13"/>
                <a:gd name="T7" fmla="*/ 0 h 424"/>
                <a:gd name="T8" fmla="*/ 0 w 13"/>
                <a:gd name="T9" fmla="*/ 407 h 424"/>
                <a:gd name="T10" fmla="*/ 10 w 13"/>
                <a:gd name="T11" fmla="*/ 410 h 424"/>
                <a:gd name="T12" fmla="*/ 0 w 13"/>
                <a:gd name="T13" fmla="*/ 407 h 424"/>
                <a:gd name="T14" fmla="*/ 0 w 13"/>
                <a:gd name="T15" fmla="*/ 424 h 424"/>
                <a:gd name="T16" fmla="*/ 10 w 13"/>
                <a:gd name="T17" fmla="*/ 410 h 424"/>
                <a:gd name="T18" fmla="*/ 4 w 13"/>
                <a:gd name="T19" fmla="*/ 403 h 4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424"/>
                <a:gd name="T32" fmla="*/ 13 w 13"/>
                <a:gd name="T33" fmla="*/ 424 h 42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424">
                  <a:moveTo>
                    <a:pt x="4" y="403"/>
                  </a:moveTo>
                  <a:lnTo>
                    <a:pt x="13" y="407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407"/>
                  </a:lnTo>
                  <a:lnTo>
                    <a:pt x="10" y="410"/>
                  </a:lnTo>
                  <a:lnTo>
                    <a:pt x="0" y="407"/>
                  </a:lnTo>
                  <a:lnTo>
                    <a:pt x="0" y="424"/>
                  </a:lnTo>
                  <a:lnTo>
                    <a:pt x="10" y="410"/>
                  </a:lnTo>
                  <a:lnTo>
                    <a:pt x="4" y="40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830" name="Freeform 80"/>
            <p:cNvSpPr>
              <a:spLocks/>
            </p:cNvSpPr>
            <p:nvPr/>
          </p:nvSpPr>
          <p:spPr bwMode="auto">
            <a:xfrm>
              <a:off x="5564" y="2257"/>
              <a:ext cx="149" cy="401"/>
            </a:xfrm>
            <a:custGeom>
              <a:avLst/>
              <a:gdLst>
                <a:gd name="T0" fmla="*/ 0 w 149"/>
                <a:gd name="T1" fmla="*/ 401 h 401"/>
                <a:gd name="T2" fmla="*/ 7 w 149"/>
                <a:gd name="T3" fmla="*/ 395 h 401"/>
                <a:gd name="T4" fmla="*/ 14 w 149"/>
                <a:gd name="T5" fmla="*/ 389 h 401"/>
                <a:gd name="T6" fmla="*/ 22 w 149"/>
                <a:gd name="T7" fmla="*/ 385 h 401"/>
                <a:gd name="T8" fmla="*/ 30 w 149"/>
                <a:gd name="T9" fmla="*/ 383 h 401"/>
                <a:gd name="T10" fmla="*/ 38 w 149"/>
                <a:gd name="T11" fmla="*/ 379 h 401"/>
                <a:gd name="T12" fmla="*/ 50 w 149"/>
                <a:gd name="T13" fmla="*/ 378 h 401"/>
                <a:gd name="T14" fmla="*/ 59 w 149"/>
                <a:gd name="T15" fmla="*/ 373 h 401"/>
                <a:gd name="T16" fmla="*/ 72 w 149"/>
                <a:gd name="T17" fmla="*/ 372 h 401"/>
                <a:gd name="T18" fmla="*/ 84 w 149"/>
                <a:gd name="T19" fmla="*/ 371 h 401"/>
                <a:gd name="T20" fmla="*/ 97 w 149"/>
                <a:gd name="T21" fmla="*/ 369 h 401"/>
                <a:gd name="T22" fmla="*/ 110 w 149"/>
                <a:gd name="T23" fmla="*/ 367 h 401"/>
                <a:gd name="T24" fmla="*/ 122 w 149"/>
                <a:gd name="T25" fmla="*/ 364 h 401"/>
                <a:gd name="T26" fmla="*/ 133 w 149"/>
                <a:gd name="T27" fmla="*/ 360 h 401"/>
                <a:gd name="T28" fmla="*/ 141 w 149"/>
                <a:gd name="T29" fmla="*/ 354 h 401"/>
                <a:gd name="T30" fmla="*/ 147 w 149"/>
                <a:gd name="T31" fmla="*/ 344 h 401"/>
                <a:gd name="T32" fmla="*/ 149 w 149"/>
                <a:gd name="T33" fmla="*/ 335 h 401"/>
                <a:gd name="T34" fmla="*/ 149 w 149"/>
                <a:gd name="T35" fmla="*/ 65 h 401"/>
                <a:gd name="T36" fmla="*/ 147 w 149"/>
                <a:gd name="T37" fmla="*/ 54 h 401"/>
                <a:gd name="T38" fmla="*/ 141 w 149"/>
                <a:gd name="T39" fmla="*/ 47 h 401"/>
                <a:gd name="T40" fmla="*/ 133 w 149"/>
                <a:gd name="T41" fmla="*/ 41 h 401"/>
                <a:gd name="T42" fmla="*/ 122 w 149"/>
                <a:gd name="T43" fmla="*/ 38 h 401"/>
                <a:gd name="T44" fmla="*/ 110 w 149"/>
                <a:gd name="T45" fmla="*/ 34 h 401"/>
                <a:gd name="T46" fmla="*/ 97 w 149"/>
                <a:gd name="T47" fmla="*/ 33 h 401"/>
                <a:gd name="T48" fmla="*/ 84 w 149"/>
                <a:gd name="T49" fmla="*/ 30 h 401"/>
                <a:gd name="T50" fmla="*/ 72 w 149"/>
                <a:gd name="T51" fmla="*/ 29 h 401"/>
                <a:gd name="T52" fmla="*/ 59 w 149"/>
                <a:gd name="T53" fmla="*/ 28 h 401"/>
                <a:gd name="T54" fmla="*/ 50 w 149"/>
                <a:gd name="T55" fmla="*/ 24 h 401"/>
                <a:gd name="T56" fmla="*/ 38 w 149"/>
                <a:gd name="T57" fmla="*/ 22 h 401"/>
                <a:gd name="T58" fmla="*/ 30 w 149"/>
                <a:gd name="T59" fmla="*/ 18 h 401"/>
                <a:gd name="T60" fmla="*/ 22 w 149"/>
                <a:gd name="T61" fmla="*/ 16 h 401"/>
                <a:gd name="T62" fmla="*/ 14 w 149"/>
                <a:gd name="T63" fmla="*/ 12 h 401"/>
                <a:gd name="T64" fmla="*/ 7 w 149"/>
                <a:gd name="T65" fmla="*/ 7 h 401"/>
                <a:gd name="T66" fmla="*/ 0 w 149"/>
                <a:gd name="T67" fmla="*/ 0 h 401"/>
                <a:gd name="T68" fmla="*/ 0 w 149"/>
                <a:gd name="T69" fmla="*/ 401 h 40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49"/>
                <a:gd name="T106" fmla="*/ 0 h 401"/>
                <a:gd name="T107" fmla="*/ 149 w 149"/>
                <a:gd name="T108" fmla="*/ 401 h 40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49" h="401">
                  <a:moveTo>
                    <a:pt x="0" y="401"/>
                  </a:moveTo>
                  <a:lnTo>
                    <a:pt x="7" y="395"/>
                  </a:lnTo>
                  <a:lnTo>
                    <a:pt x="14" y="389"/>
                  </a:lnTo>
                  <a:lnTo>
                    <a:pt x="22" y="385"/>
                  </a:lnTo>
                  <a:lnTo>
                    <a:pt x="30" y="383"/>
                  </a:lnTo>
                  <a:lnTo>
                    <a:pt x="38" y="379"/>
                  </a:lnTo>
                  <a:lnTo>
                    <a:pt x="50" y="378"/>
                  </a:lnTo>
                  <a:lnTo>
                    <a:pt x="59" y="373"/>
                  </a:lnTo>
                  <a:lnTo>
                    <a:pt x="72" y="372"/>
                  </a:lnTo>
                  <a:lnTo>
                    <a:pt x="84" y="371"/>
                  </a:lnTo>
                  <a:lnTo>
                    <a:pt x="97" y="369"/>
                  </a:lnTo>
                  <a:lnTo>
                    <a:pt x="110" y="367"/>
                  </a:lnTo>
                  <a:lnTo>
                    <a:pt x="122" y="364"/>
                  </a:lnTo>
                  <a:lnTo>
                    <a:pt x="133" y="360"/>
                  </a:lnTo>
                  <a:lnTo>
                    <a:pt x="141" y="354"/>
                  </a:lnTo>
                  <a:lnTo>
                    <a:pt x="147" y="344"/>
                  </a:lnTo>
                  <a:lnTo>
                    <a:pt x="149" y="335"/>
                  </a:lnTo>
                  <a:lnTo>
                    <a:pt x="149" y="65"/>
                  </a:lnTo>
                  <a:lnTo>
                    <a:pt x="147" y="54"/>
                  </a:lnTo>
                  <a:lnTo>
                    <a:pt x="141" y="47"/>
                  </a:lnTo>
                  <a:lnTo>
                    <a:pt x="133" y="41"/>
                  </a:lnTo>
                  <a:lnTo>
                    <a:pt x="122" y="38"/>
                  </a:lnTo>
                  <a:lnTo>
                    <a:pt x="110" y="34"/>
                  </a:lnTo>
                  <a:lnTo>
                    <a:pt x="97" y="33"/>
                  </a:lnTo>
                  <a:lnTo>
                    <a:pt x="84" y="30"/>
                  </a:lnTo>
                  <a:lnTo>
                    <a:pt x="72" y="29"/>
                  </a:lnTo>
                  <a:lnTo>
                    <a:pt x="59" y="28"/>
                  </a:lnTo>
                  <a:lnTo>
                    <a:pt x="50" y="24"/>
                  </a:lnTo>
                  <a:lnTo>
                    <a:pt x="38" y="22"/>
                  </a:lnTo>
                  <a:lnTo>
                    <a:pt x="30" y="18"/>
                  </a:lnTo>
                  <a:lnTo>
                    <a:pt x="22" y="16"/>
                  </a:lnTo>
                  <a:lnTo>
                    <a:pt x="14" y="12"/>
                  </a:lnTo>
                  <a:lnTo>
                    <a:pt x="7" y="7"/>
                  </a:lnTo>
                  <a:lnTo>
                    <a:pt x="0" y="0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rgbClr val="00F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831" name="Freeform 81"/>
            <p:cNvSpPr>
              <a:spLocks/>
            </p:cNvSpPr>
            <p:nvPr/>
          </p:nvSpPr>
          <p:spPr bwMode="auto">
            <a:xfrm>
              <a:off x="5561" y="2624"/>
              <a:ext cx="75" cy="38"/>
            </a:xfrm>
            <a:custGeom>
              <a:avLst/>
              <a:gdLst>
                <a:gd name="T0" fmla="*/ 75 w 75"/>
                <a:gd name="T1" fmla="*/ 0 h 38"/>
                <a:gd name="T2" fmla="*/ 75 w 75"/>
                <a:gd name="T3" fmla="*/ 0 h 38"/>
                <a:gd name="T4" fmla="*/ 61 w 75"/>
                <a:gd name="T5" fmla="*/ 3 h 38"/>
                <a:gd name="T6" fmla="*/ 52 w 75"/>
                <a:gd name="T7" fmla="*/ 5 h 38"/>
                <a:gd name="T8" fmla="*/ 41 w 75"/>
                <a:gd name="T9" fmla="*/ 7 h 38"/>
                <a:gd name="T10" fmla="*/ 31 w 75"/>
                <a:gd name="T11" fmla="*/ 11 h 38"/>
                <a:gd name="T12" fmla="*/ 24 w 75"/>
                <a:gd name="T13" fmla="*/ 15 h 38"/>
                <a:gd name="T14" fmla="*/ 16 w 75"/>
                <a:gd name="T15" fmla="*/ 17 h 38"/>
                <a:gd name="T16" fmla="*/ 6 w 75"/>
                <a:gd name="T17" fmla="*/ 22 h 38"/>
                <a:gd name="T18" fmla="*/ 0 w 75"/>
                <a:gd name="T19" fmla="*/ 32 h 38"/>
                <a:gd name="T20" fmla="*/ 6 w 75"/>
                <a:gd name="T21" fmla="*/ 38 h 38"/>
                <a:gd name="T22" fmla="*/ 12 w 75"/>
                <a:gd name="T23" fmla="*/ 33 h 38"/>
                <a:gd name="T24" fmla="*/ 18 w 75"/>
                <a:gd name="T25" fmla="*/ 28 h 38"/>
                <a:gd name="T26" fmla="*/ 26 w 75"/>
                <a:gd name="T27" fmla="*/ 24 h 38"/>
                <a:gd name="T28" fmla="*/ 34 w 75"/>
                <a:gd name="T29" fmla="*/ 21 h 38"/>
                <a:gd name="T30" fmla="*/ 41 w 75"/>
                <a:gd name="T31" fmla="*/ 17 h 38"/>
                <a:gd name="T32" fmla="*/ 52 w 75"/>
                <a:gd name="T33" fmla="*/ 16 h 38"/>
                <a:gd name="T34" fmla="*/ 61 w 75"/>
                <a:gd name="T35" fmla="*/ 12 h 38"/>
                <a:gd name="T36" fmla="*/ 75 w 75"/>
                <a:gd name="T37" fmla="*/ 11 h 38"/>
                <a:gd name="T38" fmla="*/ 75 w 75"/>
                <a:gd name="T39" fmla="*/ 0 h 3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75"/>
                <a:gd name="T61" fmla="*/ 0 h 38"/>
                <a:gd name="T62" fmla="*/ 75 w 75"/>
                <a:gd name="T63" fmla="*/ 38 h 3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75" h="38">
                  <a:moveTo>
                    <a:pt x="75" y="0"/>
                  </a:moveTo>
                  <a:lnTo>
                    <a:pt x="75" y="0"/>
                  </a:lnTo>
                  <a:lnTo>
                    <a:pt x="61" y="3"/>
                  </a:lnTo>
                  <a:lnTo>
                    <a:pt x="52" y="5"/>
                  </a:lnTo>
                  <a:lnTo>
                    <a:pt x="41" y="7"/>
                  </a:lnTo>
                  <a:lnTo>
                    <a:pt x="31" y="11"/>
                  </a:lnTo>
                  <a:lnTo>
                    <a:pt x="24" y="15"/>
                  </a:lnTo>
                  <a:lnTo>
                    <a:pt x="16" y="17"/>
                  </a:lnTo>
                  <a:lnTo>
                    <a:pt x="6" y="22"/>
                  </a:lnTo>
                  <a:lnTo>
                    <a:pt x="0" y="32"/>
                  </a:lnTo>
                  <a:lnTo>
                    <a:pt x="6" y="38"/>
                  </a:lnTo>
                  <a:lnTo>
                    <a:pt x="12" y="33"/>
                  </a:lnTo>
                  <a:lnTo>
                    <a:pt x="18" y="28"/>
                  </a:lnTo>
                  <a:lnTo>
                    <a:pt x="26" y="24"/>
                  </a:lnTo>
                  <a:lnTo>
                    <a:pt x="34" y="21"/>
                  </a:lnTo>
                  <a:lnTo>
                    <a:pt x="41" y="17"/>
                  </a:lnTo>
                  <a:lnTo>
                    <a:pt x="52" y="16"/>
                  </a:lnTo>
                  <a:lnTo>
                    <a:pt x="61" y="12"/>
                  </a:lnTo>
                  <a:lnTo>
                    <a:pt x="75" y="1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832" name="Freeform 82"/>
            <p:cNvSpPr>
              <a:spLocks/>
            </p:cNvSpPr>
            <p:nvPr/>
          </p:nvSpPr>
          <p:spPr bwMode="auto">
            <a:xfrm>
              <a:off x="5636" y="2592"/>
              <a:ext cx="83" cy="43"/>
            </a:xfrm>
            <a:custGeom>
              <a:avLst/>
              <a:gdLst>
                <a:gd name="T0" fmla="*/ 70 w 83"/>
                <a:gd name="T1" fmla="*/ 0 h 43"/>
                <a:gd name="T2" fmla="*/ 70 w 83"/>
                <a:gd name="T3" fmla="*/ 0 h 43"/>
                <a:gd name="T4" fmla="*/ 70 w 83"/>
                <a:gd name="T5" fmla="*/ 8 h 43"/>
                <a:gd name="T6" fmla="*/ 64 w 83"/>
                <a:gd name="T7" fmla="*/ 15 h 43"/>
                <a:gd name="T8" fmla="*/ 58 w 83"/>
                <a:gd name="T9" fmla="*/ 20 h 43"/>
                <a:gd name="T10" fmla="*/ 49 w 83"/>
                <a:gd name="T11" fmla="*/ 24 h 43"/>
                <a:gd name="T12" fmla="*/ 38 w 83"/>
                <a:gd name="T13" fmla="*/ 27 h 43"/>
                <a:gd name="T14" fmla="*/ 25 w 83"/>
                <a:gd name="T15" fmla="*/ 30 h 43"/>
                <a:gd name="T16" fmla="*/ 12 w 83"/>
                <a:gd name="T17" fmla="*/ 31 h 43"/>
                <a:gd name="T18" fmla="*/ 0 w 83"/>
                <a:gd name="T19" fmla="*/ 32 h 43"/>
                <a:gd name="T20" fmla="*/ 0 w 83"/>
                <a:gd name="T21" fmla="*/ 43 h 43"/>
                <a:gd name="T22" fmla="*/ 12 w 83"/>
                <a:gd name="T23" fmla="*/ 42 h 43"/>
                <a:gd name="T24" fmla="*/ 25 w 83"/>
                <a:gd name="T25" fmla="*/ 39 h 43"/>
                <a:gd name="T26" fmla="*/ 38 w 83"/>
                <a:gd name="T27" fmla="*/ 37 h 43"/>
                <a:gd name="T28" fmla="*/ 52 w 83"/>
                <a:gd name="T29" fmla="*/ 35 h 43"/>
                <a:gd name="T30" fmla="*/ 62 w 83"/>
                <a:gd name="T31" fmla="*/ 31 h 43"/>
                <a:gd name="T32" fmla="*/ 71 w 83"/>
                <a:gd name="T33" fmla="*/ 22 h 43"/>
                <a:gd name="T34" fmla="*/ 79 w 83"/>
                <a:gd name="T35" fmla="*/ 12 h 43"/>
                <a:gd name="T36" fmla="*/ 83 w 83"/>
                <a:gd name="T37" fmla="*/ 0 h 43"/>
                <a:gd name="T38" fmla="*/ 70 w 83"/>
                <a:gd name="T39" fmla="*/ 0 h 4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83"/>
                <a:gd name="T61" fmla="*/ 0 h 43"/>
                <a:gd name="T62" fmla="*/ 83 w 83"/>
                <a:gd name="T63" fmla="*/ 43 h 4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83" h="43">
                  <a:moveTo>
                    <a:pt x="70" y="0"/>
                  </a:moveTo>
                  <a:lnTo>
                    <a:pt x="70" y="0"/>
                  </a:lnTo>
                  <a:lnTo>
                    <a:pt x="70" y="8"/>
                  </a:lnTo>
                  <a:lnTo>
                    <a:pt x="64" y="15"/>
                  </a:lnTo>
                  <a:lnTo>
                    <a:pt x="58" y="20"/>
                  </a:lnTo>
                  <a:lnTo>
                    <a:pt x="49" y="24"/>
                  </a:lnTo>
                  <a:lnTo>
                    <a:pt x="38" y="27"/>
                  </a:lnTo>
                  <a:lnTo>
                    <a:pt x="25" y="30"/>
                  </a:lnTo>
                  <a:lnTo>
                    <a:pt x="12" y="31"/>
                  </a:lnTo>
                  <a:lnTo>
                    <a:pt x="0" y="32"/>
                  </a:lnTo>
                  <a:lnTo>
                    <a:pt x="0" y="43"/>
                  </a:lnTo>
                  <a:lnTo>
                    <a:pt x="12" y="42"/>
                  </a:lnTo>
                  <a:lnTo>
                    <a:pt x="25" y="39"/>
                  </a:lnTo>
                  <a:lnTo>
                    <a:pt x="38" y="37"/>
                  </a:lnTo>
                  <a:lnTo>
                    <a:pt x="52" y="35"/>
                  </a:lnTo>
                  <a:lnTo>
                    <a:pt x="62" y="31"/>
                  </a:lnTo>
                  <a:lnTo>
                    <a:pt x="71" y="22"/>
                  </a:lnTo>
                  <a:lnTo>
                    <a:pt x="79" y="12"/>
                  </a:lnTo>
                  <a:lnTo>
                    <a:pt x="83" y="0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833" name="Freeform 83"/>
            <p:cNvSpPr>
              <a:spLocks/>
            </p:cNvSpPr>
            <p:nvPr/>
          </p:nvSpPr>
          <p:spPr bwMode="auto">
            <a:xfrm>
              <a:off x="5706" y="2322"/>
              <a:ext cx="13" cy="270"/>
            </a:xfrm>
            <a:custGeom>
              <a:avLst/>
              <a:gdLst>
                <a:gd name="T0" fmla="*/ 0 w 13"/>
                <a:gd name="T1" fmla="*/ 0 h 270"/>
                <a:gd name="T2" fmla="*/ 0 w 13"/>
                <a:gd name="T3" fmla="*/ 0 h 270"/>
                <a:gd name="T4" fmla="*/ 0 w 13"/>
                <a:gd name="T5" fmla="*/ 270 h 270"/>
                <a:gd name="T6" fmla="*/ 13 w 13"/>
                <a:gd name="T7" fmla="*/ 270 h 270"/>
                <a:gd name="T8" fmla="*/ 13 w 13"/>
                <a:gd name="T9" fmla="*/ 0 h 270"/>
                <a:gd name="T10" fmla="*/ 0 w 13"/>
                <a:gd name="T11" fmla="*/ 0 h 27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"/>
                <a:gd name="T19" fmla="*/ 0 h 270"/>
                <a:gd name="T20" fmla="*/ 13 w 13"/>
                <a:gd name="T21" fmla="*/ 270 h 27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" h="270">
                  <a:moveTo>
                    <a:pt x="0" y="0"/>
                  </a:moveTo>
                  <a:lnTo>
                    <a:pt x="0" y="0"/>
                  </a:lnTo>
                  <a:lnTo>
                    <a:pt x="0" y="270"/>
                  </a:lnTo>
                  <a:lnTo>
                    <a:pt x="13" y="270"/>
                  </a:lnTo>
                  <a:lnTo>
                    <a:pt x="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834" name="Freeform 84"/>
            <p:cNvSpPr>
              <a:spLocks/>
            </p:cNvSpPr>
            <p:nvPr/>
          </p:nvSpPr>
          <p:spPr bwMode="auto">
            <a:xfrm>
              <a:off x="5636" y="2280"/>
              <a:ext cx="83" cy="42"/>
            </a:xfrm>
            <a:custGeom>
              <a:avLst/>
              <a:gdLst>
                <a:gd name="T0" fmla="*/ 0 w 83"/>
                <a:gd name="T1" fmla="*/ 11 h 42"/>
                <a:gd name="T2" fmla="*/ 0 w 83"/>
                <a:gd name="T3" fmla="*/ 11 h 42"/>
                <a:gd name="T4" fmla="*/ 12 w 83"/>
                <a:gd name="T5" fmla="*/ 12 h 42"/>
                <a:gd name="T6" fmla="*/ 25 w 83"/>
                <a:gd name="T7" fmla="*/ 15 h 42"/>
                <a:gd name="T8" fmla="*/ 38 w 83"/>
                <a:gd name="T9" fmla="*/ 16 h 42"/>
                <a:gd name="T10" fmla="*/ 49 w 83"/>
                <a:gd name="T11" fmla="*/ 19 h 42"/>
                <a:gd name="T12" fmla="*/ 58 w 83"/>
                <a:gd name="T13" fmla="*/ 23 h 42"/>
                <a:gd name="T14" fmla="*/ 64 w 83"/>
                <a:gd name="T15" fmla="*/ 28 h 42"/>
                <a:gd name="T16" fmla="*/ 70 w 83"/>
                <a:gd name="T17" fmla="*/ 34 h 42"/>
                <a:gd name="T18" fmla="*/ 70 w 83"/>
                <a:gd name="T19" fmla="*/ 42 h 42"/>
                <a:gd name="T20" fmla="*/ 83 w 83"/>
                <a:gd name="T21" fmla="*/ 42 h 42"/>
                <a:gd name="T22" fmla="*/ 79 w 83"/>
                <a:gd name="T23" fmla="*/ 30 h 42"/>
                <a:gd name="T24" fmla="*/ 71 w 83"/>
                <a:gd name="T25" fmla="*/ 22 h 42"/>
                <a:gd name="T26" fmla="*/ 62 w 83"/>
                <a:gd name="T27" fmla="*/ 12 h 42"/>
                <a:gd name="T28" fmla="*/ 52 w 83"/>
                <a:gd name="T29" fmla="*/ 10 h 42"/>
                <a:gd name="T30" fmla="*/ 38 w 83"/>
                <a:gd name="T31" fmla="*/ 6 h 42"/>
                <a:gd name="T32" fmla="*/ 25 w 83"/>
                <a:gd name="T33" fmla="*/ 4 h 42"/>
                <a:gd name="T34" fmla="*/ 12 w 83"/>
                <a:gd name="T35" fmla="*/ 2 h 42"/>
                <a:gd name="T36" fmla="*/ 0 w 83"/>
                <a:gd name="T37" fmla="*/ 0 h 42"/>
                <a:gd name="T38" fmla="*/ 0 w 83"/>
                <a:gd name="T39" fmla="*/ 11 h 4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83"/>
                <a:gd name="T61" fmla="*/ 0 h 42"/>
                <a:gd name="T62" fmla="*/ 83 w 83"/>
                <a:gd name="T63" fmla="*/ 42 h 4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83" h="42">
                  <a:moveTo>
                    <a:pt x="0" y="11"/>
                  </a:moveTo>
                  <a:lnTo>
                    <a:pt x="0" y="11"/>
                  </a:lnTo>
                  <a:lnTo>
                    <a:pt x="12" y="12"/>
                  </a:lnTo>
                  <a:lnTo>
                    <a:pt x="25" y="15"/>
                  </a:lnTo>
                  <a:lnTo>
                    <a:pt x="38" y="16"/>
                  </a:lnTo>
                  <a:lnTo>
                    <a:pt x="49" y="19"/>
                  </a:lnTo>
                  <a:lnTo>
                    <a:pt x="58" y="23"/>
                  </a:lnTo>
                  <a:lnTo>
                    <a:pt x="64" y="28"/>
                  </a:lnTo>
                  <a:lnTo>
                    <a:pt x="70" y="34"/>
                  </a:lnTo>
                  <a:lnTo>
                    <a:pt x="70" y="42"/>
                  </a:lnTo>
                  <a:lnTo>
                    <a:pt x="83" y="42"/>
                  </a:lnTo>
                  <a:lnTo>
                    <a:pt x="79" y="30"/>
                  </a:lnTo>
                  <a:lnTo>
                    <a:pt x="71" y="22"/>
                  </a:lnTo>
                  <a:lnTo>
                    <a:pt x="62" y="12"/>
                  </a:lnTo>
                  <a:lnTo>
                    <a:pt x="52" y="10"/>
                  </a:lnTo>
                  <a:lnTo>
                    <a:pt x="38" y="6"/>
                  </a:lnTo>
                  <a:lnTo>
                    <a:pt x="25" y="4"/>
                  </a:lnTo>
                  <a:lnTo>
                    <a:pt x="12" y="2"/>
                  </a:lnTo>
                  <a:lnTo>
                    <a:pt x="0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835" name="Freeform 85"/>
            <p:cNvSpPr>
              <a:spLocks/>
            </p:cNvSpPr>
            <p:nvPr/>
          </p:nvSpPr>
          <p:spPr bwMode="auto">
            <a:xfrm>
              <a:off x="5557" y="2241"/>
              <a:ext cx="79" cy="50"/>
            </a:xfrm>
            <a:custGeom>
              <a:avLst/>
              <a:gdLst>
                <a:gd name="T0" fmla="*/ 13 w 79"/>
                <a:gd name="T1" fmla="*/ 16 h 50"/>
                <a:gd name="T2" fmla="*/ 4 w 79"/>
                <a:gd name="T3" fmla="*/ 20 h 50"/>
                <a:gd name="T4" fmla="*/ 10 w 79"/>
                <a:gd name="T5" fmla="*/ 28 h 50"/>
                <a:gd name="T6" fmla="*/ 19 w 79"/>
                <a:gd name="T7" fmla="*/ 33 h 50"/>
                <a:gd name="T8" fmla="*/ 27 w 79"/>
                <a:gd name="T9" fmla="*/ 37 h 50"/>
                <a:gd name="T10" fmla="*/ 35 w 79"/>
                <a:gd name="T11" fmla="*/ 39 h 50"/>
                <a:gd name="T12" fmla="*/ 45 w 79"/>
                <a:gd name="T13" fmla="*/ 43 h 50"/>
                <a:gd name="T14" fmla="*/ 56 w 79"/>
                <a:gd name="T15" fmla="*/ 45 h 50"/>
                <a:gd name="T16" fmla="*/ 65 w 79"/>
                <a:gd name="T17" fmla="*/ 49 h 50"/>
                <a:gd name="T18" fmla="*/ 79 w 79"/>
                <a:gd name="T19" fmla="*/ 50 h 50"/>
                <a:gd name="T20" fmla="*/ 79 w 79"/>
                <a:gd name="T21" fmla="*/ 39 h 50"/>
                <a:gd name="T22" fmla="*/ 65 w 79"/>
                <a:gd name="T23" fmla="*/ 38 h 50"/>
                <a:gd name="T24" fmla="*/ 56 w 79"/>
                <a:gd name="T25" fmla="*/ 34 h 50"/>
                <a:gd name="T26" fmla="*/ 45 w 79"/>
                <a:gd name="T27" fmla="*/ 33 h 50"/>
                <a:gd name="T28" fmla="*/ 38 w 79"/>
                <a:gd name="T29" fmla="*/ 29 h 50"/>
                <a:gd name="T30" fmla="*/ 30 w 79"/>
                <a:gd name="T31" fmla="*/ 26 h 50"/>
                <a:gd name="T32" fmla="*/ 22 w 79"/>
                <a:gd name="T33" fmla="*/ 22 h 50"/>
                <a:gd name="T34" fmla="*/ 15 w 79"/>
                <a:gd name="T35" fmla="*/ 17 h 50"/>
                <a:gd name="T36" fmla="*/ 10 w 79"/>
                <a:gd name="T37" fmla="*/ 12 h 50"/>
                <a:gd name="T38" fmla="*/ 0 w 79"/>
                <a:gd name="T39" fmla="*/ 16 h 50"/>
                <a:gd name="T40" fmla="*/ 10 w 79"/>
                <a:gd name="T41" fmla="*/ 12 h 50"/>
                <a:gd name="T42" fmla="*/ 0 w 79"/>
                <a:gd name="T43" fmla="*/ 0 h 50"/>
                <a:gd name="T44" fmla="*/ 0 w 79"/>
                <a:gd name="T45" fmla="*/ 16 h 50"/>
                <a:gd name="T46" fmla="*/ 13 w 79"/>
                <a:gd name="T47" fmla="*/ 16 h 5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9"/>
                <a:gd name="T73" fmla="*/ 0 h 50"/>
                <a:gd name="T74" fmla="*/ 79 w 79"/>
                <a:gd name="T75" fmla="*/ 50 h 5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9" h="50">
                  <a:moveTo>
                    <a:pt x="13" y="16"/>
                  </a:moveTo>
                  <a:lnTo>
                    <a:pt x="4" y="20"/>
                  </a:lnTo>
                  <a:lnTo>
                    <a:pt x="10" y="28"/>
                  </a:lnTo>
                  <a:lnTo>
                    <a:pt x="19" y="33"/>
                  </a:lnTo>
                  <a:lnTo>
                    <a:pt x="27" y="37"/>
                  </a:lnTo>
                  <a:lnTo>
                    <a:pt x="35" y="39"/>
                  </a:lnTo>
                  <a:lnTo>
                    <a:pt x="45" y="43"/>
                  </a:lnTo>
                  <a:lnTo>
                    <a:pt x="56" y="45"/>
                  </a:lnTo>
                  <a:lnTo>
                    <a:pt x="65" y="49"/>
                  </a:lnTo>
                  <a:lnTo>
                    <a:pt x="79" y="50"/>
                  </a:lnTo>
                  <a:lnTo>
                    <a:pt x="79" y="39"/>
                  </a:lnTo>
                  <a:lnTo>
                    <a:pt x="65" y="38"/>
                  </a:lnTo>
                  <a:lnTo>
                    <a:pt x="56" y="34"/>
                  </a:lnTo>
                  <a:lnTo>
                    <a:pt x="45" y="33"/>
                  </a:lnTo>
                  <a:lnTo>
                    <a:pt x="38" y="29"/>
                  </a:lnTo>
                  <a:lnTo>
                    <a:pt x="30" y="26"/>
                  </a:lnTo>
                  <a:lnTo>
                    <a:pt x="22" y="22"/>
                  </a:lnTo>
                  <a:lnTo>
                    <a:pt x="15" y="17"/>
                  </a:lnTo>
                  <a:lnTo>
                    <a:pt x="10" y="12"/>
                  </a:lnTo>
                  <a:lnTo>
                    <a:pt x="0" y="16"/>
                  </a:lnTo>
                  <a:lnTo>
                    <a:pt x="10" y="12"/>
                  </a:lnTo>
                  <a:lnTo>
                    <a:pt x="0" y="0"/>
                  </a:lnTo>
                  <a:lnTo>
                    <a:pt x="0" y="16"/>
                  </a:lnTo>
                  <a:lnTo>
                    <a:pt x="13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836" name="Freeform 86"/>
            <p:cNvSpPr>
              <a:spLocks/>
            </p:cNvSpPr>
            <p:nvPr/>
          </p:nvSpPr>
          <p:spPr bwMode="auto">
            <a:xfrm>
              <a:off x="5557" y="2257"/>
              <a:ext cx="13" cy="417"/>
            </a:xfrm>
            <a:custGeom>
              <a:avLst/>
              <a:gdLst>
                <a:gd name="T0" fmla="*/ 4 w 13"/>
                <a:gd name="T1" fmla="*/ 399 h 417"/>
                <a:gd name="T2" fmla="*/ 13 w 13"/>
                <a:gd name="T3" fmla="*/ 401 h 417"/>
                <a:gd name="T4" fmla="*/ 13 w 13"/>
                <a:gd name="T5" fmla="*/ 0 h 417"/>
                <a:gd name="T6" fmla="*/ 0 w 13"/>
                <a:gd name="T7" fmla="*/ 0 h 417"/>
                <a:gd name="T8" fmla="*/ 0 w 13"/>
                <a:gd name="T9" fmla="*/ 401 h 417"/>
                <a:gd name="T10" fmla="*/ 10 w 13"/>
                <a:gd name="T11" fmla="*/ 405 h 417"/>
                <a:gd name="T12" fmla="*/ 0 w 13"/>
                <a:gd name="T13" fmla="*/ 401 h 417"/>
                <a:gd name="T14" fmla="*/ 0 w 13"/>
                <a:gd name="T15" fmla="*/ 417 h 417"/>
                <a:gd name="T16" fmla="*/ 10 w 13"/>
                <a:gd name="T17" fmla="*/ 405 h 417"/>
                <a:gd name="T18" fmla="*/ 4 w 13"/>
                <a:gd name="T19" fmla="*/ 399 h 4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417"/>
                <a:gd name="T32" fmla="*/ 13 w 13"/>
                <a:gd name="T33" fmla="*/ 417 h 4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417">
                  <a:moveTo>
                    <a:pt x="4" y="399"/>
                  </a:moveTo>
                  <a:lnTo>
                    <a:pt x="13" y="401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401"/>
                  </a:lnTo>
                  <a:lnTo>
                    <a:pt x="10" y="405"/>
                  </a:lnTo>
                  <a:lnTo>
                    <a:pt x="0" y="401"/>
                  </a:lnTo>
                  <a:lnTo>
                    <a:pt x="0" y="417"/>
                  </a:lnTo>
                  <a:lnTo>
                    <a:pt x="10" y="405"/>
                  </a:lnTo>
                  <a:lnTo>
                    <a:pt x="4" y="39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837" name="Freeform 87"/>
            <p:cNvSpPr>
              <a:spLocks/>
            </p:cNvSpPr>
            <p:nvPr/>
          </p:nvSpPr>
          <p:spPr bwMode="auto">
            <a:xfrm>
              <a:off x="60" y="1638"/>
              <a:ext cx="150" cy="405"/>
            </a:xfrm>
            <a:custGeom>
              <a:avLst/>
              <a:gdLst>
                <a:gd name="T0" fmla="*/ 150 w 150"/>
                <a:gd name="T1" fmla="*/ 405 h 405"/>
                <a:gd name="T2" fmla="*/ 142 w 150"/>
                <a:gd name="T3" fmla="*/ 398 h 405"/>
                <a:gd name="T4" fmla="*/ 135 w 150"/>
                <a:gd name="T5" fmla="*/ 393 h 405"/>
                <a:gd name="T6" fmla="*/ 127 w 150"/>
                <a:gd name="T7" fmla="*/ 387 h 405"/>
                <a:gd name="T8" fmla="*/ 119 w 150"/>
                <a:gd name="T9" fmla="*/ 385 h 405"/>
                <a:gd name="T10" fmla="*/ 109 w 150"/>
                <a:gd name="T11" fmla="*/ 382 h 405"/>
                <a:gd name="T12" fmla="*/ 100 w 150"/>
                <a:gd name="T13" fmla="*/ 381 h 405"/>
                <a:gd name="T14" fmla="*/ 89 w 150"/>
                <a:gd name="T15" fmla="*/ 378 h 405"/>
                <a:gd name="T16" fmla="*/ 77 w 150"/>
                <a:gd name="T17" fmla="*/ 376 h 405"/>
                <a:gd name="T18" fmla="*/ 64 w 150"/>
                <a:gd name="T19" fmla="*/ 374 h 405"/>
                <a:gd name="T20" fmla="*/ 52 w 150"/>
                <a:gd name="T21" fmla="*/ 370 h 405"/>
                <a:gd name="T22" fmla="*/ 39 w 150"/>
                <a:gd name="T23" fmla="*/ 369 h 405"/>
                <a:gd name="T24" fmla="*/ 28 w 150"/>
                <a:gd name="T25" fmla="*/ 366 h 405"/>
                <a:gd name="T26" fmla="*/ 16 w 150"/>
                <a:gd name="T27" fmla="*/ 362 h 405"/>
                <a:gd name="T28" fmla="*/ 8 w 150"/>
                <a:gd name="T29" fmla="*/ 356 h 405"/>
                <a:gd name="T30" fmla="*/ 1 w 150"/>
                <a:gd name="T31" fmla="*/ 349 h 405"/>
                <a:gd name="T32" fmla="*/ 0 w 150"/>
                <a:gd name="T33" fmla="*/ 338 h 405"/>
                <a:gd name="T34" fmla="*/ 0 w 150"/>
                <a:gd name="T35" fmla="*/ 66 h 405"/>
                <a:gd name="T36" fmla="*/ 1 w 150"/>
                <a:gd name="T37" fmla="*/ 56 h 405"/>
                <a:gd name="T38" fmla="*/ 8 w 150"/>
                <a:gd name="T39" fmla="*/ 49 h 405"/>
                <a:gd name="T40" fmla="*/ 16 w 150"/>
                <a:gd name="T41" fmla="*/ 42 h 405"/>
                <a:gd name="T42" fmla="*/ 28 w 150"/>
                <a:gd name="T43" fmla="*/ 39 h 405"/>
                <a:gd name="T44" fmla="*/ 39 w 150"/>
                <a:gd name="T45" fmla="*/ 36 h 405"/>
                <a:gd name="T46" fmla="*/ 52 w 150"/>
                <a:gd name="T47" fmla="*/ 35 h 405"/>
                <a:gd name="T48" fmla="*/ 64 w 150"/>
                <a:gd name="T49" fmla="*/ 31 h 405"/>
                <a:gd name="T50" fmla="*/ 77 w 150"/>
                <a:gd name="T51" fmla="*/ 29 h 405"/>
                <a:gd name="T52" fmla="*/ 89 w 150"/>
                <a:gd name="T53" fmla="*/ 27 h 405"/>
                <a:gd name="T54" fmla="*/ 100 w 150"/>
                <a:gd name="T55" fmla="*/ 24 h 405"/>
                <a:gd name="T56" fmla="*/ 109 w 150"/>
                <a:gd name="T57" fmla="*/ 21 h 405"/>
                <a:gd name="T58" fmla="*/ 119 w 150"/>
                <a:gd name="T59" fmla="*/ 19 h 405"/>
                <a:gd name="T60" fmla="*/ 127 w 150"/>
                <a:gd name="T61" fmla="*/ 15 h 405"/>
                <a:gd name="T62" fmla="*/ 135 w 150"/>
                <a:gd name="T63" fmla="*/ 12 h 405"/>
                <a:gd name="T64" fmla="*/ 142 w 150"/>
                <a:gd name="T65" fmla="*/ 7 h 405"/>
                <a:gd name="T66" fmla="*/ 150 w 150"/>
                <a:gd name="T67" fmla="*/ 0 h 405"/>
                <a:gd name="T68" fmla="*/ 150 w 150"/>
                <a:gd name="T69" fmla="*/ 405 h 40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50"/>
                <a:gd name="T106" fmla="*/ 0 h 405"/>
                <a:gd name="T107" fmla="*/ 150 w 150"/>
                <a:gd name="T108" fmla="*/ 405 h 40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50" h="405">
                  <a:moveTo>
                    <a:pt x="150" y="405"/>
                  </a:moveTo>
                  <a:lnTo>
                    <a:pt x="142" y="398"/>
                  </a:lnTo>
                  <a:lnTo>
                    <a:pt x="135" y="393"/>
                  </a:lnTo>
                  <a:lnTo>
                    <a:pt x="127" y="387"/>
                  </a:lnTo>
                  <a:lnTo>
                    <a:pt x="119" y="385"/>
                  </a:lnTo>
                  <a:lnTo>
                    <a:pt x="109" y="382"/>
                  </a:lnTo>
                  <a:lnTo>
                    <a:pt x="100" y="381"/>
                  </a:lnTo>
                  <a:lnTo>
                    <a:pt x="89" y="378"/>
                  </a:lnTo>
                  <a:lnTo>
                    <a:pt x="77" y="376"/>
                  </a:lnTo>
                  <a:lnTo>
                    <a:pt x="64" y="374"/>
                  </a:lnTo>
                  <a:lnTo>
                    <a:pt x="52" y="370"/>
                  </a:lnTo>
                  <a:lnTo>
                    <a:pt x="39" y="369"/>
                  </a:lnTo>
                  <a:lnTo>
                    <a:pt x="28" y="366"/>
                  </a:lnTo>
                  <a:lnTo>
                    <a:pt x="16" y="362"/>
                  </a:lnTo>
                  <a:lnTo>
                    <a:pt x="8" y="356"/>
                  </a:lnTo>
                  <a:lnTo>
                    <a:pt x="1" y="349"/>
                  </a:lnTo>
                  <a:lnTo>
                    <a:pt x="0" y="338"/>
                  </a:lnTo>
                  <a:lnTo>
                    <a:pt x="0" y="66"/>
                  </a:lnTo>
                  <a:lnTo>
                    <a:pt x="1" y="56"/>
                  </a:lnTo>
                  <a:lnTo>
                    <a:pt x="8" y="49"/>
                  </a:lnTo>
                  <a:lnTo>
                    <a:pt x="16" y="42"/>
                  </a:lnTo>
                  <a:lnTo>
                    <a:pt x="28" y="39"/>
                  </a:lnTo>
                  <a:lnTo>
                    <a:pt x="39" y="36"/>
                  </a:lnTo>
                  <a:lnTo>
                    <a:pt x="52" y="35"/>
                  </a:lnTo>
                  <a:lnTo>
                    <a:pt x="64" y="31"/>
                  </a:lnTo>
                  <a:lnTo>
                    <a:pt x="77" y="29"/>
                  </a:lnTo>
                  <a:lnTo>
                    <a:pt x="89" y="27"/>
                  </a:lnTo>
                  <a:lnTo>
                    <a:pt x="100" y="24"/>
                  </a:lnTo>
                  <a:lnTo>
                    <a:pt x="109" y="21"/>
                  </a:lnTo>
                  <a:lnTo>
                    <a:pt x="119" y="19"/>
                  </a:lnTo>
                  <a:lnTo>
                    <a:pt x="127" y="15"/>
                  </a:lnTo>
                  <a:lnTo>
                    <a:pt x="135" y="12"/>
                  </a:lnTo>
                  <a:lnTo>
                    <a:pt x="142" y="7"/>
                  </a:lnTo>
                  <a:lnTo>
                    <a:pt x="150" y="0"/>
                  </a:lnTo>
                  <a:lnTo>
                    <a:pt x="150" y="405"/>
                  </a:lnTo>
                  <a:close/>
                </a:path>
              </a:pathLst>
            </a:custGeom>
            <a:solidFill>
              <a:srgbClr val="66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838" name="Freeform 88"/>
            <p:cNvSpPr>
              <a:spLocks/>
            </p:cNvSpPr>
            <p:nvPr/>
          </p:nvSpPr>
          <p:spPr bwMode="auto">
            <a:xfrm>
              <a:off x="137" y="2009"/>
              <a:ext cx="75" cy="38"/>
            </a:xfrm>
            <a:custGeom>
              <a:avLst/>
              <a:gdLst>
                <a:gd name="T0" fmla="*/ 0 w 75"/>
                <a:gd name="T1" fmla="*/ 10 h 38"/>
                <a:gd name="T2" fmla="*/ 0 w 75"/>
                <a:gd name="T3" fmla="*/ 10 h 38"/>
                <a:gd name="T4" fmla="*/ 12 w 75"/>
                <a:gd name="T5" fmla="*/ 11 h 38"/>
                <a:gd name="T6" fmla="*/ 22 w 75"/>
                <a:gd name="T7" fmla="*/ 15 h 38"/>
                <a:gd name="T8" fmla="*/ 32 w 75"/>
                <a:gd name="T9" fmla="*/ 17 h 38"/>
                <a:gd name="T10" fmla="*/ 39 w 75"/>
                <a:gd name="T11" fmla="*/ 19 h 38"/>
                <a:gd name="T12" fmla="*/ 49 w 75"/>
                <a:gd name="T13" fmla="*/ 22 h 38"/>
                <a:gd name="T14" fmla="*/ 54 w 75"/>
                <a:gd name="T15" fmla="*/ 27 h 38"/>
                <a:gd name="T16" fmla="*/ 61 w 75"/>
                <a:gd name="T17" fmla="*/ 33 h 38"/>
                <a:gd name="T18" fmla="*/ 68 w 75"/>
                <a:gd name="T19" fmla="*/ 38 h 38"/>
                <a:gd name="T20" fmla="*/ 75 w 75"/>
                <a:gd name="T21" fmla="*/ 31 h 38"/>
                <a:gd name="T22" fmla="*/ 67 w 75"/>
                <a:gd name="T23" fmla="*/ 22 h 38"/>
                <a:gd name="T24" fmla="*/ 61 w 75"/>
                <a:gd name="T25" fmla="*/ 17 h 38"/>
                <a:gd name="T26" fmla="*/ 51 w 75"/>
                <a:gd name="T27" fmla="*/ 11 h 38"/>
                <a:gd name="T28" fmla="*/ 43 w 75"/>
                <a:gd name="T29" fmla="*/ 9 h 38"/>
                <a:gd name="T30" fmla="*/ 32 w 75"/>
                <a:gd name="T31" fmla="*/ 7 h 38"/>
                <a:gd name="T32" fmla="*/ 22 w 75"/>
                <a:gd name="T33" fmla="*/ 5 h 38"/>
                <a:gd name="T34" fmla="*/ 12 w 75"/>
                <a:gd name="T35" fmla="*/ 2 h 38"/>
                <a:gd name="T36" fmla="*/ 0 w 75"/>
                <a:gd name="T37" fmla="*/ 0 h 38"/>
                <a:gd name="T38" fmla="*/ 0 w 75"/>
                <a:gd name="T39" fmla="*/ 10 h 3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75"/>
                <a:gd name="T61" fmla="*/ 0 h 38"/>
                <a:gd name="T62" fmla="*/ 75 w 75"/>
                <a:gd name="T63" fmla="*/ 38 h 3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75" h="38">
                  <a:moveTo>
                    <a:pt x="0" y="10"/>
                  </a:moveTo>
                  <a:lnTo>
                    <a:pt x="0" y="10"/>
                  </a:lnTo>
                  <a:lnTo>
                    <a:pt x="12" y="11"/>
                  </a:lnTo>
                  <a:lnTo>
                    <a:pt x="22" y="15"/>
                  </a:lnTo>
                  <a:lnTo>
                    <a:pt x="32" y="17"/>
                  </a:lnTo>
                  <a:lnTo>
                    <a:pt x="39" y="19"/>
                  </a:lnTo>
                  <a:lnTo>
                    <a:pt x="49" y="22"/>
                  </a:lnTo>
                  <a:lnTo>
                    <a:pt x="54" y="27"/>
                  </a:lnTo>
                  <a:lnTo>
                    <a:pt x="61" y="33"/>
                  </a:lnTo>
                  <a:lnTo>
                    <a:pt x="68" y="38"/>
                  </a:lnTo>
                  <a:lnTo>
                    <a:pt x="75" y="31"/>
                  </a:lnTo>
                  <a:lnTo>
                    <a:pt x="67" y="22"/>
                  </a:lnTo>
                  <a:lnTo>
                    <a:pt x="61" y="17"/>
                  </a:lnTo>
                  <a:lnTo>
                    <a:pt x="51" y="11"/>
                  </a:lnTo>
                  <a:lnTo>
                    <a:pt x="43" y="9"/>
                  </a:lnTo>
                  <a:lnTo>
                    <a:pt x="32" y="7"/>
                  </a:lnTo>
                  <a:lnTo>
                    <a:pt x="22" y="5"/>
                  </a:lnTo>
                  <a:lnTo>
                    <a:pt x="12" y="2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839" name="Freeform 89"/>
            <p:cNvSpPr>
              <a:spLocks/>
            </p:cNvSpPr>
            <p:nvPr/>
          </p:nvSpPr>
          <p:spPr bwMode="auto">
            <a:xfrm>
              <a:off x="54" y="1977"/>
              <a:ext cx="83" cy="42"/>
            </a:xfrm>
            <a:custGeom>
              <a:avLst/>
              <a:gdLst>
                <a:gd name="T0" fmla="*/ 0 w 83"/>
                <a:gd name="T1" fmla="*/ 0 h 42"/>
                <a:gd name="T2" fmla="*/ 0 w 83"/>
                <a:gd name="T3" fmla="*/ 0 h 42"/>
                <a:gd name="T4" fmla="*/ 4 w 83"/>
                <a:gd name="T5" fmla="*/ 12 h 42"/>
                <a:gd name="T6" fmla="*/ 12 w 83"/>
                <a:gd name="T7" fmla="*/ 20 h 42"/>
                <a:gd name="T8" fmla="*/ 21 w 83"/>
                <a:gd name="T9" fmla="*/ 29 h 42"/>
                <a:gd name="T10" fmla="*/ 32 w 83"/>
                <a:gd name="T11" fmla="*/ 32 h 42"/>
                <a:gd name="T12" fmla="*/ 45 w 83"/>
                <a:gd name="T13" fmla="*/ 36 h 42"/>
                <a:gd name="T14" fmla="*/ 58 w 83"/>
                <a:gd name="T15" fmla="*/ 37 h 42"/>
                <a:gd name="T16" fmla="*/ 70 w 83"/>
                <a:gd name="T17" fmla="*/ 41 h 42"/>
                <a:gd name="T18" fmla="*/ 83 w 83"/>
                <a:gd name="T19" fmla="*/ 42 h 42"/>
                <a:gd name="T20" fmla="*/ 83 w 83"/>
                <a:gd name="T21" fmla="*/ 32 h 42"/>
                <a:gd name="T22" fmla="*/ 70 w 83"/>
                <a:gd name="T23" fmla="*/ 30 h 42"/>
                <a:gd name="T24" fmla="*/ 58 w 83"/>
                <a:gd name="T25" fmla="*/ 28 h 42"/>
                <a:gd name="T26" fmla="*/ 45 w 83"/>
                <a:gd name="T27" fmla="*/ 25 h 42"/>
                <a:gd name="T28" fmla="*/ 36 w 83"/>
                <a:gd name="T29" fmla="*/ 22 h 42"/>
                <a:gd name="T30" fmla="*/ 24 w 83"/>
                <a:gd name="T31" fmla="*/ 18 h 42"/>
                <a:gd name="T32" fmla="*/ 17 w 83"/>
                <a:gd name="T33" fmla="*/ 13 h 42"/>
                <a:gd name="T34" fmla="*/ 13 w 83"/>
                <a:gd name="T35" fmla="*/ 8 h 42"/>
                <a:gd name="T36" fmla="*/ 13 w 83"/>
                <a:gd name="T37" fmla="*/ 0 h 42"/>
                <a:gd name="T38" fmla="*/ 0 w 83"/>
                <a:gd name="T39" fmla="*/ 0 h 4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83"/>
                <a:gd name="T61" fmla="*/ 0 h 42"/>
                <a:gd name="T62" fmla="*/ 83 w 83"/>
                <a:gd name="T63" fmla="*/ 42 h 4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83" h="42">
                  <a:moveTo>
                    <a:pt x="0" y="0"/>
                  </a:moveTo>
                  <a:lnTo>
                    <a:pt x="0" y="0"/>
                  </a:lnTo>
                  <a:lnTo>
                    <a:pt x="4" y="12"/>
                  </a:lnTo>
                  <a:lnTo>
                    <a:pt x="12" y="20"/>
                  </a:lnTo>
                  <a:lnTo>
                    <a:pt x="21" y="29"/>
                  </a:lnTo>
                  <a:lnTo>
                    <a:pt x="32" y="32"/>
                  </a:lnTo>
                  <a:lnTo>
                    <a:pt x="45" y="36"/>
                  </a:lnTo>
                  <a:lnTo>
                    <a:pt x="58" y="37"/>
                  </a:lnTo>
                  <a:lnTo>
                    <a:pt x="70" y="41"/>
                  </a:lnTo>
                  <a:lnTo>
                    <a:pt x="83" y="42"/>
                  </a:lnTo>
                  <a:lnTo>
                    <a:pt x="83" y="32"/>
                  </a:lnTo>
                  <a:lnTo>
                    <a:pt x="70" y="30"/>
                  </a:lnTo>
                  <a:lnTo>
                    <a:pt x="58" y="28"/>
                  </a:lnTo>
                  <a:lnTo>
                    <a:pt x="45" y="25"/>
                  </a:lnTo>
                  <a:lnTo>
                    <a:pt x="36" y="22"/>
                  </a:lnTo>
                  <a:lnTo>
                    <a:pt x="24" y="18"/>
                  </a:lnTo>
                  <a:lnTo>
                    <a:pt x="17" y="13"/>
                  </a:lnTo>
                  <a:lnTo>
                    <a:pt x="13" y="8"/>
                  </a:lnTo>
                  <a:lnTo>
                    <a:pt x="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840" name="Freeform 90"/>
            <p:cNvSpPr>
              <a:spLocks/>
            </p:cNvSpPr>
            <p:nvPr/>
          </p:nvSpPr>
          <p:spPr bwMode="auto">
            <a:xfrm>
              <a:off x="54" y="1704"/>
              <a:ext cx="13" cy="273"/>
            </a:xfrm>
            <a:custGeom>
              <a:avLst/>
              <a:gdLst>
                <a:gd name="T0" fmla="*/ 0 w 13"/>
                <a:gd name="T1" fmla="*/ 0 h 273"/>
                <a:gd name="T2" fmla="*/ 0 w 13"/>
                <a:gd name="T3" fmla="*/ 0 h 273"/>
                <a:gd name="T4" fmla="*/ 0 w 13"/>
                <a:gd name="T5" fmla="*/ 273 h 273"/>
                <a:gd name="T6" fmla="*/ 13 w 13"/>
                <a:gd name="T7" fmla="*/ 273 h 273"/>
                <a:gd name="T8" fmla="*/ 13 w 13"/>
                <a:gd name="T9" fmla="*/ 0 h 273"/>
                <a:gd name="T10" fmla="*/ 0 w 13"/>
                <a:gd name="T11" fmla="*/ 0 h 2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"/>
                <a:gd name="T19" fmla="*/ 0 h 273"/>
                <a:gd name="T20" fmla="*/ 13 w 13"/>
                <a:gd name="T21" fmla="*/ 273 h 27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" h="273">
                  <a:moveTo>
                    <a:pt x="0" y="0"/>
                  </a:moveTo>
                  <a:lnTo>
                    <a:pt x="0" y="0"/>
                  </a:lnTo>
                  <a:lnTo>
                    <a:pt x="0" y="273"/>
                  </a:lnTo>
                  <a:lnTo>
                    <a:pt x="13" y="273"/>
                  </a:lnTo>
                  <a:lnTo>
                    <a:pt x="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841" name="Freeform 91"/>
            <p:cNvSpPr>
              <a:spLocks/>
            </p:cNvSpPr>
            <p:nvPr/>
          </p:nvSpPr>
          <p:spPr bwMode="auto">
            <a:xfrm>
              <a:off x="54" y="1662"/>
              <a:ext cx="83" cy="42"/>
            </a:xfrm>
            <a:custGeom>
              <a:avLst/>
              <a:gdLst>
                <a:gd name="T0" fmla="*/ 83 w 83"/>
                <a:gd name="T1" fmla="*/ 0 h 42"/>
                <a:gd name="T2" fmla="*/ 83 w 83"/>
                <a:gd name="T3" fmla="*/ 0 h 42"/>
                <a:gd name="T4" fmla="*/ 70 w 83"/>
                <a:gd name="T5" fmla="*/ 1 h 42"/>
                <a:gd name="T6" fmla="*/ 58 w 83"/>
                <a:gd name="T7" fmla="*/ 5 h 42"/>
                <a:gd name="T8" fmla="*/ 45 w 83"/>
                <a:gd name="T9" fmla="*/ 6 h 42"/>
                <a:gd name="T10" fmla="*/ 32 w 83"/>
                <a:gd name="T11" fmla="*/ 10 h 42"/>
                <a:gd name="T12" fmla="*/ 21 w 83"/>
                <a:gd name="T13" fmla="*/ 13 h 42"/>
                <a:gd name="T14" fmla="*/ 12 w 83"/>
                <a:gd name="T15" fmla="*/ 22 h 42"/>
                <a:gd name="T16" fmla="*/ 4 w 83"/>
                <a:gd name="T17" fmla="*/ 30 h 42"/>
                <a:gd name="T18" fmla="*/ 0 w 83"/>
                <a:gd name="T19" fmla="*/ 42 h 42"/>
                <a:gd name="T20" fmla="*/ 13 w 83"/>
                <a:gd name="T21" fmla="*/ 42 h 42"/>
                <a:gd name="T22" fmla="*/ 13 w 83"/>
                <a:gd name="T23" fmla="*/ 34 h 42"/>
                <a:gd name="T24" fmla="*/ 17 w 83"/>
                <a:gd name="T25" fmla="*/ 29 h 42"/>
                <a:gd name="T26" fmla="*/ 24 w 83"/>
                <a:gd name="T27" fmla="*/ 23 h 42"/>
                <a:gd name="T28" fmla="*/ 36 w 83"/>
                <a:gd name="T29" fmla="*/ 19 h 42"/>
                <a:gd name="T30" fmla="*/ 45 w 83"/>
                <a:gd name="T31" fmla="*/ 17 h 42"/>
                <a:gd name="T32" fmla="*/ 58 w 83"/>
                <a:gd name="T33" fmla="*/ 14 h 42"/>
                <a:gd name="T34" fmla="*/ 70 w 83"/>
                <a:gd name="T35" fmla="*/ 11 h 42"/>
                <a:gd name="T36" fmla="*/ 83 w 83"/>
                <a:gd name="T37" fmla="*/ 10 h 42"/>
                <a:gd name="T38" fmla="*/ 83 w 83"/>
                <a:gd name="T39" fmla="*/ 0 h 4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83"/>
                <a:gd name="T61" fmla="*/ 0 h 42"/>
                <a:gd name="T62" fmla="*/ 83 w 83"/>
                <a:gd name="T63" fmla="*/ 42 h 4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83" h="42">
                  <a:moveTo>
                    <a:pt x="83" y="0"/>
                  </a:moveTo>
                  <a:lnTo>
                    <a:pt x="83" y="0"/>
                  </a:lnTo>
                  <a:lnTo>
                    <a:pt x="70" y="1"/>
                  </a:lnTo>
                  <a:lnTo>
                    <a:pt x="58" y="5"/>
                  </a:lnTo>
                  <a:lnTo>
                    <a:pt x="45" y="6"/>
                  </a:lnTo>
                  <a:lnTo>
                    <a:pt x="32" y="10"/>
                  </a:lnTo>
                  <a:lnTo>
                    <a:pt x="21" y="13"/>
                  </a:lnTo>
                  <a:lnTo>
                    <a:pt x="12" y="22"/>
                  </a:lnTo>
                  <a:lnTo>
                    <a:pt x="4" y="30"/>
                  </a:lnTo>
                  <a:lnTo>
                    <a:pt x="0" y="42"/>
                  </a:lnTo>
                  <a:lnTo>
                    <a:pt x="13" y="42"/>
                  </a:lnTo>
                  <a:lnTo>
                    <a:pt x="13" y="34"/>
                  </a:lnTo>
                  <a:lnTo>
                    <a:pt x="17" y="29"/>
                  </a:lnTo>
                  <a:lnTo>
                    <a:pt x="24" y="23"/>
                  </a:lnTo>
                  <a:lnTo>
                    <a:pt x="36" y="19"/>
                  </a:lnTo>
                  <a:lnTo>
                    <a:pt x="45" y="17"/>
                  </a:lnTo>
                  <a:lnTo>
                    <a:pt x="58" y="14"/>
                  </a:lnTo>
                  <a:lnTo>
                    <a:pt x="70" y="11"/>
                  </a:lnTo>
                  <a:lnTo>
                    <a:pt x="83" y="10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842" name="Freeform 92"/>
            <p:cNvSpPr>
              <a:spLocks/>
            </p:cNvSpPr>
            <p:nvPr/>
          </p:nvSpPr>
          <p:spPr bwMode="auto">
            <a:xfrm>
              <a:off x="137" y="1622"/>
              <a:ext cx="79" cy="50"/>
            </a:xfrm>
            <a:custGeom>
              <a:avLst/>
              <a:gdLst>
                <a:gd name="T0" fmla="*/ 79 w 79"/>
                <a:gd name="T1" fmla="*/ 16 h 50"/>
                <a:gd name="T2" fmla="*/ 69 w 79"/>
                <a:gd name="T3" fmla="*/ 12 h 50"/>
                <a:gd name="T4" fmla="*/ 61 w 79"/>
                <a:gd name="T5" fmla="*/ 17 h 50"/>
                <a:gd name="T6" fmla="*/ 57 w 79"/>
                <a:gd name="T7" fmla="*/ 23 h 50"/>
                <a:gd name="T8" fmla="*/ 49 w 79"/>
                <a:gd name="T9" fmla="*/ 25 h 50"/>
                <a:gd name="T10" fmla="*/ 40 w 79"/>
                <a:gd name="T11" fmla="*/ 29 h 50"/>
                <a:gd name="T12" fmla="*/ 32 w 79"/>
                <a:gd name="T13" fmla="*/ 33 h 50"/>
                <a:gd name="T14" fmla="*/ 22 w 79"/>
                <a:gd name="T15" fmla="*/ 34 h 50"/>
                <a:gd name="T16" fmla="*/ 12 w 79"/>
                <a:gd name="T17" fmla="*/ 37 h 50"/>
                <a:gd name="T18" fmla="*/ 0 w 79"/>
                <a:gd name="T19" fmla="*/ 40 h 50"/>
                <a:gd name="T20" fmla="*/ 0 w 79"/>
                <a:gd name="T21" fmla="*/ 50 h 50"/>
                <a:gd name="T22" fmla="*/ 12 w 79"/>
                <a:gd name="T23" fmla="*/ 47 h 50"/>
                <a:gd name="T24" fmla="*/ 22 w 79"/>
                <a:gd name="T25" fmla="*/ 45 h 50"/>
                <a:gd name="T26" fmla="*/ 32 w 79"/>
                <a:gd name="T27" fmla="*/ 42 h 50"/>
                <a:gd name="T28" fmla="*/ 44 w 79"/>
                <a:gd name="T29" fmla="*/ 40 h 50"/>
                <a:gd name="T30" fmla="*/ 51 w 79"/>
                <a:gd name="T31" fmla="*/ 36 h 50"/>
                <a:gd name="T32" fmla="*/ 59 w 79"/>
                <a:gd name="T33" fmla="*/ 33 h 50"/>
                <a:gd name="T34" fmla="*/ 67 w 79"/>
                <a:gd name="T35" fmla="*/ 28 h 50"/>
                <a:gd name="T36" fmla="*/ 75 w 79"/>
                <a:gd name="T37" fmla="*/ 19 h 50"/>
                <a:gd name="T38" fmla="*/ 66 w 79"/>
                <a:gd name="T39" fmla="*/ 16 h 50"/>
                <a:gd name="T40" fmla="*/ 79 w 79"/>
                <a:gd name="T41" fmla="*/ 16 h 50"/>
                <a:gd name="T42" fmla="*/ 79 w 79"/>
                <a:gd name="T43" fmla="*/ 0 h 50"/>
                <a:gd name="T44" fmla="*/ 69 w 79"/>
                <a:gd name="T45" fmla="*/ 12 h 50"/>
                <a:gd name="T46" fmla="*/ 79 w 79"/>
                <a:gd name="T47" fmla="*/ 16 h 5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9"/>
                <a:gd name="T73" fmla="*/ 0 h 50"/>
                <a:gd name="T74" fmla="*/ 79 w 79"/>
                <a:gd name="T75" fmla="*/ 50 h 5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9" h="50">
                  <a:moveTo>
                    <a:pt x="79" y="16"/>
                  </a:moveTo>
                  <a:lnTo>
                    <a:pt x="69" y="12"/>
                  </a:lnTo>
                  <a:lnTo>
                    <a:pt x="61" y="17"/>
                  </a:lnTo>
                  <a:lnTo>
                    <a:pt x="57" y="23"/>
                  </a:lnTo>
                  <a:lnTo>
                    <a:pt x="49" y="25"/>
                  </a:lnTo>
                  <a:lnTo>
                    <a:pt x="40" y="29"/>
                  </a:lnTo>
                  <a:lnTo>
                    <a:pt x="32" y="33"/>
                  </a:lnTo>
                  <a:lnTo>
                    <a:pt x="22" y="34"/>
                  </a:lnTo>
                  <a:lnTo>
                    <a:pt x="12" y="37"/>
                  </a:lnTo>
                  <a:lnTo>
                    <a:pt x="0" y="40"/>
                  </a:lnTo>
                  <a:lnTo>
                    <a:pt x="0" y="50"/>
                  </a:lnTo>
                  <a:lnTo>
                    <a:pt x="12" y="47"/>
                  </a:lnTo>
                  <a:lnTo>
                    <a:pt x="22" y="45"/>
                  </a:lnTo>
                  <a:lnTo>
                    <a:pt x="32" y="42"/>
                  </a:lnTo>
                  <a:lnTo>
                    <a:pt x="44" y="40"/>
                  </a:lnTo>
                  <a:lnTo>
                    <a:pt x="51" y="36"/>
                  </a:lnTo>
                  <a:lnTo>
                    <a:pt x="59" y="33"/>
                  </a:lnTo>
                  <a:lnTo>
                    <a:pt x="67" y="28"/>
                  </a:lnTo>
                  <a:lnTo>
                    <a:pt x="75" y="19"/>
                  </a:lnTo>
                  <a:lnTo>
                    <a:pt x="66" y="16"/>
                  </a:lnTo>
                  <a:lnTo>
                    <a:pt x="79" y="16"/>
                  </a:lnTo>
                  <a:lnTo>
                    <a:pt x="79" y="0"/>
                  </a:lnTo>
                  <a:lnTo>
                    <a:pt x="69" y="12"/>
                  </a:lnTo>
                  <a:lnTo>
                    <a:pt x="79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843" name="Freeform 93"/>
            <p:cNvSpPr>
              <a:spLocks/>
            </p:cNvSpPr>
            <p:nvPr/>
          </p:nvSpPr>
          <p:spPr bwMode="auto">
            <a:xfrm>
              <a:off x="203" y="1638"/>
              <a:ext cx="13" cy="420"/>
            </a:xfrm>
            <a:custGeom>
              <a:avLst/>
              <a:gdLst>
                <a:gd name="T0" fmla="*/ 2 w 13"/>
                <a:gd name="T1" fmla="*/ 409 h 420"/>
                <a:gd name="T2" fmla="*/ 13 w 13"/>
                <a:gd name="T3" fmla="*/ 405 h 420"/>
                <a:gd name="T4" fmla="*/ 13 w 13"/>
                <a:gd name="T5" fmla="*/ 0 h 420"/>
                <a:gd name="T6" fmla="*/ 0 w 13"/>
                <a:gd name="T7" fmla="*/ 0 h 420"/>
                <a:gd name="T8" fmla="*/ 0 w 13"/>
                <a:gd name="T9" fmla="*/ 405 h 420"/>
                <a:gd name="T10" fmla="*/ 9 w 13"/>
                <a:gd name="T11" fmla="*/ 402 h 420"/>
                <a:gd name="T12" fmla="*/ 2 w 13"/>
                <a:gd name="T13" fmla="*/ 409 h 420"/>
                <a:gd name="T14" fmla="*/ 13 w 13"/>
                <a:gd name="T15" fmla="*/ 420 h 420"/>
                <a:gd name="T16" fmla="*/ 13 w 13"/>
                <a:gd name="T17" fmla="*/ 405 h 420"/>
                <a:gd name="T18" fmla="*/ 2 w 13"/>
                <a:gd name="T19" fmla="*/ 409 h 4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420"/>
                <a:gd name="T32" fmla="*/ 13 w 13"/>
                <a:gd name="T33" fmla="*/ 420 h 42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420">
                  <a:moveTo>
                    <a:pt x="2" y="409"/>
                  </a:moveTo>
                  <a:lnTo>
                    <a:pt x="13" y="405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405"/>
                  </a:lnTo>
                  <a:lnTo>
                    <a:pt x="9" y="402"/>
                  </a:lnTo>
                  <a:lnTo>
                    <a:pt x="2" y="409"/>
                  </a:lnTo>
                  <a:lnTo>
                    <a:pt x="13" y="420"/>
                  </a:lnTo>
                  <a:lnTo>
                    <a:pt x="13" y="405"/>
                  </a:lnTo>
                  <a:lnTo>
                    <a:pt x="2" y="40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844" name="Freeform 94"/>
            <p:cNvSpPr>
              <a:spLocks/>
            </p:cNvSpPr>
            <p:nvPr/>
          </p:nvSpPr>
          <p:spPr bwMode="auto">
            <a:xfrm>
              <a:off x="60" y="1267"/>
              <a:ext cx="150" cy="403"/>
            </a:xfrm>
            <a:custGeom>
              <a:avLst/>
              <a:gdLst>
                <a:gd name="T0" fmla="*/ 150 w 150"/>
                <a:gd name="T1" fmla="*/ 403 h 403"/>
                <a:gd name="T2" fmla="*/ 142 w 150"/>
                <a:gd name="T3" fmla="*/ 396 h 403"/>
                <a:gd name="T4" fmla="*/ 135 w 150"/>
                <a:gd name="T5" fmla="*/ 391 h 403"/>
                <a:gd name="T6" fmla="*/ 127 w 150"/>
                <a:gd name="T7" fmla="*/ 388 h 403"/>
                <a:gd name="T8" fmla="*/ 119 w 150"/>
                <a:gd name="T9" fmla="*/ 384 h 403"/>
                <a:gd name="T10" fmla="*/ 109 w 150"/>
                <a:gd name="T11" fmla="*/ 380 h 403"/>
                <a:gd name="T12" fmla="*/ 100 w 150"/>
                <a:gd name="T13" fmla="*/ 379 h 403"/>
                <a:gd name="T14" fmla="*/ 89 w 150"/>
                <a:gd name="T15" fmla="*/ 377 h 403"/>
                <a:gd name="T16" fmla="*/ 77 w 150"/>
                <a:gd name="T17" fmla="*/ 374 h 403"/>
                <a:gd name="T18" fmla="*/ 64 w 150"/>
                <a:gd name="T19" fmla="*/ 373 h 403"/>
                <a:gd name="T20" fmla="*/ 52 w 150"/>
                <a:gd name="T21" fmla="*/ 371 h 403"/>
                <a:gd name="T22" fmla="*/ 39 w 150"/>
                <a:gd name="T23" fmla="*/ 369 h 403"/>
                <a:gd name="T24" fmla="*/ 28 w 150"/>
                <a:gd name="T25" fmla="*/ 366 h 403"/>
                <a:gd name="T26" fmla="*/ 16 w 150"/>
                <a:gd name="T27" fmla="*/ 362 h 403"/>
                <a:gd name="T28" fmla="*/ 8 w 150"/>
                <a:gd name="T29" fmla="*/ 355 h 403"/>
                <a:gd name="T30" fmla="*/ 1 w 150"/>
                <a:gd name="T31" fmla="*/ 347 h 403"/>
                <a:gd name="T32" fmla="*/ 0 w 150"/>
                <a:gd name="T33" fmla="*/ 337 h 403"/>
                <a:gd name="T34" fmla="*/ 0 w 150"/>
                <a:gd name="T35" fmla="*/ 64 h 403"/>
                <a:gd name="T36" fmla="*/ 1 w 150"/>
                <a:gd name="T37" fmla="*/ 54 h 403"/>
                <a:gd name="T38" fmla="*/ 8 w 150"/>
                <a:gd name="T39" fmla="*/ 47 h 403"/>
                <a:gd name="T40" fmla="*/ 16 w 150"/>
                <a:gd name="T41" fmla="*/ 41 h 403"/>
                <a:gd name="T42" fmla="*/ 28 w 150"/>
                <a:gd name="T43" fmla="*/ 37 h 403"/>
                <a:gd name="T44" fmla="*/ 39 w 150"/>
                <a:gd name="T45" fmla="*/ 34 h 403"/>
                <a:gd name="T46" fmla="*/ 52 w 150"/>
                <a:gd name="T47" fmla="*/ 31 h 403"/>
                <a:gd name="T48" fmla="*/ 64 w 150"/>
                <a:gd name="T49" fmla="*/ 29 h 403"/>
                <a:gd name="T50" fmla="*/ 77 w 150"/>
                <a:gd name="T51" fmla="*/ 27 h 403"/>
                <a:gd name="T52" fmla="*/ 89 w 150"/>
                <a:gd name="T53" fmla="*/ 25 h 403"/>
                <a:gd name="T54" fmla="*/ 100 w 150"/>
                <a:gd name="T55" fmla="*/ 24 h 403"/>
                <a:gd name="T56" fmla="*/ 109 w 150"/>
                <a:gd name="T57" fmla="*/ 22 h 403"/>
                <a:gd name="T58" fmla="*/ 119 w 150"/>
                <a:gd name="T59" fmla="*/ 18 h 403"/>
                <a:gd name="T60" fmla="*/ 127 w 150"/>
                <a:gd name="T61" fmla="*/ 16 h 403"/>
                <a:gd name="T62" fmla="*/ 135 w 150"/>
                <a:gd name="T63" fmla="*/ 12 h 403"/>
                <a:gd name="T64" fmla="*/ 142 w 150"/>
                <a:gd name="T65" fmla="*/ 6 h 403"/>
                <a:gd name="T66" fmla="*/ 150 w 150"/>
                <a:gd name="T67" fmla="*/ 0 h 403"/>
                <a:gd name="T68" fmla="*/ 150 w 150"/>
                <a:gd name="T69" fmla="*/ 403 h 40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50"/>
                <a:gd name="T106" fmla="*/ 0 h 403"/>
                <a:gd name="T107" fmla="*/ 150 w 150"/>
                <a:gd name="T108" fmla="*/ 403 h 40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50" h="403">
                  <a:moveTo>
                    <a:pt x="150" y="403"/>
                  </a:moveTo>
                  <a:lnTo>
                    <a:pt x="142" y="396"/>
                  </a:lnTo>
                  <a:lnTo>
                    <a:pt x="135" y="391"/>
                  </a:lnTo>
                  <a:lnTo>
                    <a:pt x="127" y="388"/>
                  </a:lnTo>
                  <a:lnTo>
                    <a:pt x="119" y="384"/>
                  </a:lnTo>
                  <a:lnTo>
                    <a:pt x="109" y="380"/>
                  </a:lnTo>
                  <a:lnTo>
                    <a:pt x="100" y="379"/>
                  </a:lnTo>
                  <a:lnTo>
                    <a:pt x="89" y="377"/>
                  </a:lnTo>
                  <a:lnTo>
                    <a:pt x="77" y="374"/>
                  </a:lnTo>
                  <a:lnTo>
                    <a:pt x="64" y="373"/>
                  </a:lnTo>
                  <a:lnTo>
                    <a:pt x="52" y="371"/>
                  </a:lnTo>
                  <a:lnTo>
                    <a:pt x="39" y="369"/>
                  </a:lnTo>
                  <a:lnTo>
                    <a:pt x="28" y="366"/>
                  </a:lnTo>
                  <a:lnTo>
                    <a:pt x="16" y="362"/>
                  </a:lnTo>
                  <a:lnTo>
                    <a:pt x="8" y="355"/>
                  </a:lnTo>
                  <a:lnTo>
                    <a:pt x="1" y="347"/>
                  </a:lnTo>
                  <a:lnTo>
                    <a:pt x="0" y="337"/>
                  </a:lnTo>
                  <a:lnTo>
                    <a:pt x="0" y="64"/>
                  </a:lnTo>
                  <a:lnTo>
                    <a:pt x="1" y="54"/>
                  </a:lnTo>
                  <a:lnTo>
                    <a:pt x="8" y="47"/>
                  </a:lnTo>
                  <a:lnTo>
                    <a:pt x="16" y="41"/>
                  </a:lnTo>
                  <a:lnTo>
                    <a:pt x="28" y="37"/>
                  </a:lnTo>
                  <a:lnTo>
                    <a:pt x="39" y="34"/>
                  </a:lnTo>
                  <a:lnTo>
                    <a:pt x="52" y="31"/>
                  </a:lnTo>
                  <a:lnTo>
                    <a:pt x="64" y="29"/>
                  </a:lnTo>
                  <a:lnTo>
                    <a:pt x="77" y="27"/>
                  </a:lnTo>
                  <a:lnTo>
                    <a:pt x="89" y="25"/>
                  </a:lnTo>
                  <a:lnTo>
                    <a:pt x="100" y="24"/>
                  </a:lnTo>
                  <a:lnTo>
                    <a:pt x="109" y="22"/>
                  </a:lnTo>
                  <a:lnTo>
                    <a:pt x="119" y="18"/>
                  </a:lnTo>
                  <a:lnTo>
                    <a:pt x="127" y="16"/>
                  </a:lnTo>
                  <a:lnTo>
                    <a:pt x="135" y="12"/>
                  </a:lnTo>
                  <a:lnTo>
                    <a:pt x="142" y="6"/>
                  </a:lnTo>
                  <a:lnTo>
                    <a:pt x="150" y="0"/>
                  </a:lnTo>
                  <a:lnTo>
                    <a:pt x="150" y="403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845" name="Freeform 95"/>
            <p:cNvSpPr>
              <a:spLocks/>
            </p:cNvSpPr>
            <p:nvPr/>
          </p:nvSpPr>
          <p:spPr bwMode="auto">
            <a:xfrm>
              <a:off x="137" y="1635"/>
              <a:ext cx="75" cy="38"/>
            </a:xfrm>
            <a:custGeom>
              <a:avLst/>
              <a:gdLst>
                <a:gd name="T0" fmla="*/ 0 w 75"/>
                <a:gd name="T1" fmla="*/ 11 h 38"/>
                <a:gd name="T2" fmla="*/ 0 w 75"/>
                <a:gd name="T3" fmla="*/ 11 h 38"/>
                <a:gd name="T4" fmla="*/ 12 w 75"/>
                <a:gd name="T5" fmla="*/ 12 h 38"/>
                <a:gd name="T6" fmla="*/ 22 w 75"/>
                <a:gd name="T7" fmla="*/ 16 h 38"/>
                <a:gd name="T8" fmla="*/ 32 w 75"/>
                <a:gd name="T9" fmla="*/ 17 h 38"/>
                <a:gd name="T10" fmla="*/ 39 w 75"/>
                <a:gd name="T11" fmla="*/ 21 h 38"/>
                <a:gd name="T12" fmla="*/ 49 w 75"/>
                <a:gd name="T13" fmla="*/ 24 h 38"/>
                <a:gd name="T14" fmla="*/ 57 w 75"/>
                <a:gd name="T15" fmla="*/ 28 h 38"/>
                <a:gd name="T16" fmla="*/ 61 w 75"/>
                <a:gd name="T17" fmla="*/ 33 h 38"/>
                <a:gd name="T18" fmla="*/ 68 w 75"/>
                <a:gd name="T19" fmla="*/ 38 h 38"/>
                <a:gd name="T20" fmla="*/ 75 w 75"/>
                <a:gd name="T21" fmla="*/ 32 h 38"/>
                <a:gd name="T22" fmla="*/ 67 w 75"/>
                <a:gd name="T23" fmla="*/ 22 h 38"/>
                <a:gd name="T24" fmla="*/ 59 w 75"/>
                <a:gd name="T25" fmla="*/ 17 h 38"/>
                <a:gd name="T26" fmla="*/ 51 w 75"/>
                <a:gd name="T27" fmla="*/ 14 h 38"/>
                <a:gd name="T28" fmla="*/ 43 w 75"/>
                <a:gd name="T29" fmla="*/ 11 h 38"/>
                <a:gd name="T30" fmla="*/ 32 w 75"/>
                <a:gd name="T31" fmla="*/ 8 h 38"/>
                <a:gd name="T32" fmla="*/ 22 w 75"/>
                <a:gd name="T33" fmla="*/ 5 h 38"/>
                <a:gd name="T34" fmla="*/ 12 w 75"/>
                <a:gd name="T35" fmla="*/ 3 h 38"/>
                <a:gd name="T36" fmla="*/ 0 w 75"/>
                <a:gd name="T37" fmla="*/ 0 h 38"/>
                <a:gd name="T38" fmla="*/ 0 w 75"/>
                <a:gd name="T39" fmla="*/ 11 h 3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75"/>
                <a:gd name="T61" fmla="*/ 0 h 38"/>
                <a:gd name="T62" fmla="*/ 75 w 75"/>
                <a:gd name="T63" fmla="*/ 38 h 3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75" h="38">
                  <a:moveTo>
                    <a:pt x="0" y="11"/>
                  </a:moveTo>
                  <a:lnTo>
                    <a:pt x="0" y="11"/>
                  </a:lnTo>
                  <a:lnTo>
                    <a:pt x="12" y="12"/>
                  </a:lnTo>
                  <a:lnTo>
                    <a:pt x="22" y="16"/>
                  </a:lnTo>
                  <a:lnTo>
                    <a:pt x="32" y="17"/>
                  </a:lnTo>
                  <a:lnTo>
                    <a:pt x="39" y="21"/>
                  </a:lnTo>
                  <a:lnTo>
                    <a:pt x="49" y="24"/>
                  </a:lnTo>
                  <a:lnTo>
                    <a:pt x="57" y="28"/>
                  </a:lnTo>
                  <a:lnTo>
                    <a:pt x="61" y="33"/>
                  </a:lnTo>
                  <a:lnTo>
                    <a:pt x="68" y="38"/>
                  </a:lnTo>
                  <a:lnTo>
                    <a:pt x="75" y="32"/>
                  </a:lnTo>
                  <a:lnTo>
                    <a:pt x="67" y="22"/>
                  </a:lnTo>
                  <a:lnTo>
                    <a:pt x="59" y="17"/>
                  </a:lnTo>
                  <a:lnTo>
                    <a:pt x="51" y="14"/>
                  </a:lnTo>
                  <a:lnTo>
                    <a:pt x="43" y="11"/>
                  </a:lnTo>
                  <a:lnTo>
                    <a:pt x="32" y="8"/>
                  </a:lnTo>
                  <a:lnTo>
                    <a:pt x="22" y="5"/>
                  </a:lnTo>
                  <a:lnTo>
                    <a:pt x="12" y="3"/>
                  </a:lnTo>
                  <a:lnTo>
                    <a:pt x="0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846" name="Freeform 96"/>
            <p:cNvSpPr>
              <a:spLocks/>
            </p:cNvSpPr>
            <p:nvPr/>
          </p:nvSpPr>
          <p:spPr bwMode="auto">
            <a:xfrm>
              <a:off x="54" y="1603"/>
              <a:ext cx="83" cy="43"/>
            </a:xfrm>
            <a:custGeom>
              <a:avLst/>
              <a:gdLst>
                <a:gd name="T0" fmla="*/ 0 w 83"/>
                <a:gd name="T1" fmla="*/ 0 h 43"/>
                <a:gd name="T2" fmla="*/ 0 w 83"/>
                <a:gd name="T3" fmla="*/ 0 h 43"/>
                <a:gd name="T4" fmla="*/ 4 w 83"/>
                <a:gd name="T5" fmla="*/ 12 h 43"/>
                <a:gd name="T6" fmla="*/ 12 w 83"/>
                <a:gd name="T7" fmla="*/ 23 h 43"/>
                <a:gd name="T8" fmla="*/ 21 w 83"/>
                <a:gd name="T9" fmla="*/ 31 h 43"/>
                <a:gd name="T10" fmla="*/ 32 w 83"/>
                <a:gd name="T11" fmla="*/ 35 h 43"/>
                <a:gd name="T12" fmla="*/ 45 w 83"/>
                <a:gd name="T13" fmla="*/ 37 h 43"/>
                <a:gd name="T14" fmla="*/ 58 w 83"/>
                <a:gd name="T15" fmla="*/ 40 h 43"/>
                <a:gd name="T16" fmla="*/ 70 w 83"/>
                <a:gd name="T17" fmla="*/ 41 h 43"/>
                <a:gd name="T18" fmla="*/ 83 w 83"/>
                <a:gd name="T19" fmla="*/ 43 h 43"/>
                <a:gd name="T20" fmla="*/ 83 w 83"/>
                <a:gd name="T21" fmla="*/ 32 h 43"/>
                <a:gd name="T22" fmla="*/ 70 w 83"/>
                <a:gd name="T23" fmla="*/ 31 h 43"/>
                <a:gd name="T24" fmla="*/ 58 w 83"/>
                <a:gd name="T25" fmla="*/ 29 h 43"/>
                <a:gd name="T26" fmla="*/ 45 w 83"/>
                <a:gd name="T27" fmla="*/ 27 h 43"/>
                <a:gd name="T28" fmla="*/ 36 w 83"/>
                <a:gd name="T29" fmla="*/ 24 h 43"/>
                <a:gd name="T30" fmla="*/ 24 w 83"/>
                <a:gd name="T31" fmla="*/ 20 h 43"/>
                <a:gd name="T32" fmla="*/ 17 w 83"/>
                <a:gd name="T33" fmla="*/ 15 h 43"/>
                <a:gd name="T34" fmla="*/ 13 w 83"/>
                <a:gd name="T35" fmla="*/ 8 h 43"/>
                <a:gd name="T36" fmla="*/ 13 w 83"/>
                <a:gd name="T37" fmla="*/ 0 h 43"/>
                <a:gd name="T38" fmla="*/ 0 w 83"/>
                <a:gd name="T39" fmla="*/ 0 h 4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83"/>
                <a:gd name="T61" fmla="*/ 0 h 43"/>
                <a:gd name="T62" fmla="*/ 83 w 83"/>
                <a:gd name="T63" fmla="*/ 43 h 4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83" h="43">
                  <a:moveTo>
                    <a:pt x="0" y="0"/>
                  </a:moveTo>
                  <a:lnTo>
                    <a:pt x="0" y="0"/>
                  </a:lnTo>
                  <a:lnTo>
                    <a:pt x="4" y="12"/>
                  </a:lnTo>
                  <a:lnTo>
                    <a:pt x="12" y="23"/>
                  </a:lnTo>
                  <a:lnTo>
                    <a:pt x="21" y="31"/>
                  </a:lnTo>
                  <a:lnTo>
                    <a:pt x="32" y="35"/>
                  </a:lnTo>
                  <a:lnTo>
                    <a:pt x="45" y="37"/>
                  </a:lnTo>
                  <a:lnTo>
                    <a:pt x="58" y="40"/>
                  </a:lnTo>
                  <a:lnTo>
                    <a:pt x="70" y="41"/>
                  </a:lnTo>
                  <a:lnTo>
                    <a:pt x="83" y="43"/>
                  </a:lnTo>
                  <a:lnTo>
                    <a:pt x="83" y="32"/>
                  </a:lnTo>
                  <a:lnTo>
                    <a:pt x="70" y="31"/>
                  </a:lnTo>
                  <a:lnTo>
                    <a:pt x="58" y="29"/>
                  </a:lnTo>
                  <a:lnTo>
                    <a:pt x="45" y="27"/>
                  </a:lnTo>
                  <a:lnTo>
                    <a:pt x="36" y="24"/>
                  </a:lnTo>
                  <a:lnTo>
                    <a:pt x="24" y="20"/>
                  </a:lnTo>
                  <a:lnTo>
                    <a:pt x="17" y="15"/>
                  </a:lnTo>
                  <a:lnTo>
                    <a:pt x="13" y="8"/>
                  </a:lnTo>
                  <a:lnTo>
                    <a:pt x="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847" name="Freeform 97"/>
            <p:cNvSpPr>
              <a:spLocks/>
            </p:cNvSpPr>
            <p:nvPr/>
          </p:nvSpPr>
          <p:spPr bwMode="auto">
            <a:xfrm>
              <a:off x="54" y="1331"/>
              <a:ext cx="13" cy="272"/>
            </a:xfrm>
            <a:custGeom>
              <a:avLst/>
              <a:gdLst>
                <a:gd name="T0" fmla="*/ 0 w 13"/>
                <a:gd name="T1" fmla="*/ 0 h 272"/>
                <a:gd name="T2" fmla="*/ 0 w 13"/>
                <a:gd name="T3" fmla="*/ 0 h 272"/>
                <a:gd name="T4" fmla="*/ 0 w 13"/>
                <a:gd name="T5" fmla="*/ 272 h 272"/>
                <a:gd name="T6" fmla="*/ 13 w 13"/>
                <a:gd name="T7" fmla="*/ 272 h 272"/>
                <a:gd name="T8" fmla="*/ 13 w 13"/>
                <a:gd name="T9" fmla="*/ 0 h 272"/>
                <a:gd name="T10" fmla="*/ 0 w 13"/>
                <a:gd name="T11" fmla="*/ 0 h 27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"/>
                <a:gd name="T19" fmla="*/ 0 h 272"/>
                <a:gd name="T20" fmla="*/ 13 w 13"/>
                <a:gd name="T21" fmla="*/ 272 h 27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" h="272">
                  <a:moveTo>
                    <a:pt x="0" y="0"/>
                  </a:moveTo>
                  <a:lnTo>
                    <a:pt x="0" y="0"/>
                  </a:lnTo>
                  <a:lnTo>
                    <a:pt x="0" y="272"/>
                  </a:lnTo>
                  <a:lnTo>
                    <a:pt x="13" y="272"/>
                  </a:lnTo>
                  <a:lnTo>
                    <a:pt x="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848" name="Freeform 98"/>
            <p:cNvSpPr>
              <a:spLocks/>
            </p:cNvSpPr>
            <p:nvPr/>
          </p:nvSpPr>
          <p:spPr bwMode="auto">
            <a:xfrm>
              <a:off x="54" y="1289"/>
              <a:ext cx="83" cy="42"/>
            </a:xfrm>
            <a:custGeom>
              <a:avLst/>
              <a:gdLst>
                <a:gd name="T0" fmla="*/ 83 w 83"/>
                <a:gd name="T1" fmla="*/ 0 h 42"/>
                <a:gd name="T2" fmla="*/ 83 w 83"/>
                <a:gd name="T3" fmla="*/ 0 h 42"/>
                <a:gd name="T4" fmla="*/ 70 w 83"/>
                <a:gd name="T5" fmla="*/ 1 h 42"/>
                <a:gd name="T6" fmla="*/ 58 w 83"/>
                <a:gd name="T7" fmla="*/ 5 h 42"/>
                <a:gd name="T8" fmla="*/ 45 w 83"/>
                <a:gd name="T9" fmla="*/ 7 h 42"/>
                <a:gd name="T10" fmla="*/ 32 w 83"/>
                <a:gd name="T11" fmla="*/ 9 h 42"/>
                <a:gd name="T12" fmla="*/ 21 w 83"/>
                <a:gd name="T13" fmla="*/ 13 h 42"/>
                <a:gd name="T14" fmla="*/ 12 w 83"/>
                <a:gd name="T15" fmla="*/ 23 h 42"/>
                <a:gd name="T16" fmla="*/ 4 w 83"/>
                <a:gd name="T17" fmla="*/ 30 h 42"/>
                <a:gd name="T18" fmla="*/ 0 w 83"/>
                <a:gd name="T19" fmla="*/ 42 h 42"/>
                <a:gd name="T20" fmla="*/ 13 w 83"/>
                <a:gd name="T21" fmla="*/ 42 h 42"/>
                <a:gd name="T22" fmla="*/ 13 w 83"/>
                <a:gd name="T23" fmla="*/ 34 h 42"/>
                <a:gd name="T24" fmla="*/ 17 w 83"/>
                <a:gd name="T25" fmla="*/ 29 h 42"/>
                <a:gd name="T26" fmla="*/ 24 w 83"/>
                <a:gd name="T27" fmla="*/ 24 h 42"/>
                <a:gd name="T28" fmla="*/ 36 w 83"/>
                <a:gd name="T29" fmla="*/ 20 h 42"/>
                <a:gd name="T30" fmla="*/ 45 w 83"/>
                <a:gd name="T31" fmla="*/ 17 h 42"/>
                <a:gd name="T32" fmla="*/ 58 w 83"/>
                <a:gd name="T33" fmla="*/ 15 h 42"/>
                <a:gd name="T34" fmla="*/ 70 w 83"/>
                <a:gd name="T35" fmla="*/ 12 h 42"/>
                <a:gd name="T36" fmla="*/ 83 w 83"/>
                <a:gd name="T37" fmla="*/ 9 h 42"/>
                <a:gd name="T38" fmla="*/ 83 w 83"/>
                <a:gd name="T39" fmla="*/ 0 h 4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83"/>
                <a:gd name="T61" fmla="*/ 0 h 42"/>
                <a:gd name="T62" fmla="*/ 83 w 83"/>
                <a:gd name="T63" fmla="*/ 42 h 4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83" h="42">
                  <a:moveTo>
                    <a:pt x="83" y="0"/>
                  </a:moveTo>
                  <a:lnTo>
                    <a:pt x="83" y="0"/>
                  </a:lnTo>
                  <a:lnTo>
                    <a:pt x="70" y="1"/>
                  </a:lnTo>
                  <a:lnTo>
                    <a:pt x="58" y="5"/>
                  </a:lnTo>
                  <a:lnTo>
                    <a:pt x="45" y="7"/>
                  </a:lnTo>
                  <a:lnTo>
                    <a:pt x="32" y="9"/>
                  </a:lnTo>
                  <a:lnTo>
                    <a:pt x="21" y="13"/>
                  </a:lnTo>
                  <a:lnTo>
                    <a:pt x="12" y="23"/>
                  </a:lnTo>
                  <a:lnTo>
                    <a:pt x="4" y="30"/>
                  </a:lnTo>
                  <a:lnTo>
                    <a:pt x="0" y="42"/>
                  </a:lnTo>
                  <a:lnTo>
                    <a:pt x="13" y="42"/>
                  </a:lnTo>
                  <a:lnTo>
                    <a:pt x="13" y="34"/>
                  </a:lnTo>
                  <a:lnTo>
                    <a:pt x="17" y="29"/>
                  </a:lnTo>
                  <a:lnTo>
                    <a:pt x="24" y="24"/>
                  </a:lnTo>
                  <a:lnTo>
                    <a:pt x="36" y="20"/>
                  </a:lnTo>
                  <a:lnTo>
                    <a:pt x="45" y="17"/>
                  </a:lnTo>
                  <a:lnTo>
                    <a:pt x="58" y="15"/>
                  </a:lnTo>
                  <a:lnTo>
                    <a:pt x="70" y="12"/>
                  </a:lnTo>
                  <a:lnTo>
                    <a:pt x="83" y="9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849" name="Freeform 99"/>
            <p:cNvSpPr>
              <a:spLocks/>
            </p:cNvSpPr>
            <p:nvPr/>
          </p:nvSpPr>
          <p:spPr bwMode="auto">
            <a:xfrm>
              <a:off x="137" y="1251"/>
              <a:ext cx="79" cy="48"/>
            </a:xfrm>
            <a:custGeom>
              <a:avLst/>
              <a:gdLst>
                <a:gd name="T0" fmla="*/ 79 w 79"/>
                <a:gd name="T1" fmla="*/ 16 h 48"/>
                <a:gd name="T2" fmla="*/ 69 w 79"/>
                <a:gd name="T3" fmla="*/ 12 h 48"/>
                <a:gd name="T4" fmla="*/ 61 w 79"/>
                <a:gd name="T5" fmla="*/ 17 h 48"/>
                <a:gd name="T6" fmla="*/ 57 w 79"/>
                <a:gd name="T7" fmla="*/ 22 h 48"/>
                <a:gd name="T8" fmla="*/ 49 w 79"/>
                <a:gd name="T9" fmla="*/ 26 h 48"/>
                <a:gd name="T10" fmla="*/ 40 w 79"/>
                <a:gd name="T11" fmla="*/ 29 h 48"/>
                <a:gd name="T12" fmla="*/ 32 w 79"/>
                <a:gd name="T13" fmla="*/ 33 h 48"/>
                <a:gd name="T14" fmla="*/ 22 w 79"/>
                <a:gd name="T15" fmla="*/ 34 h 48"/>
                <a:gd name="T16" fmla="*/ 12 w 79"/>
                <a:gd name="T17" fmla="*/ 36 h 48"/>
                <a:gd name="T18" fmla="*/ 0 w 79"/>
                <a:gd name="T19" fmla="*/ 38 h 48"/>
                <a:gd name="T20" fmla="*/ 0 w 79"/>
                <a:gd name="T21" fmla="*/ 48 h 48"/>
                <a:gd name="T22" fmla="*/ 12 w 79"/>
                <a:gd name="T23" fmla="*/ 46 h 48"/>
                <a:gd name="T24" fmla="*/ 22 w 79"/>
                <a:gd name="T25" fmla="*/ 45 h 48"/>
                <a:gd name="T26" fmla="*/ 32 w 79"/>
                <a:gd name="T27" fmla="*/ 44 h 48"/>
                <a:gd name="T28" fmla="*/ 44 w 79"/>
                <a:gd name="T29" fmla="*/ 40 h 48"/>
                <a:gd name="T30" fmla="*/ 51 w 79"/>
                <a:gd name="T31" fmla="*/ 36 h 48"/>
                <a:gd name="T32" fmla="*/ 59 w 79"/>
                <a:gd name="T33" fmla="*/ 33 h 48"/>
                <a:gd name="T34" fmla="*/ 67 w 79"/>
                <a:gd name="T35" fmla="*/ 28 h 48"/>
                <a:gd name="T36" fmla="*/ 75 w 79"/>
                <a:gd name="T37" fmla="*/ 18 h 48"/>
                <a:gd name="T38" fmla="*/ 66 w 79"/>
                <a:gd name="T39" fmla="*/ 16 h 48"/>
                <a:gd name="T40" fmla="*/ 79 w 79"/>
                <a:gd name="T41" fmla="*/ 16 h 48"/>
                <a:gd name="T42" fmla="*/ 79 w 79"/>
                <a:gd name="T43" fmla="*/ 0 h 48"/>
                <a:gd name="T44" fmla="*/ 69 w 79"/>
                <a:gd name="T45" fmla="*/ 12 h 48"/>
                <a:gd name="T46" fmla="*/ 79 w 79"/>
                <a:gd name="T47" fmla="*/ 16 h 4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9"/>
                <a:gd name="T73" fmla="*/ 0 h 48"/>
                <a:gd name="T74" fmla="*/ 79 w 79"/>
                <a:gd name="T75" fmla="*/ 48 h 4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9" h="48">
                  <a:moveTo>
                    <a:pt x="79" y="16"/>
                  </a:moveTo>
                  <a:lnTo>
                    <a:pt x="69" y="12"/>
                  </a:lnTo>
                  <a:lnTo>
                    <a:pt x="61" y="17"/>
                  </a:lnTo>
                  <a:lnTo>
                    <a:pt x="57" y="22"/>
                  </a:lnTo>
                  <a:lnTo>
                    <a:pt x="49" y="26"/>
                  </a:lnTo>
                  <a:lnTo>
                    <a:pt x="40" y="29"/>
                  </a:lnTo>
                  <a:lnTo>
                    <a:pt x="32" y="33"/>
                  </a:lnTo>
                  <a:lnTo>
                    <a:pt x="22" y="34"/>
                  </a:lnTo>
                  <a:lnTo>
                    <a:pt x="12" y="36"/>
                  </a:lnTo>
                  <a:lnTo>
                    <a:pt x="0" y="38"/>
                  </a:lnTo>
                  <a:lnTo>
                    <a:pt x="0" y="48"/>
                  </a:lnTo>
                  <a:lnTo>
                    <a:pt x="12" y="46"/>
                  </a:lnTo>
                  <a:lnTo>
                    <a:pt x="22" y="45"/>
                  </a:lnTo>
                  <a:lnTo>
                    <a:pt x="32" y="44"/>
                  </a:lnTo>
                  <a:lnTo>
                    <a:pt x="44" y="40"/>
                  </a:lnTo>
                  <a:lnTo>
                    <a:pt x="51" y="36"/>
                  </a:lnTo>
                  <a:lnTo>
                    <a:pt x="59" y="33"/>
                  </a:lnTo>
                  <a:lnTo>
                    <a:pt x="67" y="28"/>
                  </a:lnTo>
                  <a:lnTo>
                    <a:pt x="75" y="18"/>
                  </a:lnTo>
                  <a:lnTo>
                    <a:pt x="66" y="16"/>
                  </a:lnTo>
                  <a:lnTo>
                    <a:pt x="79" y="16"/>
                  </a:lnTo>
                  <a:lnTo>
                    <a:pt x="79" y="0"/>
                  </a:lnTo>
                  <a:lnTo>
                    <a:pt x="69" y="12"/>
                  </a:lnTo>
                  <a:lnTo>
                    <a:pt x="79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850" name="Freeform 100"/>
            <p:cNvSpPr>
              <a:spLocks/>
            </p:cNvSpPr>
            <p:nvPr/>
          </p:nvSpPr>
          <p:spPr bwMode="auto">
            <a:xfrm>
              <a:off x="203" y="1267"/>
              <a:ext cx="13" cy="419"/>
            </a:xfrm>
            <a:custGeom>
              <a:avLst/>
              <a:gdLst>
                <a:gd name="T0" fmla="*/ 2 w 13"/>
                <a:gd name="T1" fmla="*/ 407 h 419"/>
                <a:gd name="T2" fmla="*/ 13 w 13"/>
                <a:gd name="T3" fmla="*/ 403 h 419"/>
                <a:gd name="T4" fmla="*/ 13 w 13"/>
                <a:gd name="T5" fmla="*/ 0 h 419"/>
                <a:gd name="T6" fmla="*/ 0 w 13"/>
                <a:gd name="T7" fmla="*/ 0 h 419"/>
                <a:gd name="T8" fmla="*/ 0 w 13"/>
                <a:gd name="T9" fmla="*/ 403 h 419"/>
                <a:gd name="T10" fmla="*/ 9 w 13"/>
                <a:gd name="T11" fmla="*/ 400 h 419"/>
                <a:gd name="T12" fmla="*/ 2 w 13"/>
                <a:gd name="T13" fmla="*/ 407 h 419"/>
                <a:gd name="T14" fmla="*/ 13 w 13"/>
                <a:gd name="T15" fmla="*/ 419 h 419"/>
                <a:gd name="T16" fmla="*/ 13 w 13"/>
                <a:gd name="T17" fmla="*/ 403 h 419"/>
                <a:gd name="T18" fmla="*/ 2 w 13"/>
                <a:gd name="T19" fmla="*/ 407 h 4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419"/>
                <a:gd name="T32" fmla="*/ 13 w 13"/>
                <a:gd name="T33" fmla="*/ 419 h 41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419">
                  <a:moveTo>
                    <a:pt x="2" y="407"/>
                  </a:moveTo>
                  <a:lnTo>
                    <a:pt x="13" y="403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403"/>
                  </a:lnTo>
                  <a:lnTo>
                    <a:pt x="9" y="400"/>
                  </a:lnTo>
                  <a:lnTo>
                    <a:pt x="2" y="407"/>
                  </a:lnTo>
                  <a:lnTo>
                    <a:pt x="13" y="419"/>
                  </a:lnTo>
                  <a:lnTo>
                    <a:pt x="13" y="403"/>
                  </a:lnTo>
                  <a:lnTo>
                    <a:pt x="2" y="40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851" name="Freeform 101"/>
            <p:cNvSpPr>
              <a:spLocks/>
            </p:cNvSpPr>
            <p:nvPr/>
          </p:nvSpPr>
          <p:spPr bwMode="auto">
            <a:xfrm>
              <a:off x="60" y="896"/>
              <a:ext cx="150" cy="405"/>
            </a:xfrm>
            <a:custGeom>
              <a:avLst/>
              <a:gdLst>
                <a:gd name="T0" fmla="*/ 150 w 150"/>
                <a:gd name="T1" fmla="*/ 405 h 405"/>
                <a:gd name="T2" fmla="*/ 142 w 150"/>
                <a:gd name="T3" fmla="*/ 398 h 405"/>
                <a:gd name="T4" fmla="*/ 135 w 150"/>
                <a:gd name="T5" fmla="*/ 393 h 405"/>
                <a:gd name="T6" fmla="*/ 127 w 150"/>
                <a:gd name="T7" fmla="*/ 389 h 405"/>
                <a:gd name="T8" fmla="*/ 119 w 150"/>
                <a:gd name="T9" fmla="*/ 386 h 405"/>
                <a:gd name="T10" fmla="*/ 109 w 150"/>
                <a:gd name="T11" fmla="*/ 382 h 405"/>
                <a:gd name="T12" fmla="*/ 100 w 150"/>
                <a:gd name="T13" fmla="*/ 381 h 405"/>
                <a:gd name="T14" fmla="*/ 89 w 150"/>
                <a:gd name="T15" fmla="*/ 377 h 405"/>
                <a:gd name="T16" fmla="*/ 77 w 150"/>
                <a:gd name="T17" fmla="*/ 376 h 405"/>
                <a:gd name="T18" fmla="*/ 64 w 150"/>
                <a:gd name="T19" fmla="*/ 373 h 405"/>
                <a:gd name="T20" fmla="*/ 52 w 150"/>
                <a:gd name="T21" fmla="*/ 372 h 405"/>
                <a:gd name="T22" fmla="*/ 39 w 150"/>
                <a:gd name="T23" fmla="*/ 370 h 405"/>
                <a:gd name="T24" fmla="*/ 28 w 150"/>
                <a:gd name="T25" fmla="*/ 366 h 405"/>
                <a:gd name="T26" fmla="*/ 16 w 150"/>
                <a:gd name="T27" fmla="*/ 364 h 405"/>
                <a:gd name="T28" fmla="*/ 8 w 150"/>
                <a:gd name="T29" fmla="*/ 357 h 405"/>
                <a:gd name="T30" fmla="*/ 1 w 150"/>
                <a:gd name="T31" fmla="*/ 348 h 405"/>
                <a:gd name="T32" fmla="*/ 0 w 150"/>
                <a:gd name="T33" fmla="*/ 337 h 405"/>
                <a:gd name="T34" fmla="*/ 0 w 150"/>
                <a:gd name="T35" fmla="*/ 68 h 405"/>
                <a:gd name="T36" fmla="*/ 1 w 150"/>
                <a:gd name="T37" fmla="*/ 57 h 405"/>
                <a:gd name="T38" fmla="*/ 8 w 150"/>
                <a:gd name="T39" fmla="*/ 49 h 405"/>
                <a:gd name="T40" fmla="*/ 16 w 150"/>
                <a:gd name="T41" fmla="*/ 41 h 405"/>
                <a:gd name="T42" fmla="*/ 28 w 150"/>
                <a:gd name="T43" fmla="*/ 39 h 405"/>
                <a:gd name="T44" fmla="*/ 39 w 150"/>
                <a:gd name="T45" fmla="*/ 35 h 405"/>
                <a:gd name="T46" fmla="*/ 52 w 150"/>
                <a:gd name="T47" fmla="*/ 33 h 405"/>
                <a:gd name="T48" fmla="*/ 64 w 150"/>
                <a:gd name="T49" fmla="*/ 32 h 405"/>
                <a:gd name="T50" fmla="*/ 77 w 150"/>
                <a:gd name="T51" fmla="*/ 29 h 405"/>
                <a:gd name="T52" fmla="*/ 89 w 150"/>
                <a:gd name="T53" fmla="*/ 28 h 405"/>
                <a:gd name="T54" fmla="*/ 100 w 150"/>
                <a:gd name="T55" fmla="*/ 25 h 405"/>
                <a:gd name="T56" fmla="*/ 109 w 150"/>
                <a:gd name="T57" fmla="*/ 23 h 405"/>
                <a:gd name="T58" fmla="*/ 119 w 150"/>
                <a:gd name="T59" fmla="*/ 20 h 405"/>
                <a:gd name="T60" fmla="*/ 127 w 150"/>
                <a:gd name="T61" fmla="*/ 16 h 405"/>
                <a:gd name="T62" fmla="*/ 135 w 150"/>
                <a:gd name="T63" fmla="*/ 12 h 405"/>
                <a:gd name="T64" fmla="*/ 142 w 150"/>
                <a:gd name="T65" fmla="*/ 8 h 405"/>
                <a:gd name="T66" fmla="*/ 150 w 150"/>
                <a:gd name="T67" fmla="*/ 0 h 405"/>
                <a:gd name="T68" fmla="*/ 150 w 150"/>
                <a:gd name="T69" fmla="*/ 405 h 40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50"/>
                <a:gd name="T106" fmla="*/ 0 h 405"/>
                <a:gd name="T107" fmla="*/ 150 w 150"/>
                <a:gd name="T108" fmla="*/ 405 h 40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50" h="405">
                  <a:moveTo>
                    <a:pt x="150" y="405"/>
                  </a:moveTo>
                  <a:lnTo>
                    <a:pt x="142" y="398"/>
                  </a:lnTo>
                  <a:lnTo>
                    <a:pt x="135" y="393"/>
                  </a:lnTo>
                  <a:lnTo>
                    <a:pt x="127" y="389"/>
                  </a:lnTo>
                  <a:lnTo>
                    <a:pt x="119" y="386"/>
                  </a:lnTo>
                  <a:lnTo>
                    <a:pt x="109" y="382"/>
                  </a:lnTo>
                  <a:lnTo>
                    <a:pt x="100" y="381"/>
                  </a:lnTo>
                  <a:lnTo>
                    <a:pt x="89" y="377"/>
                  </a:lnTo>
                  <a:lnTo>
                    <a:pt x="77" y="376"/>
                  </a:lnTo>
                  <a:lnTo>
                    <a:pt x="64" y="373"/>
                  </a:lnTo>
                  <a:lnTo>
                    <a:pt x="52" y="372"/>
                  </a:lnTo>
                  <a:lnTo>
                    <a:pt x="39" y="370"/>
                  </a:lnTo>
                  <a:lnTo>
                    <a:pt x="28" y="366"/>
                  </a:lnTo>
                  <a:lnTo>
                    <a:pt x="16" y="364"/>
                  </a:lnTo>
                  <a:lnTo>
                    <a:pt x="8" y="357"/>
                  </a:lnTo>
                  <a:lnTo>
                    <a:pt x="1" y="348"/>
                  </a:lnTo>
                  <a:lnTo>
                    <a:pt x="0" y="337"/>
                  </a:lnTo>
                  <a:lnTo>
                    <a:pt x="0" y="68"/>
                  </a:lnTo>
                  <a:lnTo>
                    <a:pt x="1" y="57"/>
                  </a:lnTo>
                  <a:lnTo>
                    <a:pt x="8" y="49"/>
                  </a:lnTo>
                  <a:lnTo>
                    <a:pt x="16" y="41"/>
                  </a:lnTo>
                  <a:lnTo>
                    <a:pt x="28" y="39"/>
                  </a:lnTo>
                  <a:lnTo>
                    <a:pt x="39" y="35"/>
                  </a:lnTo>
                  <a:lnTo>
                    <a:pt x="52" y="33"/>
                  </a:lnTo>
                  <a:lnTo>
                    <a:pt x="64" y="32"/>
                  </a:lnTo>
                  <a:lnTo>
                    <a:pt x="77" y="29"/>
                  </a:lnTo>
                  <a:lnTo>
                    <a:pt x="89" y="28"/>
                  </a:lnTo>
                  <a:lnTo>
                    <a:pt x="100" y="25"/>
                  </a:lnTo>
                  <a:lnTo>
                    <a:pt x="109" y="23"/>
                  </a:lnTo>
                  <a:lnTo>
                    <a:pt x="119" y="20"/>
                  </a:lnTo>
                  <a:lnTo>
                    <a:pt x="127" y="16"/>
                  </a:lnTo>
                  <a:lnTo>
                    <a:pt x="135" y="12"/>
                  </a:lnTo>
                  <a:lnTo>
                    <a:pt x="142" y="8"/>
                  </a:lnTo>
                  <a:lnTo>
                    <a:pt x="150" y="0"/>
                  </a:lnTo>
                  <a:lnTo>
                    <a:pt x="150" y="405"/>
                  </a:lnTo>
                  <a:close/>
                </a:path>
              </a:pathLst>
            </a:custGeom>
            <a:solidFill>
              <a:srgbClr val="FF1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852" name="Freeform 102"/>
            <p:cNvSpPr>
              <a:spLocks/>
            </p:cNvSpPr>
            <p:nvPr/>
          </p:nvSpPr>
          <p:spPr bwMode="auto">
            <a:xfrm>
              <a:off x="137" y="1267"/>
              <a:ext cx="75" cy="37"/>
            </a:xfrm>
            <a:custGeom>
              <a:avLst/>
              <a:gdLst>
                <a:gd name="T0" fmla="*/ 0 w 75"/>
                <a:gd name="T1" fmla="*/ 10 h 37"/>
                <a:gd name="T2" fmla="*/ 0 w 75"/>
                <a:gd name="T3" fmla="*/ 10 h 37"/>
                <a:gd name="T4" fmla="*/ 12 w 75"/>
                <a:gd name="T5" fmla="*/ 12 h 37"/>
                <a:gd name="T6" fmla="*/ 22 w 75"/>
                <a:gd name="T7" fmla="*/ 16 h 37"/>
                <a:gd name="T8" fmla="*/ 32 w 75"/>
                <a:gd name="T9" fmla="*/ 17 h 37"/>
                <a:gd name="T10" fmla="*/ 39 w 75"/>
                <a:gd name="T11" fmla="*/ 20 h 37"/>
                <a:gd name="T12" fmla="*/ 49 w 75"/>
                <a:gd name="T13" fmla="*/ 24 h 37"/>
                <a:gd name="T14" fmla="*/ 57 w 75"/>
                <a:gd name="T15" fmla="*/ 28 h 37"/>
                <a:gd name="T16" fmla="*/ 61 w 75"/>
                <a:gd name="T17" fmla="*/ 32 h 37"/>
                <a:gd name="T18" fmla="*/ 68 w 75"/>
                <a:gd name="T19" fmla="*/ 37 h 37"/>
                <a:gd name="T20" fmla="*/ 75 w 75"/>
                <a:gd name="T21" fmla="*/ 30 h 37"/>
                <a:gd name="T22" fmla="*/ 67 w 75"/>
                <a:gd name="T23" fmla="*/ 22 h 37"/>
                <a:gd name="T24" fmla="*/ 59 w 75"/>
                <a:gd name="T25" fmla="*/ 17 h 37"/>
                <a:gd name="T26" fmla="*/ 51 w 75"/>
                <a:gd name="T27" fmla="*/ 13 h 37"/>
                <a:gd name="T28" fmla="*/ 43 w 75"/>
                <a:gd name="T29" fmla="*/ 10 h 37"/>
                <a:gd name="T30" fmla="*/ 32 w 75"/>
                <a:gd name="T31" fmla="*/ 6 h 37"/>
                <a:gd name="T32" fmla="*/ 22 w 75"/>
                <a:gd name="T33" fmla="*/ 5 h 37"/>
                <a:gd name="T34" fmla="*/ 12 w 75"/>
                <a:gd name="T35" fmla="*/ 1 h 37"/>
                <a:gd name="T36" fmla="*/ 0 w 75"/>
                <a:gd name="T37" fmla="*/ 0 h 37"/>
                <a:gd name="T38" fmla="*/ 0 w 75"/>
                <a:gd name="T39" fmla="*/ 10 h 3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75"/>
                <a:gd name="T61" fmla="*/ 0 h 37"/>
                <a:gd name="T62" fmla="*/ 75 w 75"/>
                <a:gd name="T63" fmla="*/ 37 h 3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75" h="37">
                  <a:moveTo>
                    <a:pt x="0" y="10"/>
                  </a:moveTo>
                  <a:lnTo>
                    <a:pt x="0" y="10"/>
                  </a:lnTo>
                  <a:lnTo>
                    <a:pt x="12" y="12"/>
                  </a:lnTo>
                  <a:lnTo>
                    <a:pt x="22" y="16"/>
                  </a:lnTo>
                  <a:lnTo>
                    <a:pt x="32" y="17"/>
                  </a:lnTo>
                  <a:lnTo>
                    <a:pt x="39" y="20"/>
                  </a:lnTo>
                  <a:lnTo>
                    <a:pt x="49" y="24"/>
                  </a:lnTo>
                  <a:lnTo>
                    <a:pt x="57" y="28"/>
                  </a:lnTo>
                  <a:lnTo>
                    <a:pt x="61" y="32"/>
                  </a:lnTo>
                  <a:lnTo>
                    <a:pt x="68" y="37"/>
                  </a:lnTo>
                  <a:lnTo>
                    <a:pt x="75" y="30"/>
                  </a:lnTo>
                  <a:lnTo>
                    <a:pt x="67" y="22"/>
                  </a:lnTo>
                  <a:lnTo>
                    <a:pt x="59" y="17"/>
                  </a:lnTo>
                  <a:lnTo>
                    <a:pt x="51" y="13"/>
                  </a:lnTo>
                  <a:lnTo>
                    <a:pt x="43" y="10"/>
                  </a:lnTo>
                  <a:lnTo>
                    <a:pt x="32" y="6"/>
                  </a:lnTo>
                  <a:lnTo>
                    <a:pt x="22" y="5"/>
                  </a:lnTo>
                  <a:lnTo>
                    <a:pt x="12" y="1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853" name="Freeform 103"/>
            <p:cNvSpPr>
              <a:spLocks/>
            </p:cNvSpPr>
            <p:nvPr/>
          </p:nvSpPr>
          <p:spPr bwMode="auto">
            <a:xfrm>
              <a:off x="54" y="1234"/>
              <a:ext cx="83" cy="43"/>
            </a:xfrm>
            <a:custGeom>
              <a:avLst/>
              <a:gdLst>
                <a:gd name="T0" fmla="*/ 0 w 83"/>
                <a:gd name="T1" fmla="*/ 0 h 43"/>
                <a:gd name="T2" fmla="*/ 0 w 83"/>
                <a:gd name="T3" fmla="*/ 0 h 43"/>
                <a:gd name="T4" fmla="*/ 4 w 83"/>
                <a:gd name="T5" fmla="*/ 12 h 43"/>
                <a:gd name="T6" fmla="*/ 12 w 83"/>
                <a:gd name="T7" fmla="*/ 22 h 43"/>
                <a:gd name="T8" fmla="*/ 21 w 83"/>
                <a:gd name="T9" fmla="*/ 31 h 43"/>
                <a:gd name="T10" fmla="*/ 32 w 83"/>
                <a:gd name="T11" fmla="*/ 34 h 43"/>
                <a:gd name="T12" fmla="*/ 45 w 83"/>
                <a:gd name="T13" fmla="*/ 38 h 43"/>
                <a:gd name="T14" fmla="*/ 58 w 83"/>
                <a:gd name="T15" fmla="*/ 39 h 43"/>
                <a:gd name="T16" fmla="*/ 70 w 83"/>
                <a:gd name="T17" fmla="*/ 41 h 43"/>
                <a:gd name="T18" fmla="*/ 83 w 83"/>
                <a:gd name="T19" fmla="*/ 43 h 43"/>
                <a:gd name="T20" fmla="*/ 83 w 83"/>
                <a:gd name="T21" fmla="*/ 33 h 43"/>
                <a:gd name="T22" fmla="*/ 70 w 83"/>
                <a:gd name="T23" fmla="*/ 31 h 43"/>
                <a:gd name="T24" fmla="*/ 58 w 83"/>
                <a:gd name="T25" fmla="*/ 29 h 43"/>
                <a:gd name="T26" fmla="*/ 45 w 83"/>
                <a:gd name="T27" fmla="*/ 27 h 43"/>
                <a:gd name="T28" fmla="*/ 36 w 83"/>
                <a:gd name="T29" fmla="*/ 24 h 43"/>
                <a:gd name="T30" fmla="*/ 24 w 83"/>
                <a:gd name="T31" fmla="*/ 21 h 43"/>
                <a:gd name="T32" fmla="*/ 17 w 83"/>
                <a:gd name="T33" fmla="*/ 16 h 43"/>
                <a:gd name="T34" fmla="*/ 13 w 83"/>
                <a:gd name="T35" fmla="*/ 9 h 43"/>
                <a:gd name="T36" fmla="*/ 13 w 83"/>
                <a:gd name="T37" fmla="*/ 0 h 43"/>
                <a:gd name="T38" fmla="*/ 0 w 83"/>
                <a:gd name="T39" fmla="*/ 0 h 4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83"/>
                <a:gd name="T61" fmla="*/ 0 h 43"/>
                <a:gd name="T62" fmla="*/ 83 w 83"/>
                <a:gd name="T63" fmla="*/ 43 h 4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83" h="43">
                  <a:moveTo>
                    <a:pt x="0" y="0"/>
                  </a:moveTo>
                  <a:lnTo>
                    <a:pt x="0" y="0"/>
                  </a:lnTo>
                  <a:lnTo>
                    <a:pt x="4" y="12"/>
                  </a:lnTo>
                  <a:lnTo>
                    <a:pt x="12" y="22"/>
                  </a:lnTo>
                  <a:lnTo>
                    <a:pt x="21" y="31"/>
                  </a:lnTo>
                  <a:lnTo>
                    <a:pt x="32" y="34"/>
                  </a:lnTo>
                  <a:lnTo>
                    <a:pt x="45" y="38"/>
                  </a:lnTo>
                  <a:lnTo>
                    <a:pt x="58" y="39"/>
                  </a:lnTo>
                  <a:lnTo>
                    <a:pt x="70" y="41"/>
                  </a:lnTo>
                  <a:lnTo>
                    <a:pt x="83" y="43"/>
                  </a:lnTo>
                  <a:lnTo>
                    <a:pt x="83" y="33"/>
                  </a:lnTo>
                  <a:lnTo>
                    <a:pt x="70" y="31"/>
                  </a:lnTo>
                  <a:lnTo>
                    <a:pt x="58" y="29"/>
                  </a:lnTo>
                  <a:lnTo>
                    <a:pt x="45" y="27"/>
                  </a:lnTo>
                  <a:lnTo>
                    <a:pt x="36" y="24"/>
                  </a:lnTo>
                  <a:lnTo>
                    <a:pt x="24" y="21"/>
                  </a:lnTo>
                  <a:lnTo>
                    <a:pt x="17" y="16"/>
                  </a:lnTo>
                  <a:lnTo>
                    <a:pt x="13" y="9"/>
                  </a:lnTo>
                  <a:lnTo>
                    <a:pt x="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854" name="Freeform 104"/>
            <p:cNvSpPr>
              <a:spLocks/>
            </p:cNvSpPr>
            <p:nvPr/>
          </p:nvSpPr>
          <p:spPr bwMode="auto">
            <a:xfrm>
              <a:off x="54" y="963"/>
              <a:ext cx="13" cy="271"/>
            </a:xfrm>
            <a:custGeom>
              <a:avLst/>
              <a:gdLst>
                <a:gd name="T0" fmla="*/ 0 w 13"/>
                <a:gd name="T1" fmla="*/ 0 h 271"/>
                <a:gd name="T2" fmla="*/ 0 w 13"/>
                <a:gd name="T3" fmla="*/ 0 h 271"/>
                <a:gd name="T4" fmla="*/ 0 w 13"/>
                <a:gd name="T5" fmla="*/ 271 h 271"/>
                <a:gd name="T6" fmla="*/ 13 w 13"/>
                <a:gd name="T7" fmla="*/ 271 h 271"/>
                <a:gd name="T8" fmla="*/ 13 w 13"/>
                <a:gd name="T9" fmla="*/ 0 h 271"/>
                <a:gd name="T10" fmla="*/ 0 w 13"/>
                <a:gd name="T11" fmla="*/ 0 h 27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"/>
                <a:gd name="T19" fmla="*/ 0 h 271"/>
                <a:gd name="T20" fmla="*/ 13 w 13"/>
                <a:gd name="T21" fmla="*/ 271 h 27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" h="271">
                  <a:moveTo>
                    <a:pt x="0" y="0"/>
                  </a:moveTo>
                  <a:lnTo>
                    <a:pt x="0" y="0"/>
                  </a:lnTo>
                  <a:lnTo>
                    <a:pt x="0" y="271"/>
                  </a:lnTo>
                  <a:lnTo>
                    <a:pt x="13" y="271"/>
                  </a:lnTo>
                  <a:lnTo>
                    <a:pt x="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855" name="Freeform 105"/>
            <p:cNvSpPr>
              <a:spLocks/>
            </p:cNvSpPr>
            <p:nvPr/>
          </p:nvSpPr>
          <p:spPr bwMode="auto">
            <a:xfrm>
              <a:off x="54" y="922"/>
              <a:ext cx="83" cy="41"/>
            </a:xfrm>
            <a:custGeom>
              <a:avLst/>
              <a:gdLst>
                <a:gd name="T0" fmla="*/ 83 w 83"/>
                <a:gd name="T1" fmla="*/ 0 h 41"/>
                <a:gd name="T2" fmla="*/ 83 w 83"/>
                <a:gd name="T3" fmla="*/ 0 h 41"/>
                <a:gd name="T4" fmla="*/ 70 w 83"/>
                <a:gd name="T5" fmla="*/ 1 h 41"/>
                <a:gd name="T6" fmla="*/ 58 w 83"/>
                <a:gd name="T7" fmla="*/ 2 h 41"/>
                <a:gd name="T8" fmla="*/ 45 w 83"/>
                <a:gd name="T9" fmla="*/ 4 h 41"/>
                <a:gd name="T10" fmla="*/ 32 w 83"/>
                <a:gd name="T11" fmla="*/ 8 h 41"/>
                <a:gd name="T12" fmla="*/ 21 w 83"/>
                <a:gd name="T13" fmla="*/ 11 h 41"/>
                <a:gd name="T14" fmla="*/ 12 w 83"/>
                <a:gd name="T15" fmla="*/ 19 h 41"/>
                <a:gd name="T16" fmla="*/ 4 w 83"/>
                <a:gd name="T17" fmla="*/ 29 h 41"/>
                <a:gd name="T18" fmla="*/ 0 w 83"/>
                <a:gd name="T19" fmla="*/ 41 h 41"/>
                <a:gd name="T20" fmla="*/ 13 w 83"/>
                <a:gd name="T21" fmla="*/ 41 h 41"/>
                <a:gd name="T22" fmla="*/ 13 w 83"/>
                <a:gd name="T23" fmla="*/ 32 h 41"/>
                <a:gd name="T24" fmla="*/ 17 w 83"/>
                <a:gd name="T25" fmla="*/ 26 h 41"/>
                <a:gd name="T26" fmla="*/ 24 w 83"/>
                <a:gd name="T27" fmla="*/ 20 h 41"/>
                <a:gd name="T28" fmla="*/ 36 w 83"/>
                <a:gd name="T29" fmla="*/ 18 h 41"/>
                <a:gd name="T30" fmla="*/ 45 w 83"/>
                <a:gd name="T31" fmla="*/ 14 h 41"/>
                <a:gd name="T32" fmla="*/ 58 w 83"/>
                <a:gd name="T33" fmla="*/ 13 h 41"/>
                <a:gd name="T34" fmla="*/ 70 w 83"/>
                <a:gd name="T35" fmla="*/ 11 h 41"/>
                <a:gd name="T36" fmla="*/ 83 w 83"/>
                <a:gd name="T37" fmla="*/ 9 h 41"/>
                <a:gd name="T38" fmla="*/ 83 w 83"/>
                <a:gd name="T39" fmla="*/ 0 h 4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83"/>
                <a:gd name="T61" fmla="*/ 0 h 41"/>
                <a:gd name="T62" fmla="*/ 83 w 83"/>
                <a:gd name="T63" fmla="*/ 41 h 4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83" h="41">
                  <a:moveTo>
                    <a:pt x="83" y="0"/>
                  </a:moveTo>
                  <a:lnTo>
                    <a:pt x="83" y="0"/>
                  </a:lnTo>
                  <a:lnTo>
                    <a:pt x="70" y="1"/>
                  </a:lnTo>
                  <a:lnTo>
                    <a:pt x="58" y="2"/>
                  </a:lnTo>
                  <a:lnTo>
                    <a:pt x="45" y="4"/>
                  </a:lnTo>
                  <a:lnTo>
                    <a:pt x="32" y="8"/>
                  </a:lnTo>
                  <a:lnTo>
                    <a:pt x="21" y="11"/>
                  </a:lnTo>
                  <a:lnTo>
                    <a:pt x="12" y="19"/>
                  </a:lnTo>
                  <a:lnTo>
                    <a:pt x="4" y="29"/>
                  </a:lnTo>
                  <a:lnTo>
                    <a:pt x="0" y="41"/>
                  </a:lnTo>
                  <a:lnTo>
                    <a:pt x="13" y="41"/>
                  </a:lnTo>
                  <a:lnTo>
                    <a:pt x="13" y="32"/>
                  </a:lnTo>
                  <a:lnTo>
                    <a:pt x="17" y="26"/>
                  </a:lnTo>
                  <a:lnTo>
                    <a:pt x="24" y="20"/>
                  </a:lnTo>
                  <a:lnTo>
                    <a:pt x="36" y="18"/>
                  </a:lnTo>
                  <a:lnTo>
                    <a:pt x="45" y="14"/>
                  </a:lnTo>
                  <a:lnTo>
                    <a:pt x="58" y="13"/>
                  </a:lnTo>
                  <a:lnTo>
                    <a:pt x="70" y="11"/>
                  </a:lnTo>
                  <a:lnTo>
                    <a:pt x="83" y="9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856" name="Freeform 106"/>
            <p:cNvSpPr>
              <a:spLocks/>
            </p:cNvSpPr>
            <p:nvPr/>
          </p:nvSpPr>
          <p:spPr bwMode="auto">
            <a:xfrm>
              <a:off x="137" y="881"/>
              <a:ext cx="79" cy="49"/>
            </a:xfrm>
            <a:custGeom>
              <a:avLst/>
              <a:gdLst>
                <a:gd name="T0" fmla="*/ 79 w 79"/>
                <a:gd name="T1" fmla="*/ 15 h 49"/>
                <a:gd name="T2" fmla="*/ 69 w 79"/>
                <a:gd name="T3" fmla="*/ 12 h 49"/>
                <a:gd name="T4" fmla="*/ 61 w 79"/>
                <a:gd name="T5" fmla="*/ 18 h 49"/>
                <a:gd name="T6" fmla="*/ 57 w 79"/>
                <a:gd name="T7" fmla="*/ 23 h 49"/>
                <a:gd name="T8" fmla="*/ 49 w 79"/>
                <a:gd name="T9" fmla="*/ 25 h 49"/>
                <a:gd name="T10" fmla="*/ 40 w 79"/>
                <a:gd name="T11" fmla="*/ 29 h 49"/>
                <a:gd name="T12" fmla="*/ 32 w 79"/>
                <a:gd name="T13" fmla="*/ 32 h 49"/>
                <a:gd name="T14" fmla="*/ 22 w 79"/>
                <a:gd name="T15" fmla="*/ 35 h 49"/>
                <a:gd name="T16" fmla="*/ 12 w 79"/>
                <a:gd name="T17" fmla="*/ 37 h 49"/>
                <a:gd name="T18" fmla="*/ 0 w 79"/>
                <a:gd name="T19" fmla="*/ 40 h 49"/>
                <a:gd name="T20" fmla="*/ 0 w 79"/>
                <a:gd name="T21" fmla="*/ 49 h 49"/>
                <a:gd name="T22" fmla="*/ 12 w 79"/>
                <a:gd name="T23" fmla="*/ 48 h 49"/>
                <a:gd name="T24" fmla="*/ 22 w 79"/>
                <a:gd name="T25" fmla="*/ 44 h 49"/>
                <a:gd name="T26" fmla="*/ 32 w 79"/>
                <a:gd name="T27" fmla="*/ 43 h 49"/>
                <a:gd name="T28" fmla="*/ 44 w 79"/>
                <a:gd name="T29" fmla="*/ 40 h 49"/>
                <a:gd name="T30" fmla="*/ 51 w 79"/>
                <a:gd name="T31" fmla="*/ 36 h 49"/>
                <a:gd name="T32" fmla="*/ 59 w 79"/>
                <a:gd name="T33" fmla="*/ 32 h 49"/>
                <a:gd name="T34" fmla="*/ 67 w 79"/>
                <a:gd name="T35" fmla="*/ 27 h 49"/>
                <a:gd name="T36" fmla="*/ 75 w 79"/>
                <a:gd name="T37" fmla="*/ 19 h 49"/>
                <a:gd name="T38" fmla="*/ 66 w 79"/>
                <a:gd name="T39" fmla="*/ 15 h 49"/>
                <a:gd name="T40" fmla="*/ 79 w 79"/>
                <a:gd name="T41" fmla="*/ 15 h 49"/>
                <a:gd name="T42" fmla="*/ 79 w 79"/>
                <a:gd name="T43" fmla="*/ 0 h 49"/>
                <a:gd name="T44" fmla="*/ 69 w 79"/>
                <a:gd name="T45" fmla="*/ 12 h 49"/>
                <a:gd name="T46" fmla="*/ 79 w 79"/>
                <a:gd name="T47" fmla="*/ 15 h 4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9"/>
                <a:gd name="T73" fmla="*/ 0 h 49"/>
                <a:gd name="T74" fmla="*/ 79 w 79"/>
                <a:gd name="T75" fmla="*/ 49 h 4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9" h="49">
                  <a:moveTo>
                    <a:pt x="79" y="15"/>
                  </a:moveTo>
                  <a:lnTo>
                    <a:pt x="69" y="12"/>
                  </a:lnTo>
                  <a:lnTo>
                    <a:pt x="61" y="18"/>
                  </a:lnTo>
                  <a:lnTo>
                    <a:pt x="57" y="23"/>
                  </a:lnTo>
                  <a:lnTo>
                    <a:pt x="49" y="25"/>
                  </a:lnTo>
                  <a:lnTo>
                    <a:pt x="40" y="29"/>
                  </a:lnTo>
                  <a:lnTo>
                    <a:pt x="32" y="32"/>
                  </a:lnTo>
                  <a:lnTo>
                    <a:pt x="22" y="35"/>
                  </a:lnTo>
                  <a:lnTo>
                    <a:pt x="12" y="37"/>
                  </a:lnTo>
                  <a:lnTo>
                    <a:pt x="0" y="40"/>
                  </a:lnTo>
                  <a:lnTo>
                    <a:pt x="0" y="49"/>
                  </a:lnTo>
                  <a:lnTo>
                    <a:pt x="12" y="48"/>
                  </a:lnTo>
                  <a:lnTo>
                    <a:pt x="22" y="44"/>
                  </a:lnTo>
                  <a:lnTo>
                    <a:pt x="32" y="43"/>
                  </a:lnTo>
                  <a:lnTo>
                    <a:pt x="44" y="40"/>
                  </a:lnTo>
                  <a:lnTo>
                    <a:pt x="51" y="36"/>
                  </a:lnTo>
                  <a:lnTo>
                    <a:pt x="59" y="32"/>
                  </a:lnTo>
                  <a:lnTo>
                    <a:pt x="67" y="27"/>
                  </a:lnTo>
                  <a:lnTo>
                    <a:pt x="75" y="19"/>
                  </a:lnTo>
                  <a:lnTo>
                    <a:pt x="66" y="15"/>
                  </a:lnTo>
                  <a:lnTo>
                    <a:pt x="79" y="15"/>
                  </a:lnTo>
                  <a:lnTo>
                    <a:pt x="79" y="0"/>
                  </a:lnTo>
                  <a:lnTo>
                    <a:pt x="69" y="12"/>
                  </a:lnTo>
                  <a:lnTo>
                    <a:pt x="79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857" name="Freeform 107"/>
            <p:cNvSpPr>
              <a:spLocks/>
            </p:cNvSpPr>
            <p:nvPr/>
          </p:nvSpPr>
          <p:spPr bwMode="auto">
            <a:xfrm>
              <a:off x="203" y="896"/>
              <a:ext cx="13" cy="419"/>
            </a:xfrm>
            <a:custGeom>
              <a:avLst/>
              <a:gdLst>
                <a:gd name="T0" fmla="*/ 2 w 13"/>
                <a:gd name="T1" fmla="*/ 408 h 419"/>
                <a:gd name="T2" fmla="*/ 13 w 13"/>
                <a:gd name="T3" fmla="*/ 405 h 419"/>
                <a:gd name="T4" fmla="*/ 13 w 13"/>
                <a:gd name="T5" fmla="*/ 0 h 419"/>
                <a:gd name="T6" fmla="*/ 0 w 13"/>
                <a:gd name="T7" fmla="*/ 0 h 419"/>
                <a:gd name="T8" fmla="*/ 0 w 13"/>
                <a:gd name="T9" fmla="*/ 405 h 419"/>
                <a:gd name="T10" fmla="*/ 9 w 13"/>
                <a:gd name="T11" fmla="*/ 401 h 419"/>
                <a:gd name="T12" fmla="*/ 2 w 13"/>
                <a:gd name="T13" fmla="*/ 408 h 419"/>
                <a:gd name="T14" fmla="*/ 13 w 13"/>
                <a:gd name="T15" fmla="*/ 419 h 419"/>
                <a:gd name="T16" fmla="*/ 13 w 13"/>
                <a:gd name="T17" fmla="*/ 405 h 419"/>
                <a:gd name="T18" fmla="*/ 2 w 13"/>
                <a:gd name="T19" fmla="*/ 408 h 4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419"/>
                <a:gd name="T32" fmla="*/ 13 w 13"/>
                <a:gd name="T33" fmla="*/ 419 h 41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419">
                  <a:moveTo>
                    <a:pt x="2" y="408"/>
                  </a:moveTo>
                  <a:lnTo>
                    <a:pt x="13" y="405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405"/>
                  </a:lnTo>
                  <a:lnTo>
                    <a:pt x="9" y="401"/>
                  </a:lnTo>
                  <a:lnTo>
                    <a:pt x="2" y="408"/>
                  </a:lnTo>
                  <a:lnTo>
                    <a:pt x="13" y="419"/>
                  </a:lnTo>
                  <a:lnTo>
                    <a:pt x="13" y="405"/>
                  </a:lnTo>
                  <a:lnTo>
                    <a:pt x="2" y="40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858" name="Freeform 108"/>
            <p:cNvSpPr>
              <a:spLocks/>
            </p:cNvSpPr>
            <p:nvPr/>
          </p:nvSpPr>
          <p:spPr bwMode="auto">
            <a:xfrm>
              <a:off x="60" y="524"/>
              <a:ext cx="150" cy="404"/>
            </a:xfrm>
            <a:custGeom>
              <a:avLst/>
              <a:gdLst>
                <a:gd name="T0" fmla="*/ 150 w 150"/>
                <a:gd name="T1" fmla="*/ 404 h 404"/>
                <a:gd name="T2" fmla="*/ 142 w 150"/>
                <a:gd name="T3" fmla="*/ 397 h 404"/>
                <a:gd name="T4" fmla="*/ 135 w 150"/>
                <a:gd name="T5" fmla="*/ 392 h 404"/>
                <a:gd name="T6" fmla="*/ 127 w 150"/>
                <a:gd name="T7" fmla="*/ 388 h 404"/>
                <a:gd name="T8" fmla="*/ 119 w 150"/>
                <a:gd name="T9" fmla="*/ 384 h 404"/>
                <a:gd name="T10" fmla="*/ 109 w 150"/>
                <a:gd name="T11" fmla="*/ 382 h 404"/>
                <a:gd name="T12" fmla="*/ 100 w 150"/>
                <a:gd name="T13" fmla="*/ 380 h 404"/>
                <a:gd name="T14" fmla="*/ 89 w 150"/>
                <a:gd name="T15" fmla="*/ 378 h 404"/>
                <a:gd name="T16" fmla="*/ 77 w 150"/>
                <a:gd name="T17" fmla="*/ 376 h 404"/>
                <a:gd name="T18" fmla="*/ 64 w 150"/>
                <a:gd name="T19" fmla="*/ 375 h 404"/>
                <a:gd name="T20" fmla="*/ 52 w 150"/>
                <a:gd name="T21" fmla="*/ 371 h 404"/>
                <a:gd name="T22" fmla="*/ 39 w 150"/>
                <a:gd name="T23" fmla="*/ 370 h 404"/>
                <a:gd name="T24" fmla="*/ 28 w 150"/>
                <a:gd name="T25" fmla="*/ 366 h 404"/>
                <a:gd name="T26" fmla="*/ 16 w 150"/>
                <a:gd name="T27" fmla="*/ 363 h 404"/>
                <a:gd name="T28" fmla="*/ 8 w 150"/>
                <a:gd name="T29" fmla="*/ 355 h 404"/>
                <a:gd name="T30" fmla="*/ 1 w 150"/>
                <a:gd name="T31" fmla="*/ 349 h 404"/>
                <a:gd name="T32" fmla="*/ 0 w 150"/>
                <a:gd name="T33" fmla="*/ 339 h 404"/>
                <a:gd name="T34" fmla="*/ 0 w 150"/>
                <a:gd name="T35" fmla="*/ 67 h 404"/>
                <a:gd name="T36" fmla="*/ 1 w 150"/>
                <a:gd name="T37" fmla="*/ 57 h 404"/>
                <a:gd name="T38" fmla="*/ 8 w 150"/>
                <a:gd name="T39" fmla="*/ 50 h 404"/>
                <a:gd name="T40" fmla="*/ 16 w 150"/>
                <a:gd name="T41" fmla="*/ 43 h 404"/>
                <a:gd name="T42" fmla="*/ 28 w 150"/>
                <a:gd name="T43" fmla="*/ 39 h 404"/>
                <a:gd name="T44" fmla="*/ 39 w 150"/>
                <a:gd name="T45" fmla="*/ 37 h 404"/>
                <a:gd name="T46" fmla="*/ 52 w 150"/>
                <a:gd name="T47" fmla="*/ 34 h 404"/>
                <a:gd name="T48" fmla="*/ 64 w 150"/>
                <a:gd name="T49" fmla="*/ 31 h 404"/>
                <a:gd name="T50" fmla="*/ 77 w 150"/>
                <a:gd name="T51" fmla="*/ 29 h 404"/>
                <a:gd name="T52" fmla="*/ 89 w 150"/>
                <a:gd name="T53" fmla="*/ 28 h 404"/>
                <a:gd name="T54" fmla="*/ 100 w 150"/>
                <a:gd name="T55" fmla="*/ 24 h 404"/>
                <a:gd name="T56" fmla="*/ 109 w 150"/>
                <a:gd name="T57" fmla="*/ 22 h 404"/>
                <a:gd name="T58" fmla="*/ 119 w 150"/>
                <a:gd name="T59" fmla="*/ 20 h 404"/>
                <a:gd name="T60" fmla="*/ 127 w 150"/>
                <a:gd name="T61" fmla="*/ 16 h 404"/>
                <a:gd name="T62" fmla="*/ 135 w 150"/>
                <a:gd name="T63" fmla="*/ 12 h 404"/>
                <a:gd name="T64" fmla="*/ 142 w 150"/>
                <a:gd name="T65" fmla="*/ 8 h 404"/>
                <a:gd name="T66" fmla="*/ 150 w 150"/>
                <a:gd name="T67" fmla="*/ 0 h 404"/>
                <a:gd name="T68" fmla="*/ 150 w 150"/>
                <a:gd name="T69" fmla="*/ 404 h 40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50"/>
                <a:gd name="T106" fmla="*/ 0 h 404"/>
                <a:gd name="T107" fmla="*/ 150 w 150"/>
                <a:gd name="T108" fmla="*/ 404 h 40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50" h="404">
                  <a:moveTo>
                    <a:pt x="150" y="404"/>
                  </a:moveTo>
                  <a:lnTo>
                    <a:pt x="142" y="397"/>
                  </a:lnTo>
                  <a:lnTo>
                    <a:pt x="135" y="392"/>
                  </a:lnTo>
                  <a:lnTo>
                    <a:pt x="127" y="388"/>
                  </a:lnTo>
                  <a:lnTo>
                    <a:pt x="119" y="384"/>
                  </a:lnTo>
                  <a:lnTo>
                    <a:pt x="109" y="382"/>
                  </a:lnTo>
                  <a:lnTo>
                    <a:pt x="100" y="380"/>
                  </a:lnTo>
                  <a:lnTo>
                    <a:pt x="89" y="378"/>
                  </a:lnTo>
                  <a:lnTo>
                    <a:pt x="77" y="376"/>
                  </a:lnTo>
                  <a:lnTo>
                    <a:pt x="64" y="375"/>
                  </a:lnTo>
                  <a:lnTo>
                    <a:pt x="52" y="371"/>
                  </a:lnTo>
                  <a:lnTo>
                    <a:pt x="39" y="370"/>
                  </a:lnTo>
                  <a:lnTo>
                    <a:pt x="28" y="366"/>
                  </a:lnTo>
                  <a:lnTo>
                    <a:pt x="16" y="363"/>
                  </a:lnTo>
                  <a:lnTo>
                    <a:pt x="8" y="355"/>
                  </a:lnTo>
                  <a:lnTo>
                    <a:pt x="1" y="349"/>
                  </a:lnTo>
                  <a:lnTo>
                    <a:pt x="0" y="339"/>
                  </a:lnTo>
                  <a:lnTo>
                    <a:pt x="0" y="67"/>
                  </a:lnTo>
                  <a:lnTo>
                    <a:pt x="1" y="57"/>
                  </a:lnTo>
                  <a:lnTo>
                    <a:pt x="8" y="50"/>
                  </a:lnTo>
                  <a:lnTo>
                    <a:pt x="16" y="43"/>
                  </a:lnTo>
                  <a:lnTo>
                    <a:pt x="28" y="39"/>
                  </a:lnTo>
                  <a:lnTo>
                    <a:pt x="39" y="37"/>
                  </a:lnTo>
                  <a:lnTo>
                    <a:pt x="52" y="34"/>
                  </a:lnTo>
                  <a:lnTo>
                    <a:pt x="64" y="31"/>
                  </a:lnTo>
                  <a:lnTo>
                    <a:pt x="77" y="29"/>
                  </a:lnTo>
                  <a:lnTo>
                    <a:pt x="89" y="28"/>
                  </a:lnTo>
                  <a:lnTo>
                    <a:pt x="100" y="24"/>
                  </a:lnTo>
                  <a:lnTo>
                    <a:pt x="109" y="22"/>
                  </a:lnTo>
                  <a:lnTo>
                    <a:pt x="119" y="20"/>
                  </a:lnTo>
                  <a:lnTo>
                    <a:pt x="127" y="16"/>
                  </a:lnTo>
                  <a:lnTo>
                    <a:pt x="135" y="12"/>
                  </a:lnTo>
                  <a:lnTo>
                    <a:pt x="142" y="8"/>
                  </a:lnTo>
                  <a:lnTo>
                    <a:pt x="150" y="0"/>
                  </a:lnTo>
                  <a:lnTo>
                    <a:pt x="150" y="404"/>
                  </a:lnTo>
                  <a:close/>
                </a:path>
              </a:pathLst>
            </a:custGeom>
            <a:solidFill>
              <a:srgbClr val="FF00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859" name="Freeform 109"/>
            <p:cNvSpPr>
              <a:spLocks/>
            </p:cNvSpPr>
            <p:nvPr/>
          </p:nvSpPr>
          <p:spPr bwMode="auto">
            <a:xfrm>
              <a:off x="137" y="895"/>
              <a:ext cx="75" cy="35"/>
            </a:xfrm>
            <a:custGeom>
              <a:avLst/>
              <a:gdLst>
                <a:gd name="T0" fmla="*/ 0 w 75"/>
                <a:gd name="T1" fmla="*/ 11 h 35"/>
                <a:gd name="T2" fmla="*/ 0 w 75"/>
                <a:gd name="T3" fmla="*/ 11 h 35"/>
                <a:gd name="T4" fmla="*/ 12 w 75"/>
                <a:gd name="T5" fmla="*/ 12 h 35"/>
                <a:gd name="T6" fmla="*/ 22 w 75"/>
                <a:gd name="T7" fmla="*/ 13 h 35"/>
                <a:gd name="T8" fmla="*/ 32 w 75"/>
                <a:gd name="T9" fmla="*/ 16 h 35"/>
                <a:gd name="T10" fmla="*/ 39 w 75"/>
                <a:gd name="T11" fmla="*/ 18 h 35"/>
                <a:gd name="T12" fmla="*/ 49 w 75"/>
                <a:gd name="T13" fmla="*/ 22 h 35"/>
                <a:gd name="T14" fmla="*/ 57 w 75"/>
                <a:gd name="T15" fmla="*/ 26 h 35"/>
                <a:gd name="T16" fmla="*/ 61 w 75"/>
                <a:gd name="T17" fmla="*/ 30 h 35"/>
                <a:gd name="T18" fmla="*/ 68 w 75"/>
                <a:gd name="T19" fmla="*/ 35 h 35"/>
                <a:gd name="T20" fmla="*/ 75 w 75"/>
                <a:gd name="T21" fmla="*/ 29 h 35"/>
                <a:gd name="T22" fmla="*/ 67 w 75"/>
                <a:gd name="T23" fmla="*/ 21 h 35"/>
                <a:gd name="T24" fmla="*/ 59 w 75"/>
                <a:gd name="T25" fmla="*/ 16 h 35"/>
                <a:gd name="T26" fmla="*/ 51 w 75"/>
                <a:gd name="T27" fmla="*/ 12 h 35"/>
                <a:gd name="T28" fmla="*/ 43 w 75"/>
                <a:gd name="T29" fmla="*/ 9 h 35"/>
                <a:gd name="T30" fmla="*/ 32 w 75"/>
                <a:gd name="T31" fmla="*/ 5 h 35"/>
                <a:gd name="T32" fmla="*/ 22 w 75"/>
                <a:gd name="T33" fmla="*/ 4 h 35"/>
                <a:gd name="T34" fmla="*/ 12 w 75"/>
                <a:gd name="T35" fmla="*/ 2 h 35"/>
                <a:gd name="T36" fmla="*/ 0 w 75"/>
                <a:gd name="T37" fmla="*/ 0 h 35"/>
                <a:gd name="T38" fmla="*/ 0 w 75"/>
                <a:gd name="T39" fmla="*/ 11 h 3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75"/>
                <a:gd name="T61" fmla="*/ 0 h 35"/>
                <a:gd name="T62" fmla="*/ 75 w 75"/>
                <a:gd name="T63" fmla="*/ 35 h 3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75" h="35">
                  <a:moveTo>
                    <a:pt x="0" y="11"/>
                  </a:moveTo>
                  <a:lnTo>
                    <a:pt x="0" y="11"/>
                  </a:lnTo>
                  <a:lnTo>
                    <a:pt x="12" y="12"/>
                  </a:lnTo>
                  <a:lnTo>
                    <a:pt x="22" y="13"/>
                  </a:lnTo>
                  <a:lnTo>
                    <a:pt x="32" y="16"/>
                  </a:lnTo>
                  <a:lnTo>
                    <a:pt x="39" y="18"/>
                  </a:lnTo>
                  <a:lnTo>
                    <a:pt x="49" y="22"/>
                  </a:lnTo>
                  <a:lnTo>
                    <a:pt x="57" y="26"/>
                  </a:lnTo>
                  <a:lnTo>
                    <a:pt x="61" y="30"/>
                  </a:lnTo>
                  <a:lnTo>
                    <a:pt x="68" y="35"/>
                  </a:lnTo>
                  <a:lnTo>
                    <a:pt x="75" y="29"/>
                  </a:lnTo>
                  <a:lnTo>
                    <a:pt x="67" y="21"/>
                  </a:lnTo>
                  <a:lnTo>
                    <a:pt x="59" y="16"/>
                  </a:lnTo>
                  <a:lnTo>
                    <a:pt x="51" y="12"/>
                  </a:lnTo>
                  <a:lnTo>
                    <a:pt x="43" y="9"/>
                  </a:lnTo>
                  <a:lnTo>
                    <a:pt x="32" y="5"/>
                  </a:lnTo>
                  <a:lnTo>
                    <a:pt x="22" y="4"/>
                  </a:lnTo>
                  <a:lnTo>
                    <a:pt x="12" y="2"/>
                  </a:lnTo>
                  <a:lnTo>
                    <a:pt x="0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860" name="Freeform 110"/>
            <p:cNvSpPr>
              <a:spLocks/>
            </p:cNvSpPr>
            <p:nvPr/>
          </p:nvSpPr>
          <p:spPr bwMode="auto">
            <a:xfrm>
              <a:off x="54" y="863"/>
              <a:ext cx="83" cy="43"/>
            </a:xfrm>
            <a:custGeom>
              <a:avLst/>
              <a:gdLst>
                <a:gd name="T0" fmla="*/ 0 w 83"/>
                <a:gd name="T1" fmla="*/ 0 h 43"/>
                <a:gd name="T2" fmla="*/ 0 w 83"/>
                <a:gd name="T3" fmla="*/ 0 h 43"/>
                <a:gd name="T4" fmla="*/ 4 w 83"/>
                <a:gd name="T5" fmla="*/ 12 h 43"/>
                <a:gd name="T6" fmla="*/ 12 w 83"/>
                <a:gd name="T7" fmla="*/ 20 h 43"/>
                <a:gd name="T8" fmla="*/ 21 w 83"/>
                <a:gd name="T9" fmla="*/ 30 h 43"/>
                <a:gd name="T10" fmla="*/ 32 w 83"/>
                <a:gd name="T11" fmla="*/ 32 h 43"/>
                <a:gd name="T12" fmla="*/ 45 w 83"/>
                <a:gd name="T13" fmla="*/ 36 h 43"/>
                <a:gd name="T14" fmla="*/ 58 w 83"/>
                <a:gd name="T15" fmla="*/ 38 h 43"/>
                <a:gd name="T16" fmla="*/ 70 w 83"/>
                <a:gd name="T17" fmla="*/ 41 h 43"/>
                <a:gd name="T18" fmla="*/ 83 w 83"/>
                <a:gd name="T19" fmla="*/ 43 h 43"/>
                <a:gd name="T20" fmla="*/ 83 w 83"/>
                <a:gd name="T21" fmla="*/ 32 h 43"/>
                <a:gd name="T22" fmla="*/ 70 w 83"/>
                <a:gd name="T23" fmla="*/ 31 h 43"/>
                <a:gd name="T24" fmla="*/ 58 w 83"/>
                <a:gd name="T25" fmla="*/ 27 h 43"/>
                <a:gd name="T26" fmla="*/ 45 w 83"/>
                <a:gd name="T27" fmla="*/ 26 h 43"/>
                <a:gd name="T28" fmla="*/ 36 w 83"/>
                <a:gd name="T29" fmla="*/ 22 h 43"/>
                <a:gd name="T30" fmla="*/ 24 w 83"/>
                <a:gd name="T31" fmla="*/ 19 h 43"/>
                <a:gd name="T32" fmla="*/ 17 w 83"/>
                <a:gd name="T33" fmla="*/ 14 h 43"/>
                <a:gd name="T34" fmla="*/ 13 w 83"/>
                <a:gd name="T35" fmla="*/ 8 h 43"/>
                <a:gd name="T36" fmla="*/ 13 w 83"/>
                <a:gd name="T37" fmla="*/ 0 h 43"/>
                <a:gd name="T38" fmla="*/ 0 w 83"/>
                <a:gd name="T39" fmla="*/ 0 h 4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83"/>
                <a:gd name="T61" fmla="*/ 0 h 43"/>
                <a:gd name="T62" fmla="*/ 83 w 83"/>
                <a:gd name="T63" fmla="*/ 43 h 4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83" h="43">
                  <a:moveTo>
                    <a:pt x="0" y="0"/>
                  </a:moveTo>
                  <a:lnTo>
                    <a:pt x="0" y="0"/>
                  </a:lnTo>
                  <a:lnTo>
                    <a:pt x="4" y="12"/>
                  </a:lnTo>
                  <a:lnTo>
                    <a:pt x="12" y="20"/>
                  </a:lnTo>
                  <a:lnTo>
                    <a:pt x="21" y="30"/>
                  </a:lnTo>
                  <a:lnTo>
                    <a:pt x="32" y="32"/>
                  </a:lnTo>
                  <a:lnTo>
                    <a:pt x="45" y="36"/>
                  </a:lnTo>
                  <a:lnTo>
                    <a:pt x="58" y="38"/>
                  </a:lnTo>
                  <a:lnTo>
                    <a:pt x="70" y="41"/>
                  </a:lnTo>
                  <a:lnTo>
                    <a:pt x="83" y="43"/>
                  </a:lnTo>
                  <a:lnTo>
                    <a:pt x="83" y="32"/>
                  </a:lnTo>
                  <a:lnTo>
                    <a:pt x="70" y="31"/>
                  </a:lnTo>
                  <a:lnTo>
                    <a:pt x="58" y="27"/>
                  </a:lnTo>
                  <a:lnTo>
                    <a:pt x="45" y="26"/>
                  </a:lnTo>
                  <a:lnTo>
                    <a:pt x="36" y="22"/>
                  </a:lnTo>
                  <a:lnTo>
                    <a:pt x="24" y="19"/>
                  </a:lnTo>
                  <a:lnTo>
                    <a:pt x="17" y="14"/>
                  </a:lnTo>
                  <a:lnTo>
                    <a:pt x="13" y="8"/>
                  </a:lnTo>
                  <a:lnTo>
                    <a:pt x="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861" name="Freeform 111"/>
            <p:cNvSpPr>
              <a:spLocks/>
            </p:cNvSpPr>
            <p:nvPr/>
          </p:nvSpPr>
          <p:spPr bwMode="auto">
            <a:xfrm>
              <a:off x="54" y="591"/>
              <a:ext cx="13" cy="272"/>
            </a:xfrm>
            <a:custGeom>
              <a:avLst/>
              <a:gdLst>
                <a:gd name="T0" fmla="*/ 0 w 13"/>
                <a:gd name="T1" fmla="*/ 0 h 272"/>
                <a:gd name="T2" fmla="*/ 0 w 13"/>
                <a:gd name="T3" fmla="*/ 0 h 272"/>
                <a:gd name="T4" fmla="*/ 0 w 13"/>
                <a:gd name="T5" fmla="*/ 272 h 272"/>
                <a:gd name="T6" fmla="*/ 13 w 13"/>
                <a:gd name="T7" fmla="*/ 272 h 272"/>
                <a:gd name="T8" fmla="*/ 13 w 13"/>
                <a:gd name="T9" fmla="*/ 0 h 272"/>
                <a:gd name="T10" fmla="*/ 0 w 13"/>
                <a:gd name="T11" fmla="*/ 0 h 27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"/>
                <a:gd name="T19" fmla="*/ 0 h 272"/>
                <a:gd name="T20" fmla="*/ 13 w 13"/>
                <a:gd name="T21" fmla="*/ 272 h 27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" h="272">
                  <a:moveTo>
                    <a:pt x="0" y="0"/>
                  </a:moveTo>
                  <a:lnTo>
                    <a:pt x="0" y="0"/>
                  </a:lnTo>
                  <a:lnTo>
                    <a:pt x="0" y="272"/>
                  </a:lnTo>
                  <a:lnTo>
                    <a:pt x="13" y="272"/>
                  </a:lnTo>
                  <a:lnTo>
                    <a:pt x="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862" name="Freeform 112"/>
            <p:cNvSpPr>
              <a:spLocks/>
            </p:cNvSpPr>
            <p:nvPr/>
          </p:nvSpPr>
          <p:spPr bwMode="auto">
            <a:xfrm>
              <a:off x="54" y="547"/>
              <a:ext cx="83" cy="44"/>
            </a:xfrm>
            <a:custGeom>
              <a:avLst/>
              <a:gdLst>
                <a:gd name="T0" fmla="*/ 83 w 83"/>
                <a:gd name="T1" fmla="*/ 0 h 44"/>
                <a:gd name="T2" fmla="*/ 83 w 83"/>
                <a:gd name="T3" fmla="*/ 0 h 44"/>
                <a:gd name="T4" fmla="*/ 70 w 83"/>
                <a:gd name="T5" fmla="*/ 3 h 44"/>
                <a:gd name="T6" fmla="*/ 58 w 83"/>
                <a:gd name="T7" fmla="*/ 5 h 44"/>
                <a:gd name="T8" fmla="*/ 45 w 83"/>
                <a:gd name="T9" fmla="*/ 8 h 44"/>
                <a:gd name="T10" fmla="*/ 32 w 83"/>
                <a:gd name="T11" fmla="*/ 11 h 44"/>
                <a:gd name="T12" fmla="*/ 21 w 83"/>
                <a:gd name="T13" fmla="*/ 15 h 44"/>
                <a:gd name="T14" fmla="*/ 12 w 83"/>
                <a:gd name="T15" fmla="*/ 23 h 44"/>
                <a:gd name="T16" fmla="*/ 4 w 83"/>
                <a:gd name="T17" fmla="*/ 32 h 44"/>
                <a:gd name="T18" fmla="*/ 0 w 83"/>
                <a:gd name="T19" fmla="*/ 44 h 44"/>
                <a:gd name="T20" fmla="*/ 13 w 83"/>
                <a:gd name="T21" fmla="*/ 44 h 44"/>
                <a:gd name="T22" fmla="*/ 13 w 83"/>
                <a:gd name="T23" fmla="*/ 34 h 44"/>
                <a:gd name="T24" fmla="*/ 17 w 83"/>
                <a:gd name="T25" fmla="*/ 29 h 44"/>
                <a:gd name="T26" fmla="*/ 24 w 83"/>
                <a:gd name="T27" fmla="*/ 25 h 44"/>
                <a:gd name="T28" fmla="*/ 36 w 83"/>
                <a:gd name="T29" fmla="*/ 21 h 44"/>
                <a:gd name="T30" fmla="*/ 45 w 83"/>
                <a:gd name="T31" fmla="*/ 17 h 44"/>
                <a:gd name="T32" fmla="*/ 58 w 83"/>
                <a:gd name="T33" fmla="*/ 16 h 44"/>
                <a:gd name="T34" fmla="*/ 70 w 83"/>
                <a:gd name="T35" fmla="*/ 13 h 44"/>
                <a:gd name="T36" fmla="*/ 83 w 83"/>
                <a:gd name="T37" fmla="*/ 11 h 44"/>
                <a:gd name="T38" fmla="*/ 83 w 83"/>
                <a:gd name="T39" fmla="*/ 0 h 4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83"/>
                <a:gd name="T61" fmla="*/ 0 h 44"/>
                <a:gd name="T62" fmla="*/ 83 w 83"/>
                <a:gd name="T63" fmla="*/ 44 h 4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83" h="44">
                  <a:moveTo>
                    <a:pt x="83" y="0"/>
                  </a:moveTo>
                  <a:lnTo>
                    <a:pt x="83" y="0"/>
                  </a:lnTo>
                  <a:lnTo>
                    <a:pt x="70" y="3"/>
                  </a:lnTo>
                  <a:lnTo>
                    <a:pt x="58" y="5"/>
                  </a:lnTo>
                  <a:lnTo>
                    <a:pt x="45" y="8"/>
                  </a:lnTo>
                  <a:lnTo>
                    <a:pt x="32" y="11"/>
                  </a:lnTo>
                  <a:lnTo>
                    <a:pt x="21" y="15"/>
                  </a:lnTo>
                  <a:lnTo>
                    <a:pt x="12" y="23"/>
                  </a:lnTo>
                  <a:lnTo>
                    <a:pt x="4" y="32"/>
                  </a:lnTo>
                  <a:lnTo>
                    <a:pt x="0" y="44"/>
                  </a:lnTo>
                  <a:lnTo>
                    <a:pt x="13" y="44"/>
                  </a:lnTo>
                  <a:lnTo>
                    <a:pt x="13" y="34"/>
                  </a:lnTo>
                  <a:lnTo>
                    <a:pt x="17" y="29"/>
                  </a:lnTo>
                  <a:lnTo>
                    <a:pt x="24" y="25"/>
                  </a:lnTo>
                  <a:lnTo>
                    <a:pt x="36" y="21"/>
                  </a:lnTo>
                  <a:lnTo>
                    <a:pt x="45" y="17"/>
                  </a:lnTo>
                  <a:lnTo>
                    <a:pt x="58" y="16"/>
                  </a:lnTo>
                  <a:lnTo>
                    <a:pt x="70" y="13"/>
                  </a:lnTo>
                  <a:lnTo>
                    <a:pt x="83" y="11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863" name="Freeform 113"/>
            <p:cNvSpPr>
              <a:spLocks/>
            </p:cNvSpPr>
            <p:nvPr/>
          </p:nvSpPr>
          <p:spPr bwMode="auto">
            <a:xfrm>
              <a:off x="137" y="509"/>
              <a:ext cx="79" cy="49"/>
            </a:xfrm>
            <a:custGeom>
              <a:avLst/>
              <a:gdLst>
                <a:gd name="T0" fmla="*/ 79 w 79"/>
                <a:gd name="T1" fmla="*/ 14 h 49"/>
                <a:gd name="T2" fmla="*/ 69 w 79"/>
                <a:gd name="T3" fmla="*/ 12 h 49"/>
                <a:gd name="T4" fmla="*/ 61 w 79"/>
                <a:gd name="T5" fmla="*/ 17 h 49"/>
                <a:gd name="T6" fmla="*/ 57 w 79"/>
                <a:gd name="T7" fmla="*/ 22 h 49"/>
                <a:gd name="T8" fmla="*/ 49 w 79"/>
                <a:gd name="T9" fmla="*/ 25 h 49"/>
                <a:gd name="T10" fmla="*/ 40 w 79"/>
                <a:gd name="T11" fmla="*/ 29 h 49"/>
                <a:gd name="T12" fmla="*/ 32 w 79"/>
                <a:gd name="T13" fmla="*/ 32 h 49"/>
                <a:gd name="T14" fmla="*/ 22 w 79"/>
                <a:gd name="T15" fmla="*/ 34 h 49"/>
                <a:gd name="T16" fmla="*/ 12 w 79"/>
                <a:gd name="T17" fmla="*/ 37 h 49"/>
                <a:gd name="T18" fmla="*/ 0 w 79"/>
                <a:gd name="T19" fmla="*/ 38 h 49"/>
                <a:gd name="T20" fmla="*/ 0 w 79"/>
                <a:gd name="T21" fmla="*/ 49 h 49"/>
                <a:gd name="T22" fmla="*/ 12 w 79"/>
                <a:gd name="T23" fmla="*/ 47 h 49"/>
                <a:gd name="T24" fmla="*/ 22 w 79"/>
                <a:gd name="T25" fmla="*/ 43 h 49"/>
                <a:gd name="T26" fmla="*/ 32 w 79"/>
                <a:gd name="T27" fmla="*/ 42 h 49"/>
                <a:gd name="T28" fmla="*/ 44 w 79"/>
                <a:gd name="T29" fmla="*/ 38 h 49"/>
                <a:gd name="T30" fmla="*/ 51 w 79"/>
                <a:gd name="T31" fmla="*/ 35 h 49"/>
                <a:gd name="T32" fmla="*/ 59 w 79"/>
                <a:gd name="T33" fmla="*/ 32 h 49"/>
                <a:gd name="T34" fmla="*/ 67 w 79"/>
                <a:gd name="T35" fmla="*/ 26 h 49"/>
                <a:gd name="T36" fmla="*/ 75 w 79"/>
                <a:gd name="T37" fmla="*/ 18 h 49"/>
                <a:gd name="T38" fmla="*/ 66 w 79"/>
                <a:gd name="T39" fmla="*/ 14 h 49"/>
                <a:gd name="T40" fmla="*/ 79 w 79"/>
                <a:gd name="T41" fmla="*/ 14 h 49"/>
                <a:gd name="T42" fmla="*/ 79 w 79"/>
                <a:gd name="T43" fmla="*/ 0 h 49"/>
                <a:gd name="T44" fmla="*/ 69 w 79"/>
                <a:gd name="T45" fmla="*/ 12 h 49"/>
                <a:gd name="T46" fmla="*/ 79 w 79"/>
                <a:gd name="T47" fmla="*/ 14 h 4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9"/>
                <a:gd name="T73" fmla="*/ 0 h 49"/>
                <a:gd name="T74" fmla="*/ 79 w 79"/>
                <a:gd name="T75" fmla="*/ 49 h 4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9" h="49">
                  <a:moveTo>
                    <a:pt x="79" y="14"/>
                  </a:moveTo>
                  <a:lnTo>
                    <a:pt x="69" y="12"/>
                  </a:lnTo>
                  <a:lnTo>
                    <a:pt x="61" y="17"/>
                  </a:lnTo>
                  <a:lnTo>
                    <a:pt x="57" y="22"/>
                  </a:lnTo>
                  <a:lnTo>
                    <a:pt x="49" y="25"/>
                  </a:lnTo>
                  <a:lnTo>
                    <a:pt x="40" y="29"/>
                  </a:lnTo>
                  <a:lnTo>
                    <a:pt x="32" y="32"/>
                  </a:lnTo>
                  <a:lnTo>
                    <a:pt x="22" y="34"/>
                  </a:lnTo>
                  <a:lnTo>
                    <a:pt x="12" y="37"/>
                  </a:lnTo>
                  <a:lnTo>
                    <a:pt x="0" y="38"/>
                  </a:lnTo>
                  <a:lnTo>
                    <a:pt x="0" y="49"/>
                  </a:lnTo>
                  <a:lnTo>
                    <a:pt x="12" y="47"/>
                  </a:lnTo>
                  <a:lnTo>
                    <a:pt x="22" y="43"/>
                  </a:lnTo>
                  <a:lnTo>
                    <a:pt x="32" y="42"/>
                  </a:lnTo>
                  <a:lnTo>
                    <a:pt x="44" y="38"/>
                  </a:lnTo>
                  <a:lnTo>
                    <a:pt x="51" y="35"/>
                  </a:lnTo>
                  <a:lnTo>
                    <a:pt x="59" y="32"/>
                  </a:lnTo>
                  <a:lnTo>
                    <a:pt x="67" y="26"/>
                  </a:lnTo>
                  <a:lnTo>
                    <a:pt x="75" y="18"/>
                  </a:lnTo>
                  <a:lnTo>
                    <a:pt x="66" y="14"/>
                  </a:lnTo>
                  <a:lnTo>
                    <a:pt x="79" y="14"/>
                  </a:lnTo>
                  <a:lnTo>
                    <a:pt x="79" y="0"/>
                  </a:lnTo>
                  <a:lnTo>
                    <a:pt x="69" y="12"/>
                  </a:lnTo>
                  <a:lnTo>
                    <a:pt x="79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864" name="Freeform 114"/>
            <p:cNvSpPr>
              <a:spLocks/>
            </p:cNvSpPr>
            <p:nvPr/>
          </p:nvSpPr>
          <p:spPr bwMode="auto">
            <a:xfrm>
              <a:off x="203" y="524"/>
              <a:ext cx="13" cy="419"/>
            </a:xfrm>
            <a:custGeom>
              <a:avLst/>
              <a:gdLst>
                <a:gd name="T0" fmla="*/ 2 w 13"/>
                <a:gd name="T1" fmla="*/ 407 h 419"/>
                <a:gd name="T2" fmla="*/ 13 w 13"/>
                <a:gd name="T3" fmla="*/ 404 h 419"/>
                <a:gd name="T4" fmla="*/ 13 w 13"/>
                <a:gd name="T5" fmla="*/ 0 h 419"/>
                <a:gd name="T6" fmla="*/ 0 w 13"/>
                <a:gd name="T7" fmla="*/ 0 h 419"/>
                <a:gd name="T8" fmla="*/ 0 w 13"/>
                <a:gd name="T9" fmla="*/ 404 h 419"/>
                <a:gd name="T10" fmla="*/ 9 w 13"/>
                <a:gd name="T11" fmla="*/ 400 h 419"/>
                <a:gd name="T12" fmla="*/ 2 w 13"/>
                <a:gd name="T13" fmla="*/ 407 h 419"/>
                <a:gd name="T14" fmla="*/ 13 w 13"/>
                <a:gd name="T15" fmla="*/ 419 h 419"/>
                <a:gd name="T16" fmla="*/ 13 w 13"/>
                <a:gd name="T17" fmla="*/ 404 h 419"/>
                <a:gd name="T18" fmla="*/ 2 w 13"/>
                <a:gd name="T19" fmla="*/ 407 h 4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419"/>
                <a:gd name="T32" fmla="*/ 13 w 13"/>
                <a:gd name="T33" fmla="*/ 419 h 41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419">
                  <a:moveTo>
                    <a:pt x="2" y="407"/>
                  </a:moveTo>
                  <a:lnTo>
                    <a:pt x="13" y="404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404"/>
                  </a:lnTo>
                  <a:lnTo>
                    <a:pt x="9" y="400"/>
                  </a:lnTo>
                  <a:lnTo>
                    <a:pt x="2" y="407"/>
                  </a:lnTo>
                  <a:lnTo>
                    <a:pt x="13" y="419"/>
                  </a:lnTo>
                  <a:lnTo>
                    <a:pt x="13" y="404"/>
                  </a:lnTo>
                  <a:lnTo>
                    <a:pt x="2" y="40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865" name="Freeform 115"/>
            <p:cNvSpPr>
              <a:spLocks/>
            </p:cNvSpPr>
            <p:nvPr/>
          </p:nvSpPr>
          <p:spPr bwMode="auto">
            <a:xfrm>
              <a:off x="60" y="149"/>
              <a:ext cx="150" cy="403"/>
            </a:xfrm>
            <a:custGeom>
              <a:avLst/>
              <a:gdLst>
                <a:gd name="T0" fmla="*/ 150 w 150"/>
                <a:gd name="T1" fmla="*/ 403 h 403"/>
                <a:gd name="T2" fmla="*/ 142 w 150"/>
                <a:gd name="T3" fmla="*/ 397 h 403"/>
                <a:gd name="T4" fmla="*/ 135 w 150"/>
                <a:gd name="T5" fmla="*/ 391 h 403"/>
                <a:gd name="T6" fmla="*/ 127 w 150"/>
                <a:gd name="T7" fmla="*/ 389 h 403"/>
                <a:gd name="T8" fmla="*/ 119 w 150"/>
                <a:gd name="T9" fmla="*/ 385 h 403"/>
                <a:gd name="T10" fmla="*/ 109 w 150"/>
                <a:gd name="T11" fmla="*/ 382 h 403"/>
                <a:gd name="T12" fmla="*/ 100 w 150"/>
                <a:gd name="T13" fmla="*/ 380 h 403"/>
                <a:gd name="T14" fmla="*/ 89 w 150"/>
                <a:gd name="T15" fmla="*/ 377 h 403"/>
                <a:gd name="T16" fmla="*/ 77 w 150"/>
                <a:gd name="T17" fmla="*/ 374 h 403"/>
                <a:gd name="T18" fmla="*/ 64 w 150"/>
                <a:gd name="T19" fmla="*/ 373 h 403"/>
                <a:gd name="T20" fmla="*/ 52 w 150"/>
                <a:gd name="T21" fmla="*/ 372 h 403"/>
                <a:gd name="T22" fmla="*/ 39 w 150"/>
                <a:gd name="T23" fmla="*/ 369 h 403"/>
                <a:gd name="T24" fmla="*/ 28 w 150"/>
                <a:gd name="T25" fmla="*/ 366 h 403"/>
                <a:gd name="T26" fmla="*/ 16 w 150"/>
                <a:gd name="T27" fmla="*/ 362 h 403"/>
                <a:gd name="T28" fmla="*/ 8 w 150"/>
                <a:gd name="T29" fmla="*/ 356 h 403"/>
                <a:gd name="T30" fmla="*/ 1 w 150"/>
                <a:gd name="T31" fmla="*/ 348 h 403"/>
                <a:gd name="T32" fmla="*/ 0 w 150"/>
                <a:gd name="T33" fmla="*/ 337 h 403"/>
                <a:gd name="T34" fmla="*/ 0 w 150"/>
                <a:gd name="T35" fmla="*/ 66 h 403"/>
                <a:gd name="T36" fmla="*/ 1 w 150"/>
                <a:gd name="T37" fmla="*/ 57 h 403"/>
                <a:gd name="T38" fmla="*/ 8 w 150"/>
                <a:gd name="T39" fmla="*/ 48 h 403"/>
                <a:gd name="T40" fmla="*/ 16 w 150"/>
                <a:gd name="T41" fmla="*/ 41 h 403"/>
                <a:gd name="T42" fmla="*/ 28 w 150"/>
                <a:gd name="T43" fmla="*/ 37 h 403"/>
                <a:gd name="T44" fmla="*/ 39 w 150"/>
                <a:gd name="T45" fmla="*/ 34 h 403"/>
                <a:gd name="T46" fmla="*/ 52 w 150"/>
                <a:gd name="T47" fmla="*/ 33 h 403"/>
                <a:gd name="T48" fmla="*/ 64 w 150"/>
                <a:gd name="T49" fmla="*/ 29 h 403"/>
                <a:gd name="T50" fmla="*/ 77 w 150"/>
                <a:gd name="T51" fmla="*/ 28 h 403"/>
                <a:gd name="T52" fmla="*/ 89 w 150"/>
                <a:gd name="T53" fmla="*/ 25 h 403"/>
                <a:gd name="T54" fmla="*/ 100 w 150"/>
                <a:gd name="T55" fmla="*/ 24 h 403"/>
                <a:gd name="T56" fmla="*/ 109 w 150"/>
                <a:gd name="T57" fmla="*/ 23 h 403"/>
                <a:gd name="T58" fmla="*/ 119 w 150"/>
                <a:gd name="T59" fmla="*/ 19 h 403"/>
                <a:gd name="T60" fmla="*/ 127 w 150"/>
                <a:gd name="T61" fmla="*/ 16 h 403"/>
                <a:gd name="T62" fmla="*/ 135 w 150"/>
                <a:gd name="T63" fmla="*/ 12 h 403"/>
                <a:gd name="T64" fmla="*/ 142 w 150"/>
                <a:gd name="T65" fmla="*/ 7 h 403"/>
                <a:gd name="T66" fmla="*/ 150 w 150"/>
                <a:gd name="T67" fmla="*/ 0 h 403"/>
                <a:gd name="T68" fmla="*/ 150 w 150"/>
                <a:gd name="T69" fmla="*/ 403 h 40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50"/>
                <a:gd name="T106" fmla="*/ 0 h 403"/>
                <a:gd name="T107" fmla="*/ 150 w 150"/>
                <a:gd name="T108" fmla="*/ 403 h 40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50" h="403">
                  <a:moveTo>
                    <a:pt x="150" y="403"/>
                  </a:moveTo>
                  <a:lnTo>
                    <a:pt x="142" y="397"/>
                  </a:lnTo>
                  <a:lnTo>
                    <a:pt x="135" y="391"/>
                  </a:lnTo>
                  <a:lnTo>
                    <a:pt x="127" y="389"/>
                  </a:lnTo>
                  <a:lnTo>
                    <a:pt x="119" y="385"/>
                  </a:lnTo>
                  <a:lnTo>
                    <a:pt x="109" y="382"/>
                  </a:lnTo>
                  <a:lnTo>
                    <a:pt x="100" y="380"/>
                  </a:lnTo>
                  <a:lnTo>
                    <a:pt x="89" y="377"/>
                  </a:lnTo>
                  <a:lnTo>
                    <a:pt x="77" y="374"/>
                  </a:lnTo>
                  <a:lnTo>
                    <a:pt x="64" y="373"/>
                  </a:lnTo>
                  <a:lnTo>
                    <a:pt x="52" y="372"/>
                  </a:lnTo>
                  <a:lnTo>
                    <a:pt x="39" y="369"/>
                  </a:lnTo>
                  <a:lnTo>
                    <a:pt x="28" y="366"/>
                  </a:lnTo>
                  <a:lnTo>
                    <a:pt x="16" y="362"/>
                  </a:lnTo>
                  <a:lnTo>
                    <a:pt x="8" y="356"/>
                  </a:lnTo>
                  <a:lnTo>
                    <a:pt x="1" y="348"/>
                  </a:lnTo>
                  <a:lnTo>
                    <a:pt x="0" y="337"/>
                  </a:lnTo>
                  <a:lnTo>
                    <a:pt x="0" y="66"/>
                  </a:lnTo>
                  <a:lnTo>
                    <a:pt x="1" y="57"/>
                  </a:lnTo>
                  <a:lnTo>
                    <a:pt x="8" y="48"/>
                  </a:lnTo>
                  <a:lnTo>
                    <a:pt x="16" y="41"/>
                  </a:lnTo>
                  <a:lnTo>
                    <a:pt x="28" y="37"/>
                  </a:lnTo>
                  <a:lnTo>
                    <a:pt x="39" y="34"/>
                  </a:lnTo>
                  <a:lnTo>
                    <a:pt x="52" y="33"/>
                  </a:lnTo>
                  <a:lnTo>
                    <a:pt x="64" y="29"/>
                  </a:lnTo>
                  <a:lnTo>
                    <a:pt x="77" y="28"/>
                  </a:lnTo>
                  <a:lnTo>
                    <a:pt x="89" y="25"/>
                  </a:lnTo>
                  <a:lnTo>
                    <a:pt x="100" y="24"/>
                  </a:lnTo>
                  <a:lnTo>
                    <a:pt x="109" y="23"/>
                  </a:lnTo>
                  <a:lnTo>
                    <a:pt x="119" y="19"/>
                  </a:lnTo>
                  <a:lnTo>
                    <a:pt x="127" y="16"/>
                  </a:lnTo>
                  <a:lnTo>
                    <a:pt x="135" y="12"/>
                  </a:lnTo>
                  <a:lnTo>
                    <a:pt x="142" y="7"/>
                  </a:lnTo>
                  <a:lnTo>
                    <a:pt x="150" y="0"/>
                  </a:lnTo>
                  <a:lnTo>
                    <a:pt x="150" y="403"/>
                  </a:lnTo>
                  <a:close/>
                </a:path>
              </a:pathLst>
            </a:custGeom>
            <a:solidFill>
              <a:srgbClr val="6600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866" name="Freeform 116"/>
            <p:cNvSpPr>
              <a:spLocks/>
            </p:cNvSpPr>
            <p:nvPr/>
          </p:nvSpPr>
          <p:spPr bwMode="auto">
            <a:xfrm>
              <a:off x="137" y="518"/>
              <a:ext cx="75" cy="39"/>
            </a:xfrm>
            <a:custGeom>
              <a:avLst/>
              <a:gdLst>
                <a:gd name="T0" fmla="*/ 0 w 75"/>
                <a:gd name="T1" fmla="*/ 11 h 39"/>
                <a:gd name="T2" fmla="*/ 0 w 75"/>
                <a:gd name="T3" fmla="*/ 11 h 39"/>
                <a:gd name="T4" fmla="*/ 12 w 75"/>
                <a:gd name="T5" fmla="*/ 14 h 39"/>
                <a:gd name="T6" fmla="*/ 22 w 75"/>
                <a:gd name="T7" fmla="*/ 16 h 39"/>
                <a:gd name="T8" fmla="*/ 32 w 75"/>
                <a:gd name="T9" fmla="*/ 18 h 39"/>
                <a:gd name="T10" fmla="*/ 39 w 75"/>
                <a:gd name="T11" fmla="*/ 22 h 39"/>
                <a:gd name="T12" fmla="*/ 49 w 75"/>
                <a:gd name="T13" fmla="*/ 25 h 39"/>
                <a:gd name="T14" fmla="*/ 57 w 75"/>
                <a:gd name="T15" fmla="*/ 28 h 39"/>
                <a:gd name="T16" fmla="*/ 61 w 75"/>
                <a:gd name="T17" fmla="*/ 33 h 39"/>
                <a:gd name="T18" fmla="*/ 68 w 75"/>
                <a:gd name="T19" fmla="*/ 39 h 39"/>
                <a:gd name="T20" fmla="*/ 75 w 75"/>
                <a:gd name="T21" fmla="*/ 32 h 39"/>
                <a:gd name="T22" fmla="*/ 67 w 75"/>
                <a:gd name="T23" fmla="*/ 23 h 39"/>
                <a:gd name="T24" fmla="*/ 59 w 75"/>
                <a:gd name="T25" fmla="*/ 18 h 39"/>
                <a:gd name="T26" fmla="*/ 51 w 75"/>
                <a:gd name="T27" fmla="*/ 15 h 39"/>
                <a:gd name="T28" fmla="*/ 43 w 75"/>
                <a:gd name="T29" fmla="*/ 11 h 39"/>
                <a:gd name="T30" fmla="*/ 32 w 75"/>
                <a:gd name="T31" fmla="*/ 8 h 39"/>
                <a:gd name="T32" fmla="*/ 22 w 75"/>
                <a:gd name="T33" fmla="*/ 6 h 39"/>
                <a:gd name="T34" fmla="*/ 12 w 75"/>
                <a:gd name="T35" fmla="*/ 3 h 39"/>
                <a:gd name="T36" fmla="*/ 0 w 75"/>
                <a:gd name="T37" fmla="*/ 0 h 39"/>
                <a:gd name="T38" fmla="*/ 0 w 75"/>
                <a:gd name="T39" fmla="*/ 11 h 3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75"/>
                <a:gd name="T61" fmla="*/ 0 h 39"/>
                <a:gd name="T62" fmla="*/ 75 w 75"/>
                <a:gd name="T63" fmla="*/ 39 h 3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75" h="39">
                  <a:moveTo>
                    <a:pt x="0" y="11"/>
                  </a:moveTo>
                  <a:lnTo>
                    <a:pt x="0" y="11"/>
                  </a:lnTo>
                  <a:lnTo>
                    <a:pt x="12" y="14"/>
                  </a:lnTo>
                  <a:lnTo>
                    <a:pt x="22" y="16"/>
                  </a:lnTo>
                  <a:lnTo>
                    <a:pt x="32" y="18"/>
                  </a:lnTo>
                  <a:lnTo>
                    <a:pt x="39" y="22"/>
                  </a:lnTo>
                  <a:lnTo>
                    <a:pt x="49" y="25"/>
                  </a:lnTo>
                  <a:lnTo>
                    <a:pt x="57" y="28"/>
                  </a:lnTo>
                  <a:lnTo>
                    <a:pt x="61" y="33"/>
                  </a:lnTo>
                  <a:lnTo>
                    <a:pt x="68" y="39"/>
                  </a:lnTo>
                  <a:lnTo>
                    <a:pt x="75" y="32"/>
                  </a:lnTo>
                  <a:lnTo>
                    <a:pt x="67" y="23"/>
                  </a:lnTo>
                  <a:lnTo>
                    <a:pt x="59" y="18"/>
                  </a:lnTo>
                  <a:lnTo>
                    <a:pt x="51" y="15"/>
                  </a:lnTo>
                  <a:lnTo>
                    <a:pt x="43" y="11"/>
                  </a:lnTo>
                  <a:lnTo>
                    <a:pt x="32" y="8"/>
                  </a:lnTo>
                  <a:lnTo>
                    <a:pt x="22" y="6"/>
                  </a:lnTo>
                  <a:lnTo>
                    <a:pt x="12" y="3"/>
                  </a:lnTo>
                  <a:lnTo>
                    <a:pt x="0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867" name="Freeform 117"/>
            <p:cNvSpPr>
              <a:spLocks/>
            </p:cNvSpPr>
            <p:nvPr/>
          </p:nvSpPr>
          <p:spPr bwMode="auto">
            <a:xfrm>
              <a:off x="54" y="487"/>
              <a:ext cx="83" cy="42"/>
            </a:xfrm>
            <a:custGeom>
              <a:avLst/>
              <a:gdLst>
                <a:gd name="T0" fmla="*/ 0 w 83"/>
                <a:gd name="T1" fmla="*/ 0 h 42"/>
                <a:gd name="T2" fmla="*/ 0 w 83"/>
                <a:gd name="T3" fmla="*/ 0 h 42"/>
                <a:gd name="T4" fmla="*/ 4 w 83"/>
                <a:gd name="T5" fmla="*/ 12 h 42"/>
                <a:gd name="T6" fmla="*/ 12 w 83"/>
                <a:gd name="T7" fmla="*/ 22 h 42"/>
                <a:gd name="T8" fmla="*/ 21 w 83"/>
                <a:gd name="T9" fmla="*/ 30 h 42"/>
                <a:gd name="T10" fmla="*/ 32 w 83"/>
                <a:gd name="T11" fmla="*/ 34 h 42"/>
                <a:gd name="T12" fmla="*/ 45 w 83"/>
                <a:gd name="T13" fmla="*/ 37 h 42"/>
                <a:gd name="T14" fmla="*/ 58 w 83"/>
                <a:gd name="T15" fmla="*/ 39 h 42"/>
                <a:gd name="T16" fmla="*/ 70 w 83"/>
                <a:gd name="T17" fmla="*/ 41 h 42"/>
                <a:gd name="T18" fmla="*/ 83 w 83"/>
                <a:gd name="T19" fmla="*/ 42 h 42"/>
                <a:gd name="T20" fmla="*/ 83 w 83"/>
                <a:gd name="T21" fmla="*/ 31 h 42"/>
                <a:gd name="T22" fmla="*/ 70 w 83"/>
                <a:gd name="T23" fmla="*/ 30 h 42"/>
                <a:gd name="T24" fmla="*/ 58 w 83"/>
                <a:gd name="T25" fmla="*/ 29 h 42"/>
                <a:gd name="T26" fmla="*/ 45 w 83"/>
                <a:gd name="T27" fmla="*/ 27 h 42"/>
                <a:gd name="T28" fmla="*/ 36 w 83"/>
                <a:gd name="T29" fmla="*/ 23 h 42"/>
                <a:gd name="T30" fmla="*/ 24 w 83"/>
                <a:gd name="T31" fmla="*/ 19 h 42"/>
                <a:gd name="T32" fmla="*/ 17 w 83"/>
                <a:gd name="T33" fmla="*/ 16 h 42"/>
                <a:gd name="T34" fmla="*/ 13 w 83"/>
                <a:gd name="T35" fmla="*/ 8 h 42"/>
                <a:gd name="T36" fmla="*/ 13 w 83"/>
                <a:gd name="T37" fmla="*/ 0 h 42"/>
                <a:gd name="T38" fmla="*/ 0 w 83"/>
                <a:gd name="T39" fmla="*/ 0 h 4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83"/>
                <a:gd name="T61" fmla="*/ 0 h 42"/>
                <a:gd name="T62" fmla="*/ 83 w 83"/>
                <a:gd name="T63" fmla="*/ 42 h 4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83" h="42">
                  <a:moveTo>
                    <a:pt x="0" y="0"/>
                  </a:moveTo>
                  <a:lnTo>
                    <a:pt x="0" y="0"/>
                  </a:lnTo>
                  <a:lnTo>
                    <a:pt x="4" y="12"/>
                  </a:lnTo>
                  <a:lnTo>
                    <a:pt x="12" y="22"/>
                  </a:lnTo>
                  <a:lnTo>
                    <a:pt x="21" y="30"/>
                  </a:lnTo>
                  <a:lnTo>
                    <a:pt x="32" y="34"/>
                  </a:lnTo>
                  <a:lnTo>
                    <a:pt x="45" y="37"/>
                  </a:lnTo>
                  <a:lnTo>
                    <a:pt x="58" y="39"/>
                  </a:lnTo>
                  <a:lnTo>
                    <a:pt x="70" y="41"/>
                  </a:lnTo>
                  <a:lnTo>
                    <a:pt x="83" y="42"/>
                  </a:lnTo>
                  <a:lnTo>
                    <a:pt x="83" y="31"/>
                  </a:lnTo>
                  <a:lnTo>
                    <a:pt x="70" y="30"/>
                  </a:lnTo>
                  <a:lnTo>
                    <a:pt x="58" y="29"/>
                  </a:lnTo>
                  <a:lnTo>
                    <a:pt x="45" y="27"/>
                  </a:lnTo>
                  <a:lnTo>
                    <a:pt x="36" y="23"/>
                  </a:lnTo>
                  <a:lnTo>
                    <a:pt x="24" y="19"/>
                  </a:lnTo>
                  <a:lnTo>
                    <a:pt x="17" y="16"/>
                  </a:lnTo>
                  <a:lnTo>
                    <a:pt x="13" y="8"/>
                  </a:lnTo>
                  <a:lnTo>
                    <a:pt x="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868" name="Freeform 118"/>
            <p:cNvSpPr>
              <a:spLocks/>
            </p:cNvSpPr>
            <p:nvPr/>
          </p:nvSpPr>
          <p:spPr bwMode="auto">
            <a:xfrm>
              <a:off x="54" y="215"/>
              <a:ext cx="13" cy="272"/>
            </a:xfrm>
            <a:custGeom>
              <a:avLst/>
              <a:gdLst>
                <a:gd name="T0" fmla="*/ 0 w 13"/>
                <a:gd name="T1" fmla="*/ 0 h 272"/>
                <a:gd name="T2" fmla="*/ 0 w 13"/>
                <a:gd name="T3" fmla="*/ 0 h 272"/>
                <a:gd name="T4" fmla="*/ 0 w 13"/>
                <a:gd name="T5" fmla="*/ 272 h 272"/>
                <a:gd name="T6" fmla="*/ 13 w 13"/>
                <a:gd name="T7" fmla="*/ 272 h 272"/>
                <a:gd name="T8" fmla="*/ 13 w 13"/>
                <a:gd name="T9" fmla="*/ 0 h 272"/>
                <a:gd name="T10" fmla="*/ 0 w 13"/>
                <a:gd name="T11" fmla="*/ 0 h 27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"/>
                <a:gd name="T19" fmla="*/ 0 h 272"/>
                <a:gd name="T20" fmla="*/ 13 w 13"/>
                <a:gd name="T21" fmla="*/ 272 h 27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" h="272">
                  <a:moveTo>
                    <a:pt x="0" y="0"/>
                  </a:moveTo>
                  <a:lnTo>
                    <a:pt x="0" y="0"/>
                  </a:lnTo>
                  <a:lnTo>
                    <a:pt x="0" y="272"/>
                  </a:lnTo>
                  <a:lnTo>
                    <a:pt x="13" y="272"/>
                  </a:lnTo>
                  <a:lnTo>
                    <a:pt x="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869" name="Freeform 119"/>
            <p:cNvSpPr>
              <a:spLocks/>
            </p:cNvSpPr>
            <p:nvPr/>
          </p:nvSpPr>
          <p:spPr bwMode="auto">
            <a:xfrm>
              <a:off x="54" y="171"/>
              <a:ext cx="83" cy="44"/>
            </a:xfrm>
            <a:custGeom>
              <a:avLst/>
              <a:gdLst>
                <a:gd name="T0" fmla="*/ 83 w 83"/>
                <a:gd name="T1" fmla="*/ 0 h 44"/>
                <a:gd name="T2" fmla="*/ 83 w 83"/>
                <a:gd name="T3" fmla="*/ 0 h 44"/>
                <a:gd name="T4" fmla="*/ 70 w 83"/>
                <a:gd name="T5" fmla="*/ 2 h 44"/>
                <a:gd name="T6" fmla="*/ 58 w 83"/>
                <a:gd name="T7" fmla="*/ 6 h 44"/>
                <a:gd name="T8" fmla="*/ 45 w 83"/>
                <a:gd name="T9" fmla="*/ 7 h 44"/>
                <a:gd name="T10" fmla="*/ 32 w 83"/>
                <a:gd name="T11" fmla="*/ 11 h 44"/>
                <a:gd name="T12" fmla="*/ 21 w 83"/>
                <a:gd name="T13" fmla="*/ 14 h 44"/>
                <a:gd name="T14" fmla="*/ 12 w 83"/>
                <a:gd name="T15" fmla="*/ 23 h 44"/>
                <a:gd name="T16" fmla="*/ 4 w 83"/>
                <a:gd name="T17" fmla="*/ 32 h 44"/>
                <a:gd name="T18" fmla="*/ 0 w 83"/>
                <a:gd name="T19" fmla="*/ 44 h 44"/>
                <a:gd name="T20" fmla="*/ 13 w 83"/>
                <a:gd name="T21" fmla="*/ 44 h 44"/>
                <a:gd name="T22" fmla="*/ 13 w 83"/>
                <a:gd name="T23" fmla="*/ 36 h 44"/>
                <a:gd name="T24" fmla="*/ 17 w 83"/>
                <a:gd name="T25" fmla="*/ 29 h 44"/>
                <a:gd name="T26" fmla="*/ 24 w 83"/>
                <a:gd name="T27" fmla="*/ 24 h 44"/>
                <a:gd name="T28" fmla="*/ 36 w 83"/>
                <a:gd name="T29" fmla="*/ 20 h 44"/>
                <a:gd name="T30" fmla="*/ 45 w 83"/>
                <a:gd name="T31" fmla="*/ 18 h 44"/>
                <a:gd name="T32" fmla="*/ 58 w 83"/>
                <a:gd name="T33" fmla="*/ 15 h 44"/>
                <a:gd name="T34" fmla="*/ 70 w 83"/>
                <a:gd name="T35" fmla="*/ 12 h 44"/>
                <a:gd name="T36" fmla="*/ 83 w 83"/>
                <a:gd name="T37" fmla="*/ 11 h 44"/>
                <a:gd name="T38" fmla="*/ 83 w 83"/>
                <a:gd name="T39" fmla="*/ 0 h 4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83"/>
                <a:gd name="T61" fmla="*/ 0 h 44"/>
                <a:gd name="T62" fmla="*/ 83 w 83"/>
                <a:gd name="T63" fmla="*/ 44 h 4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83" h="44">
                  <a:moveTo>
                    <a:pt x="83" y="0"/>
                  </a:moveTo>
                  <a:lnTo>
                    <a:pt x="83" y="0"/>
                  </a:lnTo>
                  <a:lnTo>
                    <a:pt x="70" y="2"/>
                  </a:lnTo>
                  <a:lnTo>
                    <a:pt x="58" y="6"/>
                  </a:lnTo>
                  <a:lnTo>
                    <a:pt x="45" y="7"/>
                  </a:lnTo>
                  <a:lnTo>
                    <a:pt x="32" y="11"/>
                  </a:lnTo>
                  <a:lnTo>
                    <a:pt x="21" y="14"/>
                  </a:lnTo>
                  <a:lnTo>
                    <a:pt x="12" y="23"/>
                  </a:lnTo>
                  <a:lnTo>
                    <a:pt x="4" y="32"/>
                  </a:lnTo>
                  <a:lnTo>
                    <a:pt x="0" y="44"/>
                  </a:lnTo>
                  <a:lnTo>
                    <a:pt x="13" y="44"/>
                  </a:lnTo>
                  <a:lnTo>
                    <a:pt x="13" y="36"/>
                  </a:lnTo>
                  <a:lnTo>
                    <a:pt x="17" y="29"/>
                  </a:lnTo>
                  <a:lnTo>
                    <a:pt x="24" y="24"/>
                  </a:lnTo>
                  <a:lnTo>
                    <a:pt x="36" y="20"/>
                  </a:lnTo>
                  <a:lnTo>
                    <a:pt x="45" y="18"/>
                  </a:lnTo>
                  <a:lnTo>
                    <a:pt x="58" y="15"/>
                  </a:lnTo>
                  <a:lnTo>
                    <a:pt x="70" y="12"/>
                  </a:lnTo>
                  <a:lnTo>
                    <a:pt x="83" y="11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870" name="Freeform 120"/>
            <p:cNvSpPr>
              <a:spLocks/>
            </p:cNvSpPr>
            <p:nvPr/>
          </p:nvSpPr>
          <p:spPr bwMode="auto">
            <a:xfrm>
              <a:off x="137" y="133"/>
              <a:ext cx="79" cy="49"/>
            </a:xfrm>
            <a:custGeom>
              <a:avLst/>
              <a:gdLst>
                <a:gd name="T0" fmla="*/ 79 w 79"/>
                <a:gd name="T1" fmla="*/ 16 h 49"/>
                <a:gd name="T2" fmla="*/ 69 w 79"/>
                <a:gd name="T3" fmla="*/ 12 h 49"/>
                <a:gd name="T4" fmla="*/ 61 w 79"/>
                <a:gd name="T5" fmla="*/ 17 h 49"/>
                <a:gd name="T6" fmla="*/ 57 w 79"/>
                <a:gd name="T7" fmla="*/ 23 h 49"/>
                <a:gd name="T8" fmla="*/ 49 w 79"/>
                <a:gd name="T9" fmla="*/ 27 h 49"/>
                <a:gd name="T10" fmla="*/ 40 w 79"/>
                <a:gd name="T11" fmla="*/ 29 h 49"/>
                <a:gd name="T12" fmla="*/ 32 w 79"/>
                <a:gd name="T13" fmla="*/ 33 h 49"/>
                <a:gd name="T14" fmla="*/ 22 w 79"/>
                <a:gd name="T15" fmla="*/ 35 h 49"/>
                <a:gd name="T16" fmla="*/ 12 w 79"/>
                <a:gd name="T17" fmla="*/ 36 h 49"/>
                <a:gd name="T18" fmla="*/ 0 w 79"/>
                <a:gd name="T19" fmla="*/ 38 h 49"/>
                <a:gd name="T20" fmla="*/ 0 w 79"/>
                <a:gd name="T21" fmla="*/ 49 h 49"/>
                <a:gd name="T22" fmla="*/ 12 w 79"/>
                <a:gd name="T23" fmla="*/ 46 h 49"/>
                <a:gd name="T24" fmla="*/ 22 w 79"/>
                <a:gd name="T25" fmla="*/ 45 h 49"/>
                <a:gd name="T26" fmla="*/ 32 w 79"/>
                <a:gd name="T27" fmla="*/ 44 h 49"/>
                <a:gd name="T28" fmla="*/ 44 w 79"/>
                <a:gd name="T29" fmla="*/ 40 h 49"/>
                <a:gd name="T30" fmla="*/ 51 w 79"/>
                <a:gd name="T31" fmla="*/ 36 h 49"/>
                <a:gd name="T32" fmla="*/ 59 w 79"/>
                <a:gd name="T33" fmla="*/ 33 h 49"/>
                <a:gd name="T34" fmla="*/ 67 w 79"/>
                <a:gd name="T35" fmla="*/ 28 h 49"/>
                <a:gd name="T36" fmla="*/ 75 w 79"/>
                <a:gd name="T37" fmla="*/ 20 h 49"/>
                <a:gd name="T38" fmla="*/ 66 w 79"/>
                <a:gd name="T39" fmla="*/ 16 h 49"/>
                <a:gd name="T40" fmla="*/ 79 w 79"/>
                <a:gd name="T41" fmla="*/ 16 h 49"/>
                <a:gd name="T42" fmla="*/ 79 w 79"/>
                <a:gd name="T43" fmla="*/ 0 h 49"/>
                <a:gd name="T44" fmla="*/ 69 w 79"/>
                <a:gd name="T45" fmla="*/ 12 h 49"/>
                <a:gd name="T46" fmla="*/ 79 w 79"/>
                <a:gd name="T47" fmla="*/ 16 h 4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9"/>
                <a:gd name="T73" fmla="*/ 0 h 49"/>
                <a:gd name="T74" fmla="*/ 79 w 79"/>
                <a:gd name="T75" fmla="*/ 49 h 4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9" h="49">
                  <a:moveTo>
                    <a:pt x="79" y="16"/>
                  </a:moveTo>
                  <a:lnTo>
                    <a:pt x="69" y="12"/>
                  </a:lnTo>
                  <a:lnTo>
                    <a:pt x="61" y="17"/>
                  </a:lnTo>
                  <a:lnTo>
                    <a:pt x="57" y="23"/>
                  </a:lnTo>
                  <a:lnTo>
                    <a:pt x="49" y="27"/>
                  </a:lnTo>
                  <a:lnTo>
                    <a:pt x="40" y="29"/>
                  </a:lnTo>
                  <a:lnTo>
                    <a:pt x="32" y="33"/>
                  </a:lnTo>
                  <a:lnTo>
                    <a:pt x="22" y="35"/>
                  </a:lnTo>
                  <a:lnTo>
                    <a:pt x="12" y="36"/>
                  </a:lnTo>
                  <a:lnTo>
                    <a:pt x="0" y="38"/>
                  </a:lnTo>
                  <a:lnTo>
                    <a:pt x="0" y="49"/>
                  </a:lnTo>
                  <a:lnTo>
                    <a:pt x="12" y="46"/>
                  </a:lnTo>
                  <a:lnTo>
                    <a:pt x="22" y="45"/>
                  </a:lnTo>
                  <a:lnTo>
                    <a:pt x="32" y="44"/>
                  </a:lnTo>
                  <a:lnTo>
                    <a:pt x="44" y="40"/>
                  </a:lnTo>
                  <a:lnTo>
                    <a:pt x="51" y="36"/>
                  </a:lnTo>
                  <a:lnTo>
                    <a:pt x="59" y="33"/>
                  </a:lnTo>
                  <a:lnTo>
                    <a:pt x="67" y="28"/>
                  </a:lnTo>
                  <a:lnTo>
                    <a:pt x="75" y="20"/>
                  </a:lnTo>
                  <a:lnTo>
                    <a:pt x="66" y="16"/>
                  </a:lnTo>
                  <a:lnTo>
                    <a:pt x="79" y="16"/>
                  </a:lnTo>
                  <a:lnTo>
                    <a:pt x="79" y="0"/>
                  </a:lnTo>
                  <a:lnTo>
                    <a:pt x="69" y="12"/>
                  </a:lnTo>
                  <a:lnTo>
                    <a:pt x="79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871" name="Freeform 121"/>
            <p:cNvSpPr>
              <a:spLocks/>
            </p:cNvSpPr>
            <p:nvPr/>
          </p:nvSpPr>
          <p:spPr bwMode="auto">
            <a:xfrm>
              <a:off x="203" y="149"/>
              <a:ext cx="13" cy="419"/>
            </a:xfrm>
            <a:custGeom>
              <a:avLst/>
              <a:gdLst>
                <a:gd name="T0" fmla="*/ 2 w 13"/>
                <a:gd name="T1" fmla="*/ 407 h 419"/>
                <a:gd name="T2" fmla="*/ 13 w 13"/>
                <a:gd name="T3" fmla="*/ 403 h 419"/>
                <a:gd name="T4" fmla="*/ 13 w 13"/>
                <a:gd name="T5" fmla="*/ 0 h 419"/>
                <a:gd name="T6" fmla="*/ 0 w 13"/>
                <a:gd name="T7" fmla="*/ 0 h 419"/>
                <a:gd name="T8" fmla="*/ 0 w 13"/>
                <a:gd name="T9" fmla="*/ 403 h 419"/>
                <a:gd name="T10" fmla="*/ 9 w 13"/>
                <a:gd name="T11" fmla="*/ 401 h 419"/>
                <a:gd name="T12" fmla="*/ 2 w 13"/>
                <a:gd name="T13" fmla="*/ 407 h 419"/>
                <a:gd name="T14" fmla="*/ 13 w 13"/>
                <a:gd name="T15" fmla="*/ 419 h 419"/>
                <a:gd name="T16" fmla="*/ 13 w 13"/>
                <a:gd name="T17" fmla="*/ 403 h 419"/>
                <a:gd name="T18" fmla="*/ 2 w 13"/>
                <a:gd name="T19" fmla="*/ 407 h 4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419"/>
                <a:gd name="T32" fmla="*/ 13 w 13"/>
                <a:gd name="T33" fmla="*/ 419 h 41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419">
                  <a:moveTo>
                    <a:pt x="2" y="407"/>
                  </a:moveTo>
                  <a:lnTo>
                    <a:pt x="13" y="403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403"/>
                  </a:lnTo>
                  <a:lnTo>
                    <a:pt x="9" y="401"/>
                  </a:lnTo>
                  <a:lnTo>
                    <a:pt x="2" y="407"/>
                  </a:lnTo>
                  <a:lnTo>
                    <a:pt x="13" y="419"/>
                  </a:lnTo>
                  <a:lnTo>
                    <a:pt x="13" y="403"/>
                  </a:lnTo>
                  <a:lnTo>
                    <a:pt x="2" y="40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872" name="Rectangle 122"/>
            <p:cNvSpPr>
              <a:spLocks noChangeArrowheads="1"/>
            </p:cNvSpPr>
            <p:nvPr/>
          </p:nvSpPr>
          <p:spPr bwMode="auto">
            <a:xfrm>
              <a:off x="347" y="269"/>
              <a:ext cx="2409" cy="39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873" name="Freeform 123"/>
            <p:cNvSpPr>
              <a:spLocks/>
            </p:cNvSpPr>
            <p:nvPr/>
          </p:nvSpPr>
          <p:spPr bwMode="auto">
            <a:xfrm>
              <a:off x="2749" y="262"/>
              <a:ext cx="12" cy="3917"/>
            </a:xfrm>
            <a:custGeom>
              <a:avLst/>
              <a:gdLst>
                <a:gd name="T0" fmla="*/ 7 w 12"/>
                <a:gd name="T1" fmla="*/ 14 h 3917"/>
                <a:gd name="T2" fmla="*/ 0 w 12"/>
                <a:gd name="T3" fmla="*/ 8 h 3917"/>
                <a:gd name="T4" fmla="*/ 0 w 12"/>
                <a:gd name="T5" fmla="*/ 3917 h 3917"/>
                <a:gd name="T6" fmla="*/ 12 w 12"/>
                <a:gd name="T7" fmla="*/ 3917 h 3917"/>
                <a:gd name="T8" fmla="*/ 12 w 12"/>
                <a:gd name="T9" fmla="*/ 8 h 3917"/>
                <a:gd name="T10" fmla="*/ 7 w 12"/>
                <a:gd name="T11" fmla="*/ 0 h 3917"/>
                <a:gd name="T12" fmla="*/ 12 w 12"/>
                <a:gd name="T13" fmla="*/ 8 h 3917"/>
                <a:gd name="T14" fmla="*/ 12 w 12"/>
                <a:gd name="T15" fmla="*/ 0 h 3917"/>
                <a:gd name="T16" fmla="*/ 7 w 12"/>
                <a:gd name="T17" fmla="*/ 0 h 3917"/>
                <a:gd name="T18" fmla="*/ 7 w 12"/>
                <a:gd name="T19" fmla="*/ 14 h 39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"/>
                <a:gd name="T31" fmla="*/ 0 h 3917"/>
                <a:gd name="T32" fmla="*/ 12 w 12"/>
                <a:gd name="T33" fmla="*/ 3917 h 39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" h="3917">
                  <a:moveTo>
                    <a:pt x="7" y="14"/>
                  </a:moveTo>
                  <a:lnTo>
                    <a:pt x="0" y="8"/>
                  </a:lnTo>
                  <a:lnTo>
                    <a:pt x="0" y="3917"/>
                  </a:lnTo>
                  <a:lnTo>
                    <a:pt x="12" y="3917"/>
                  </a:lnTo>
                  <a:lnTo>
                    <a:pt x="12" y="8"/>
                  </a:lnTo>
                  <a:lnTo>
                    <a:pt x="7" y="0"/>
                  </a:lnTo>
                  <a:lnTo>
                    <a:pt x="12" y="8"/>
                  </a:lnTo>
                  <a:lnTo>
                    <a:pt x="12" y="0"/>
                  </a:lnTo>
                  <a:lnTo>
                    <a:pt x="7" y="0"/>
                  </a:lnTo>
                  <a:lnTo>
                    <a:pt x="7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874" name="Freeform 124"/>
            <p:cNvSpPr>
              <a:spLocks/>
            </p:cNvSpPr>
            <p:nvPr/>
          </p:nvSpPr>
          <p:spPr bwMode="auto">
            <a:xfrm>
              <a:off x="340" y="262"/>
              <a:ext cx="2416" cy="14"/>
            </a:xfrm>
            <a:custGeom>
              <a:avLst/>
              <a:gdLst>
                <a:gd name="T0" fmla="*/ 13 w 2416"/>
                <a:gd name="T1" fmla="*/ 8 h 14"/>
                <a:gd name="T2" fmla="*/ 7 w 2416"/>
                <a:gd name="T3" fmla="*/ 14 h 14"/>
                <a:gd name="T4" fmla="*/ 2416 w 2416"/>
                <a:gd name="T5" fmla="*/ 14 h 14"/>
                <a:gd name="T6" fmla="*/ 2416 w 2416"/>
                <a:gd name="T7" fmla="*/ 0 h 14"/>
                <a:gd name="T8" fmla="*/ 7 w 2416"/>
                <a:gd name="T9" fmla="*/ 0 h 14"/>
                <a:gd name="T10" fmla="*/ 0 w 2416"/>
                <a:gd name="T11" fmla="*/ 8 h 14"/>
                <a:gd name="T12" fmla="*/ 7 w 2416"/>
                <a:gd name="T13" fmla="*/ 0 h 14"/>
                <a:gd name="T14" fmla="*/ 0 w 2416"/>
                <a:gd name="T15" fmla="*/ 0 h 14"/>
                <a:gd name="T16" fmla="*/ 0 w 2416"/>
                <a:gd name="T17" fmla="*/ 8 h 14"/>
                <a:gd name="T18" fmla="*/ 13 w 2416"/>
                <a:gd name="T19" fmla="*/ 8 h 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416"/>
                <a:gd name="T31" fmla="*/ 0 h 14"/>
                <a:gd name="T32" fmla="*/ 2416 w 2416"/>
                <a:gd name="T33" fmla="*/ 14 h 1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416" h="14">
                  <a:moveTo>
                    <a:pt x="13" y="8"/>
                  </a:moveTo>
                  <a:lnTo>
                    <a:pt x="7" y="14"/>
                  </a:lnTo>
                  <a:lnTo>
                    <a:pt x="2416" y="14"/>
                  </a:lnTo>
                  <a:lnTo>
                    <a:pt x="2416" y="0"/>
                  </a:lnTo>
                  <a:lnTo>
                    <a:pt x="7" y="0"/>
                  </a:lnTo>
                  <a:lnTo>
                    <a:pt x="0" y="8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13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875" name="Freeform 125"/>
            <p:cNvSpPr>
              <a:spLocks/>
            </p:cNvSpPr>
            <p:nvPr/>
          </p:nvSpPr>
          <p:spPr bwMode="auto">
            <a:xfrm>
              <a:off x="340" y="269"/>
              <a:ext cx="14" cy="3918"/>
            </a:xfrm>
            <a:custGeom>
              <a:avLst/>
              <a:gdLst>
                <a:gd name="T0" fmla="*/ 7 w 14"/>
                <a:gd name="T1" fmla="*/ 3903 h 3918"/>
                <a:gd name="T2" fmla="*/ 14 w 14"/>
                <a:gd name="T3" fmla="*/ 3910 h 3918"/>
                <a:gd name="T4" fmla="*/ 14 w 14"/>
                <a:gd name="T5" fmla="*/ 0 h 3918"/>
                <a:gd name="T6" fmla="*/ 0 w 14"/>
                <a:gd name="T7" fmla="*/ 0 h 3918"/>
                <a:gd name="T8" fmla="*/ 0 w 14"/>
                <a:gd name="T9" fmla="*/ 3910 h 3918"/>
                <a:gd name="T10" fmla="*/ 7 w 14"/>
                <a:gd name="T11" fmla="*/ 3918 h 3918"/>
                <a:gd name="T12" fmla="*/ 0 w 14"/>
                <a:gd name="T13" fmla="*/ 3910 h 3918"/>
                <a:gd name="T14" fmla="*/ 0 w 14"/>
                <a:gd name="T15" fmla="*/ 3918 h 3918"/>
                <a:gd name="T16" fmla="*/ 7 w 14"/>
                <a:gd name="T17" fmla="*/ 3918 h 3918"/>
                <a:gd name="T18" fmla="*/ 7 w 14"/>
                <a:gd name="T19" fmla="*/ 3903 h 39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3918"/>
                <a:gd name="T32" fmla="*/ 14 w 14"/>
                <a:gd name="T33" fmla="*/ 3918 h 39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3918">
                  <a:moveTo>
                    <a:pt x="7" y="3903"/>
                  </a:moveTo>
                  <a:lnTo>
                    <a:pt x="14" y="3910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3910"/>
                  </a:lnTo>
                  <a:lnTo>
                    <a:pt x="7" y="3918"/>
                  </a:lnTo>
                  <a:lnTo>
                    <a:pt x="0" y="3910"/>
                  </a:lnTo>
                  <a:lnTo>
                    <a:pt x="0" y="3918"/>
                  </a:lnTo>
                  <a:lnTo>
                    <a:pt x="7" y="3918"/>
                  </a:lnTo>
                  <a:lnTo>
                    <a:pt x="7" y="390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876" name="Freeform 126"/>
            <p:cNvSpPr>
              <a:spLocks/>
            </p:cNvSpPr>
            <p:nvPr/>
          </p:nvSpPr>
          <p:spPr bwMode="auto">
            <a:xfrm>
              <a:off x="347" y="4173"/>
              <a:ext cx="2414" cy="14"/>
            </a:xfrm>
            <a:custGeom>
              <a:avLst/>
              <a:gdLst>
                <a:gd name="T0" fmla="*/ 2402 w 2414"/>
                <a:gd name="T1" fmla="*/ 6 h 14"/>
                <a:gd name="T2" fmla="*/ 2409 w 2414"/>
                <a:gd name="T3" fmla="*/ 0 h 14"/>
                <a:gd name="T4" fmla="*/ 0 w 2414"/>
                <a:gd name="T5" fmla="*/ 0 h 14"/>
                <a:gd name="T6" fmla="*/ 0 w 2414"/>
                <a:gd name="T7" fmla="*/ 14 h 14"/>
                <a:gd name="T8" fmla="*/ 2409 w 2414"/>
                <a:gd name="T9" fmla="*/ 14 h 14"/>
                <a:gd name="T10" fmla="*/ 2414 w 2414"/>
                <a:gd name="T11" fmla="*/ 6 h 14"/>
                <a:gd name="T12" fmla="*/ 2409 w 2414"/>
                <a:gd name="T13" fmla="*/ 14 h 14"/>
                <a:gd name="T14" fmla="*/ 2414 w 2414"/>
                <a:gd name="T15" fmla="*/ 14 h 14"/>
                <a:gd name="T16" fmla="*/ 2414 w 2414"/>
                <a:gd name="T17" fmla="*/ 6 h 14"/>
                <a:gd name="T18" fmla="*/ 2402 w 2414"/>
                <a:gd name="T19" fmla="*/ 6 h 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414"/>
                <a:gd name="T31" fmla="*/ 0 h 14"/>
                <a:gd name="T32" fmla="*/ 2414 w 2414"/>
                <a:gd name="T33" fmla="*/ 14 h 1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414" h="14">
                  <a:moveTo>
                    <a:pt x="2402" y="6"/>
                  </a:moveTo>
                  <a:lnTo>
                    <a:pt x="2409" y="0"/>
                  </a:lnTo>
                  <a:lnTo>
                    <a:pt x="0" y="0"/>
                  </a:lnTo>
                  <a:lnTo>
                    <a:pt x="0" y="14"/>
                  </a:lnTo>
                  <a:lnTo>
                    <a:pt x="2409" y="14"/>
                  </a:lnTo>
                  <a:lnTo>
                    <a:pt x="2414" y="6"/>
                  </a:lnTo>
                  <a:lnTo>
                    <a:pt x="2409" y="14"/>
                  </a:lnTo>
                  <a:lnTo>
                    <a:pt x="2414" y="14"/>
                  </a:lnTo>
                  <a:lnTo>
                    <a:pt x="2414" y="6"/>
                  </a:lnTo>
                  <a:lnTo>
                    <a:pt x="2402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877" name="Rectangle 127"/>
            <p:cNvSpPr>
              <a:spLocks noChangeArrowheads="1"/>
            </p:cNvSpPr>
            <p:nvPr/>
          </p:nvSpPr>
          <p:spPr bwMode="auto">
            <a:xfrm>
              <a:off x="3008" y="269"/>
              <a:ext cx="2420" cy="39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878" name="Freeform 128"/>
            <p:cNvSpPr>
              <a:spLocks/>
            </p:cNvSpPr>
            <p:nvPr/>
          </p:nvSpPr>
          <p:spPr bwMode="auto">
            <a:xfrm>
              <a:off x="5422" y="262"/>
              <a:ext cx="14" cy="3917"/>
            </a:xfrm>
            <a:custGeom>
              <a:avLst/>
              <a:gdLst>
                <a:gd name="T0" fmla="*/ 7 w 14"/>
                <a:gd name="T1" fmla="*/ 14 h 3917"/>
                <a:gd name="T2" fmla="*/ 0 w 14"/>
                <a:gd name="T3" fmla="*/ 8 h 3917"/>
                <a:gd name="T4" fmla="*/ 0 w 14"/>
                <a:gd name="T5" fmla="*/ 3917 h 3917"/>
                <a:gd name="T6" fmla="*/ 14 w 14"/>
                <a:gd name="T7" fmla="*/ 3917 h 3917"/>
                <a:gd name="T8" fmla="*/ 14 w 14"/>
                <a:gd name="T9" fmla="*/ 8 h 3917"/>
                <a:gd name="T10" fmla="*/ 7 w 14"/>
                <a:gd name="T11" fmla="*/ 0 h 3917"/>
                <a:gd name="T12" fmla="*/ 14 w 14"/>
                <a:gd name="T13" fmla="*/ 8 h 3917"/>
                <a:gd name="T14" fmla="*/ 14 w 14"/>
                <a:gd name="T15" fmla="*/ 0 h 3917"/>
                <a:gd name="T16" fmla="*/ 7 w 14"/>
                <a:gd name="T17" fmla="*/ 0 h 3917"/>
                <a:gd name="T18" fmla="*/ 7 w 14"/>
                <a:gd name="T19" fmla="*/ 14 h 39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3917"/>
                <a:gd name="T32" fmla="*/ 14 w 14"/>
                <a:gd name="T33" fmla="*/ 3917 h 39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3917">
                  <a:moveTo>
                    <a:pt x="7" y="14"/>
                  </a:moveTo>
                  <a:lnTo>
                    <a:pt x="0" y="8"/>
                  </a:lnTo>
                  <a:lnTo>
                    <a:pt x="0" y="3917"/>
                  </a:lnTo>
                  <a:lnTo>
                    <a:pt x="14" y="3917"/>
                  </a:lnTo>
                  <a:lnTo>
                    <a:pt x="14" y="8"/>
                  </a:lnTo>
                  <a:lnTo>
                    <a:pt x="7" y="0"/>
                  </a:lnTo>
                  <a:lnTo>
                    <a:pt x="14" y="8"/>
                  </a:lnTo>
                  <a:lnTo>
                    <a:pt x="14" y="0"/>
                  </a:lnTo>
                  <a:lnTo>
                    <a:pt x="7" y="0"/>
                  </a:lnTo>
                  <a:lnTo>
                    <a:pt x="7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879" name="Freeform 129"/>
            <p:cNvSpPr>
              <a:spLocks/>
            </p:cNvSpPr>
            <p:nvPr/>
          </p:nvSpPr>
          <p:spPr bwMode="auto">
            <a:xfrm>
              <a:off x="3001" y="262"/>
              <a:ext cx="2427" cy="15"/>
            </a:xfrm>
            <a:custGeom>
              <a:avLst/>
              <a:gdLst>
                <a:gd name="T0" fmla="*/ 14 w 2427"/>
                <a:gd name="T1" fmla="*/ 8 h 15"/>
                <a:gd name="T2" fmla="*/ 7 w 2427"/>
                <a:gd name="T3" fmla="*/ 15 h 15"/>
                <a:gd name="T4" fmla="*/ 2427 w 2427"/>
                <a:gd name="T5" fmla="*/ 15 h 15"/>
                <a:gd name="T6" fmla="*/ 2427 w 2427"/>
                <a:gd name="T7" fmla="*/ 0 h 15"/>
                <a:gd name="T8" fmla="*/ 7 w 2427"/>
                <a:gd name="T9" fmla="*/ 0 h 15"/>
                <a:gd name="T10" fmla="*/ 0 w 2427"/>
                <a:gd name="T11" fmla="*/ 8 h 15"/>
                <a:gd name="T12" fmla="*/ 7 w 2427"/>
                <a:gd name="T13" fmla="*/ 0 h 15"/>
                <a:gd name="T14" fmla="*/ 0 w 2427"/>
                <a:gd name="T15" fmla="*/ 0 h 15"/>
                <a:gd name="T16" fmla="*/ 0 w 2427"/>
                <a:gd name="T17" fmla="*/ 8 h 15"/>
                <a:gd name="T18" fmla="*/ 14 w 2427"/>
                <a:gd name="T19" fmla="*/ 8 h 1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427"/>
                <a:gd name="T31" fmla="*/ 0 h 15"/>
                <a:gd name="T32" fmla="*/ 2427 w 2427"/>
                <a:gd name="T33" fmla="*/ 15 h 1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427" h="15">
                  <a:moveTo>
                    <a:pt x="14" y="8"/>
                  </a:moveTo>
                  <a:lnTo>
                    <a:pt x="7" y="15"/>
                  </a:lnTo>
                  <a:lnTo>
                    <a:pt x="2427" y="15"/>
                  </a:lnTo>
                  <a:lnTo>
                    <a:pt x="2427" y="0"/>
                  </a:lnTo>
                  <a:lnTo>
                    <a:pt x="7" y="0"/>
                  </a:lnTo>
                  <a:lnTo>
                    <a:pt x="0" y="8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14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880" name="Freeform 130"/>
            <p:cNvSpPr>
              <a:spLocks/>
            </p:cNvSpPr>
            <p:nvPr/>
          </p:nvSpPr>
          <p:spPr bwMode="auto">
            <a:xfrm>
              <a:off x="3001" y="269"/>
              <a:ext cx="14" cy="3918"/>
            </a:xfrm>
            <a:custGeom>
              <a:avLst/>
              <a:gdLst>
                <a:gd name="T0" fmla="*/ 7 w 14"/>
                <a:gd name="T1" fmla="*/ 3903 h 3918"/>
                <a:gd name="T2" fmla="*/ 14 w 14"/>
                <a:gd name="T3" fmla="*/ 3910 h 3918"/>
                <a:gd name="T4" fmla="*/ 14 w 14"/>
                <a:gd name="T5" fmla="*/ 0 h 3918"/>
                <a:gd name="T6" fmla="*/ 0 w 14"/>
                <a:gd name="T7" fmla="*/ 0 h 3918"/>
                <a:gd name="T8" fmla="*/ 0 w 14"/>
                <a:gd name="T9" fmla="*/ 3910 h 3918"/>
                <a:gd name="T10" fmla="*/ 7 w 14"/>
                <a:gd name="T11" fmla="*/ 3918 h 3918"/>
                <a:gd name="T12" fmla="*/ 0 w 14"/>
                <a:gd name="T13" fmla="*/ 3910 h 3918"/>
                <a:gd name="T14" fmla="*/ 0 w 14"/>
                <a:gd name="T15" fmla="*/ 3918 h 3918"/>
                <a:gd name="T16" fmla="*/ 7 w 14"/>
                <a:gd name="T17" fmla="*/ 3918 h 3918"/>
                <a:gd name="T18" fmla="*/ 7 w 14"/>
                <a:gd name="T19" fmla="*/ 3903 h 39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3918"/>
                <a:gd name="T32" fmla="*/ 14 w 14"/>
                <a:gd name="T33" fmla="*/ 3918 h 39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3918">
                  <a:moveTo>
                    <a:pt x="7" y="3903"/>
                  </a:moveTo>
                  <a:lnTo>
                    <a:pt x="14" y="3910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3910"/>
                  </a:lnTo>
                  <a:lnTo>
                    <a:pt x="7" y="3918"/>
                  </a:lnTo>
                  <a:lnTo>
                    <a:pt x="0" y="3910"/>
                  </a:lnTo>
                  <a:lnTo>
                    <a:pt x="0" y="3918"/>
                  </a:lnTo>
                  <a:lnTo>
                    <a:pt x="7" y="3918"/>
                  </a:lnTo>
                  <a:lnTo>
                    <a:pt x="7" y="390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881" name="Freeform 131"/>
            <p:cNvSpPr>
              <a:spLocks/>
            </p:cNvSpPr>
            <p:nvPr/>
          </p:nvSpPr>
          <p:spPr bwMode="auto">
            <a:xfrm>
              <a:off x="3008" y="4173"/>
              <a:ext cx="2428" cy="14"/>
            </a:xfrm>
            <a:custGeom>
              <a:avLst/>
              <a:gdLst>
                <a:gd name="T0" fmla="*/ 2414 w 2428"/>
                <a:gd name="T1" fmla="*/ 6 h 14"/>
                <a:gd name="T2" fmla="*/ 2421 w 2428"/>
                <a:gd name="T3" fmla="*/ 0 h 14"/>
                <a:gd name="T4" fmla="*/ 0 w 2428"/>
                <a:gd name="T5" fmla="*/ 0 h 14"/>
                <a:gd name="T6" fmla="*/ 0 w 2428"/>
                <a:gd name="T7" fmla="*/ 14 h 14"/>
                <a:gd name="T8" fmla="*/ 2421 w 2428"/>
                <a:gd name="T9" fmla="*/ 14 h 14"/>
                <a:gd name="T10" fmla="*/ 2428 w 2428"/>
                <a:gd name="T11" fmla="*/ 6 h 14"/>
                <a:gd name="T12" fmla="*/ 2421 w 2428"/>
                <a:gd name="T13" fmla="*/ 14 h 14"/>
                <a:gd name="T14" fmla="*/ 2428 w 2428"/>
                <a:gd name="T15" fmla="*/ 14 h 14"/>
                <a:gd name="T16" fmla="*/ 2428 w 2428"/>
                <a:gd name="T17" fmla="*/ 6 h 14"/>
                <a:gd name="T18" fmla="*/ 2414 w 2428"/>
                <a:gd name="T19" fmla="*/ 6 h 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428"/>
                <a:gd name="T31" fmla="*/ 0 h 14"/>
                <a:gd name="T32" fmla="*/ 2428 w 2428"/>
                <a:gd name="T33" fmla="*/ 14 h 1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428" h="14">
                  <a:moveTo>
                    <a:pt x="2414" y="6"/>
                  </a:moveTo>
                  <a:lnTo>
                    <a:pt x="2421" y="0"/>
                  </a:lnTo>
                  <a:lnTo>
                    <a:pt x="0" y="0"/>
                  </a:lnTo>
                  <a:lnTo>
                    <a:pt x="0" y="14"/>
                  </a:lnTo>
                  <a:lnTo>
                    <a:pt x="2421" y="14"/>
                  </a:lnTo>
                  <a:lnTo>
                    <a:pt x="2428" y="6"/>
                  </a:lnTo>
                  <a:lnTo>
                    <a:pt x="2421" y="14"/>
                  </a:lnTo>
                  <a:lnTo>
                    <a:pt x="2428" y="14"/>
                  </a:lnTo>
                  <a:lnTo>
                    <a:pt x="2428" y="6"/>
                  </a:lnTo>
                  <a:lnTo>
                    <a:pt x="2414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882" name="Freeform 132"/>
            <p:cNvSpPr>
              <a:spLocks/>
            </p:cNvSpPr>
            <p:nvPr/>
          </p:nvSpPr>
          <p:spPr bwMode="auto">
            <a:xfrm>
              <a:off x="2720" y="4261"/>
              <a:ext cx="355" cy="113"/>
            </a:xfrm>
            <a:custGeom>
              <a:avLst/>
              <a:gdLst>
                <a:gd name="T0" fmla="*/ 355 w 355"/>
                <a:gd name="T1" fmla="*/ 97 h 113"/>
                <a:gd name="T2" fmla="*/ 341 w 355"/>
                <a:gd name="T3" fmla="*/ 85 h 113"/>
                <a:gd name="T4" fmla="*/ 320 w 355"/>
                <a:gd name="T5" fmla="*/ 72 h 113"/>
                <a:gd name="T6" fmla="*/ 296 w 355"/>
                <a:gd name="T7" fmla="*/ 55 h 113"/>
                <a:gd name="T8" fmla="*/ 271 w 355"/>
                <a:gd name="T9" fmla="*/ 39 h 113"/>
                <a:gd name="T10" fmla="*/ 242 w 355"/>
                <a:gd name="T11" fmla="*/ 25 h 113"/>
                <a:gd name="T12" fmla="*/ 214 w 355"/>
                <a:gd name="T13" fmla="*/ 13 h 113"/>
                <a:gd name="T14" fmla="*/ 189 w 355"/>
                <a:gd name="T15" fmla="*/ 4 h 113"/>
                <a:gd name="T16" fmla="*/ 167 w 355"/>
                <a:gd name="T17" fmla="*/ 0 h 113"/>
                <a:gd name="T18" fmla="*/ 145 w 355"/>
                <a:gd name="T19" fmla="*/ 2 h 113"/>
                <a:gd name="T20" fmla="*/ 124 w 355"/>
                <a:gd name="T21" fmla="*/ 9 h 113"/>
                <a:gd name="T22" fmla="*/ 106 w 355"/>
                <a:gd name="T23" fmla="*/ 17 h 113"/>
                <a:gd name="T24" fmla="*/ 85 w 355"/>
                <a:gd name="T25" fmla="*/ 31 h 113"/>
                <a:gd name="T26" fmla="*/ 66 w 355"/>
                <a:gd name="T27" fmla="*/ 45 h 113"/>
                <a:gd name="T28" fmla="*/ 45 w 355"/>
                <a:gd name="T29" fmla="*/ 62 h 113"/>
                <a:gd name="T30" fmla="*/ 23 w 355"/>
                <a:gd name="T31" fmla="*/ 79 h 113"/>
                <a:gd name="T32" fmla="*/ 0 w 355"/>
                <a:gd name="T33" fmla="*/ 97 h 113"/>
                <a:gd name="T34" fmla="*/ 2 w 355"/>
                <a:gd name="T35" fmla="*/ 102 h 113"/>
                <a:gd name="T36" fmla="*/ 8 w 355"/>
                <a:gd name="T37" fmla="*/ 104 h 113"/>
                <a:gd name="T38" fmla="*/ 21 w 355"/>
                <a:gd name="T39" fmla="*/ 103 h 113"/>
                <a:gd name="T40" fmla="*/ 39 w 355"/>
                <a:gd name="T41" fmla="*/ 90 h 113"/>
                <a:gd name="T42" fmla="*/ 52 w 355"/>
                <a:gd name="T43" fmla="*/ 78 h 113"/>
                <a:gd name="T44" fmla="*/ 66 w 355"/>
                <a:gd name="T45" fmla="*/ 67 h 113"/>
                <a:gd name="T46" fmla="*/ 79 w 355"/>
                <a:gd name="T47" fmla="*/ 56 h 113"/>
                <a:gd name="T48" fmla="*/ 97 w 355"/>
                <a:gd name="T49" fmla="*/ 46 h 113"/>
                <a:gd name="T50" fmla="*/ 114 w 355"/>
                <a:gd name="T51" fmla="*/ 39 h 113"/>
                <a:gd name="T52" fmla="*/ 131 w 355"/>
                <a:gd name="T53" fmla="*/ 34 h 113"/>
                <a:gd name="T54" fmla="*/ 147 w 355"/>
                <a:gd name="T55" fmla="*/ 31 h 113"/>
                <a:gd name="T56" fmla="*/ 163 w 355"/>
                <a:gd name="T57" fmla="*/ 29 h 113"/>
                <a:gd name="T58" fmla="*/ 181 w 355"/>
                <a:gd name="T59" fmla="*/ 31 h 113"/>
                <a:gd name="T60" fmla="*/ 202 w 355"/>
                <a:gd name="T61" fmla="*/ 37 h 113"/>
                <a:gd name="T62" fmla="*/ 227 w 355"/>
                <a:gd name="T63" fmla="*/ 45 h 113"/>
                <a:gd name="T64" fmla="*/ 251 w 355"/>
                <a:gd name="T65" fmla="*/ 55 h 113"/>
                <a:gd name="T66" fmla="*/ 277 w 355"/>
                <a:gd name="T67" fmla="*/ 66 h 113"/>
                <a:gd name="T68" fmla="*/ 299 w 355"/>
                <a:gd name="T69" fmla="*/ 78 h 113"/>
                <a:gd name="T70" fmla="*/ 318 w 355"/>
                <a:gd name="T71" fmla="*/ 90 h 113"/>
                <a:gd name="T72" fmla="*/ 333 w 355"/>
                <a:gd name="T73" fmla="*/ 102 h 113"/>
                <a:gd name="T74" fmla="*/ 349 w 355"/>
                <a:gd name="T75" fmla="*/ 113 h 113"/>
                <a:gd name="T76" fmla="*/ 355 w 355"/>
                <a:gd name="T77" fmla="*/ 109 h 113"/>
                <a:gd name="T78" fmla="*/ 355 w 355"/>
                <a:gd name="T79" fmla="*/ 103 h 113"/>
                <a:gd name="T80" fmla="*/ 355 w 355"/>
                <a:gd name="T81" fmla="*/ 97 h 11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55"/>
                <a:gd name="T124" fmla="*/ 0 h 113"/>
                <a:gd name="T125" fmla="*/ 355 w 355"/>
                <a:gd name="T126" fmla="*/ 113 h 11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55" h="113">
                  <a:moveTo>
                    <a:pt x="355" y="97"/>
                  </a:moveTo>
                  <a:lnTo>
                    <a:pt x="341" y="85"/>
                  </a:lnTo>
                  <a:lnTo>
                    <a:pt x="320" y="72"/>
                  </a:lnTo>
                  <a:lnTo>
                    <a:pt x="296" y="55"/>
                  </a:lnTo>
                  <a:lnTo>
                    <a:pt x="271" y="39"/>
                  </a:lnTo>
                  <a:lnTo>
                    <a:pt x="242" y="25"/>
                  </a:lnTo>
                  <a:lnTo>
                    <a:pt x="214" y="13"/>
                  </a:lnTo>
                  <a:lnTo>
                    <a:pt x="189" y="4"/>
                  </a:lnTo>
                  <a:lnTo>
                    <a:pt x="167" y="0"/>
                  </a:lnTo>
                  <a:lnTo>
                    <a:pt x="145" y="2"/>
                  </a:lnTo>
                  <a:lnTo>
                    <a:pt x="124" y="9"/>
                  </a:lnTo>
                  <a:lnTo>
                    <a:pt x="106" y="17"/>
                  </a:lnTo>
                  <a:lnTo>
                    <a:pt x="85" y="31"/>
                  </a:lnTo>
                  <a:lnTo>
                    <a:pt x="66" y="45"/>
                  </a:lnTo>
                  <a:lnTo>
                    <a:pt x="45" y="62"/>
                  </a:lnTo>
                  <a:lnTo>
                    <a:pt x="23" y="79"/>
                  </a:lnTo>
                  <a:lnTo>
                    <a:pt x="0" y="97"/>
                  </a:lnTo>
                  <a:lnTo>
                    <a:pt x="2" y="102"/>
                  </a:lnTo>
                  <a:lnTo>
                    <a:pt x="8" y="104"/>
                  </a:lnTo>
                  <a:lnTo>
                    <a:pt x="21" y="103"/>
                  </a:lnTo>
                  <a:lnTo>
                    <a:pt x="39" y="90"/>
                  </a:lnTo>
                  <a:lnTo>
                    <a:pt x="52" y="78"/>
                  </a:lnTo>
                  <a:lnTo>
                    <a:pt x="66" y="67"/>
                  </a:lnTo>
                  <a:lnTo>
                    <a:pt x="79" y="56"/>
                  </a:lnTo>
                  <a:lnTo>
                    <a:pt x="97" y="46"/>
                  </a:lnTo>
                  <a:lnTo>
                    <a:pt x="114" y="39"/>
                  </a:lnTo>
                  <a:lnTo>
                    <a:pt x="131" y="34"/>
                  </a:lnTo>
                  <a:lnTo>
                    <a:pt x="147" y="31"/>
                  </a:lnTo>
                  <a:lnTo>
                    <a:pt x="163" y="29"/>
                  </a:lnTo>
                  <a:lnTo>
                    <a:pt x="181" y="31"/>
                  </a:lnTo>
                  <a:lnTo>
                    <a:pt x="202" y="37"/>
                  </a:lnTo>
                  <a:lnTo>
                    <a:pt x="227" y="45"/>
                  </a:lnTo>
                  <a:lnTo>
                    <a:pt x="251" y="55"/>
                  </a:lnTo>
                  <a:lnTo>
                    <a:pt x="277" y="66"/>
                  </a:lnTo>
                  <a:lnTo>
                    <a:pt x="299" y="78"/>
                  </a:lnTo>
                  <a:lnTo>
                    <a:pt x="318" y="90"/>
                  </a:lnTo>
                  <a:lnTo>
                    <a:pt x="333" y="102"/>
                  </a:lnTo>
                  <a:lnTo>
                    <a:pt x="349" y="113"/>
                  </a:lnTo>
                  <a:lnTo>
                    <a:pt x="355" y="109"/>
                  </a:lnTo>
                  <a:lnTo>
                    <a:pt x="355" y="103"/>
                  </a:lnTo>
                  <a:lnTo>
                    <a:pt x="355" y="97"/>
                  </a:lnTo>
                  <a:close/>
                </a:path>
              </a:pathLst>
            </a:custGeom>
            <a:solidFill>
              <a:srgbClr val="BFCCD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883" name="Freeform 133"/>
            <p:cNvSpPr>
              <a:spLocks/>
            </p:cNvSpPr>
            <p:nvPr/>
          </p:nvSpPr>
          <p:spPr bwMode="auto">
            <a:xfrm>
              <a:off x="2886" y="4254"/>
              <a:ext cx="192" cy="110"/>
            </a:xfrm>
            <a:custGeom>
              <a:avLst/>
              <a:gdLst>
                <a:gd name="T0" fmla="*/ 0 w 192"/>
                <a:gd name="T1" fmla="*/ 15 h 110"/>
                <a:gd name="T2" fmla="*/ 0 w 192"/>
                <a:gd name="T3" fmla="*/ 15 h 110"/>
                <a:gd name="T4" fmla="*/ 23 w 192"/>
                <a:gd name="T5" fmla="*/ 16 h 110"/>
                <a:gd name="T6" fmla="*/ 47 w 192"/>
                <a:gd name="T7" fmla="*/ 24 h 110"/>
                <a:gd name="T8" fmla="*/ 74 w 192"/>
                <a:gd name="T9" fmla="*/ 36 h 110"/>
                <a:gd name="T10" fmla="*/ 102 w 192"/>
                <a:gd name="T11" fmla="*/ 52 h 110"/>
                <a:gd name="T12" fmla="*/ 127 w 192"/>
                <a:gd name="T13" fmla="*/ 68 h 110"/>
                <a:gd name="T14" fmla="*/ 151 w 192"/>
                <a:gd name="T15" fmla="*/ 85 h 110"/>
                <a:gd name="T16" fmla="*/ 173 w 192"/>
                <a:gd name="T17" fmla="*/ 98 h 110"/>
                <a:gd name="T18" fmla="*/ 186 w 192"/>
                <a:gd name="T19" fmla="*/ 110 h 110"/>
                <a:gd name="T20" fmla="*/ 192 w 192"/>
                <a:gd name="T21" fmla="*/ 99 h 110"/>
                <a:gd name="T22" fmla="*/ 178 w 192"/>
                <a:gd name="T23" fmla="*/ 87 h 110"/>
                <a:gd name="T24" fmla="*/ 158 w 192"/>
                <a:gd name="T25" fmla="*/ 74 h 110"/>
                <a:gd name="T26" fmla="*/ 133 w 192"/>
                <a:gd name="T27" fmla="*/ 57 h 110"/>
                <a:gd name="T28" fmla="*/ 106 w 192"/>
                <a:gd name="T29" fmla="*/ 41 h 110"/>
                <a:gd name="T30" fmla="*/ 77 w 192"/>
                <a:gd name="T31" fmla="*/ 27 h 110"/>
                <a:gd name="T32" fmla="*/ 49 w 192"/>
                <a:gd name="T33" fmla="*/ 15 h 110"/>
                <a:gd name="T34" fmla="*/ 23 w 192"/>
                <a:gd name="T35" fmla="*/ 6 h 110"/>
                <a:gd name="T36" fmla="*/ 0 w 192"/>
                <a:gd name="T37" fmla="*/ 0 h 110"/>
                <a:gd name="T38" fmla="*/ 0 w 192"/>
                <a:gd name="T39" fmla="*/ 15 h 11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92"/>
                <a:gd name="T61" fmla="*/ 0 h 110"/>
                <a:gd name="T62" fmla="*/ 192 w 192"/>
                <a:gd name="T63" fmla="*/ 110 h 11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92" h="110">
                  <a:moveTo>
                    <a:pt x="0" y="15"/>
                  </a:moveTo>
                  <a:lnTo>
                    <a:pt x="0" y="15"/>
                  </a:lnTo>
                  <a:lnTo>
                    <a:pt x="23" y="16"/>
                  </a:lnTo>
                  <a:lnTo>
                    <a:pt x="47" y="24"/>
                  </a:lnTo>
                  <a:lnTo>
                    <a:pt x="74" y="36"/>
                  </a:lnTo>
                  <a:lnTo>
                    <a:pt x="102" y="52"/>
                  </a:lnTo>
                  <a:lnTo>
                    <a:pt x="127" y="68"/>
                  </a:lnTo>
                  <a:lnTo>
                    <a:pt x="151" y="85"/>
                  </a:lnTo>
                  <a:lnTo>
                    <a:pt x="173" y="98"/>
                  </a:lnTo>
                  <a:lnTo>
                    <a:pt x="186" y="110"/>
                  </a:lnTo>
                  <a:lnTo>
                    <a:pt x="192" y="99"/>
                  </a:lnTo>
                  <a:lnTo>
                    <a:pt x="178" y="87"/>
                  </a:lnTo>
                  <a:lnTo>
                    <a:pt x="158" y="74"/>
                  </a:lnTo>
                  <a:lnTo>
                    <a:pt x="133" y="57"/>
                  </a:lnTo>
                  <a:lnTo>
                    <a:pt x="106" y="41"/>
                  </a:lnTo>
                  <a:lnTo>
                    <a:pt x="77" y="27"/>
                  </a:lnTo>
                  <a:lnTo>
                    <a:pt x="49" y="15"/>
                  </a:lnTo>
                  <a:lnTo>
                    <a:pt x="23" y="6"/>
                  </a:lnTo>
                  <a:lnTo>
                    <a:pt x="0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884" name="Freeform 134"/>
            <p:cNvSpPr>
              <a:spLocks/>
            </p:cNvSpPr>
            <p:nvPr/>
          </p:nvSpPr>
          <p:spPr bwMode="auto">
            <a:xfrm>
              <a:off x="2715" y="4254"/>
              <a:ext cx="171" cy="110"/>
            </a:xfrm>
            <a:custGeom>
              <a:avLst/>
              <a:gdLst>
                <a:gd name="T0" fmla="*/ 11 w 171"/>
                <a:gd name="T1" fmla="*/ 103 h 110"/>
                <a:gd name="T2" fmla="*/ 8 w 171"/>
                <a:gd name="T3" fmla="*/ 110 h 110"/>
                <a:gd name="T4" fmla="*/ 30 w 171"/>
                <a:gd name="T5" fmla="*/ 91 h 110"/>
                <a:gd name="T6" fmla="*/ 53 w 171"/>
                <a:gd name="T7" fmla="*/ 74 h 110"/>
                <a:gd name="T8" fmla="*/ 74 w 171"/>
                <a:gd name="T9" fmla="*/ 57 h 110"/>
                <a:gd name="T10" fmla="*/ 94 w 171"/>
                <a:gd name="T11" fmla="*/ 44 h 110"/>
                <a:gd name="T12" fmla="*/ 112 w 171"/>
                <a:gd name="T13" fmla="*/ 29 h 110"/>
                <a:gd name="T14" fmla="*/ 132 w 171"/>
                <a:gd name="T15" fmla="*/ 21 h 110"/>
                <a:gd name="T16" fmla="*/ 150 w 171"/>
                <a:gd name="T17" fmla="*/ 15 h 110"/>
                <a:gd name="T18" fmla="*/ 171 w 171"/>
                <a:gd name="T19" fmla="*/ 15 h 110"/>
                <a:gd name="T20" fmla="*/ 171 w 171"/>
                <a:gd name="T21" fmla="*/ 0 h 110"/>
                <a:gd name="T22" fmla="*/ 150 w 171"/>
                <a:gd name="T23" fmla="*/ 4 h 110"/>
                <a:gd name="T24" fmla="*/ 128 w 171"/>
                <a:gd name="T25" fmla="*/ 11 h 110"/>
                <a:gd name="T26" fmla="*/ 110 w 171"/>
                <a:gd name="T27" fmla="*/ 20 h 110"/>
                <a:gd name="T28" fmla="*/ 87 w 171"/>
                <a:gd name="T29" fmla="*/ 33 h 110"/>
                <a:gd name="T30" fmla="*/ 67 w 171"/>
                <a:gd name="T31" fmla="*/ 46 h 110"/>
                <a:gd name="T32" fmla="*/ 46 w 171"/>
                <a:gd name="T33" fmla="*/ 64 h 110"/>
                <a:gd name="T34" fmla="*/ 24 w 171"/>
                <a:gd name="T35" fmla="*/ 81 h 110"/>
                <a:gd name="T36" fmla="*/ 1 w 171"/>
                <a:gd name="T37" fmla="*/ 99 h 110"/>
                <a:gd name="T38" fmla="*/ 0 w 171"/>
                <a:gd name="T39" fmla="*/ 107 h 110"/>
                <a:gd name="T40" fmla="*/ 11 w 171"/>
                <a:gd name="T41" fmla="*/ 103 h 11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1"/>
                <a:gd name="T64" fmla="*/ 0 h 110"/>
                <a:gd name="T65" fmla="*/ 171 w 171"/>
                <a:gd name="T66" fmla="*/ 110 h 11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1" h="110">
                  <a:moveTo>
                    <a:pt x="11" y="103"/>
                  </a:moveTo>
                  <a:lnTo>
                    <a:pt x="8" y="110"/>
                  </a:lnTo>
                  <a:lnTo>
                    <a:pt x="30" y="91"/>
                  </a:lnTo>
                  <a:lnTo>
                    <a:pt x="53" y="74"/>
                  </a:lnTo>
                  <a:lnTo>
                    <a:pt x="74" y="57"/>
                  </a:lnTo>
                  <a:lnTo>
                    <a:pt x="94" y="44"/>
                  </a:lnTo>
                  <a:lnTo>
                    <a:pt x="112" y="29"/>
                  </a:lnTo>
                  <a:lnTo>
                    <a:pt x="132" y="21"/>
                  </a:lnTo>
                  <a:lnTo>
                    <a:pt x="150" y="15"/>
                  </a:lnTo>
                  <a:lnTo>
                    <a:pt x="171" y="15"/>
                  </a:lnTo>
                  <a:lnTo>
                    <a:pt x="171" y="0"/>
                  </a:lnTo>
                  <a:lnTo>
                    <a:pt x="150" y="4"/>
                  </a:lnTo>
                  <a:lnTo>
                    <a:pt x="128" y="11"/>
                  </a:lnTo>
                  <a:lnTo>
                    <a:pt x="110" y="20"/>
                  </a:lnTo>
                  <a:lnTo>
                    <a:pt x="87" y="33"/>
                  </a:lnTo>
                  <a:lnTo>
                    <a:pt x="67" y="46"/>
                  </a:lnTo>
                  <a:lnTo>
                    <a:pt x="46" y="64"/>
                  </a:lnTo>
                  <a:lnTo>
                    <a:pt x="24" y="81"/>
                  </a:lnTo>
                  <a:lnTo>
                    <a:pt x="1" y="99"/>
                  </a:lnTo>
                  <a:lnTo>
                    <a:pt x="0" y="107"/>
                  </a:lnTo>
                  <a:lnTo>
                    <a:pt x="11" y="10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885" name="Freeform 135"/>
            <p:cNvSpPr>
              <a:spLocks/>
            </p:cNvSpPr>
            <p:nvPr/>
          </p:nvSpPr>
          <p:spPr bwMode="auto">
            <a:xfrm>
              <a:off x="2715" y="4347"/>
              <a:ext cx="46" cy="24"/>
            </a:xfrm>
            <a:custGeom>
              <a:avLst/>
              <a:gdLst>
                <a:gd name="T0" fmla="*/ 41 w 46"/>
                <a:gd name="T1" fmla="*/ 0 h 24"/>
                <a:gd name="T2" fmla="*/ 41 w 46"/>
                <a:gd name="T3" fmla="*/ 0 h 24"/>
                <a:gd name="T4" fmla="*/ 24 w 46"/>
                <a:gd name="T5" fmla="*/ 12 h 24"/>
                <a:gd name="T6" fmla="*/ 13 w 46"/>
                <a:gd name="T7" fmla="*/ 15 h 24"/>
                <a:gd name="T8" fmla="*/ 11 w 46"/>
                <a:gd name="T9" fmla="*/ 11 h 24"/>
                <a:gd name="T10" fmla="*/ 0 w 46"/>
                <a:gd name="T11" fmla="*/ 15 h 24"/>
                <a:gd name="T12" fmla="*/ 4 w 46"/>
                <a:gd name="T13" fmla="*/ 21 h 24"/>
                <a:gd name="T14" fmla="*/ 13 w 46"/>
                <a:gd name="T15" fmla="*/ 24 h 24"/>
                <a:gd name="T16" fmla="*/ 28 w 46"/>
                <a:gd name="T17" fmla="*/ 23 h 24"/>
                <a:gd name="T18" fmla="*/ 46 w 46"/>
                <a:gd name="T19" fmla="*/ 7 h 24"/>
                <a:gd name="T20" fmla="*/ 41 w 46"/>
                <a:gd name="T21" fmla="*/ 0 h 2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6"/>
                <a:gd name="T34" fmla="*/ 0 h 24"/>
                <a:gd name="T35" fmla="*/ 46 w 46"/>
                <a:gd name="T36" fmla="*/ 24 h 2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6" h="24">
                  <a:moveTo>
                    <a:pt x="41" y="0"/>
                  </a:moveTo>
                  <a:lnTo>
                    <a:pt x="41" y="0"/>
                  </a:lnTo>
                  <a:lnTo>
                    <a:pt x="24" y="12"/>
                  </a:lnTo>
                  <a:lnTo>
                    <a:pt x="13" y="15"/>
                  </a:lnTo>
                  <a:lnTo>
                    <a:pt x="11" y="11"/>
                  </a:lnTo>
                  <a:lnTo>
                    <a:pt x="0" y="15"/>
                  </a:lnTo>
                  <a:lnTo>
                    <a:pt x="4" y="21"/>
                  </a:lnTo>
                  <a:lnTo>
                    <a:pt x="13" y="24"/>
                  </a:lnTo>
                  <a:lnTo>
                    <a:pt x="28" y="23"/>
                  </a:lnTo>
                  <a:lnTo>
                    <a:pt x="46" y="7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886" name="Freeform 136"/>
            <p:cNvSpPr>
              <a:spLocks/>
            </p:cNvSpPr>
            <p:nvPr/>
          </p:nvSpPr>
          <p:spPr bwMode="auto">
            <a:xfrm>
              <a:off x="2756" y="4283"/>
              <a:ext cx="126" cy="70"/>
            </a:xfrm>
            <a:custGeom>
              <a:avLst/>
              <a:gdLst>
                <a:gd name="T0" fmla="*/ 126 w 126"/>
                <a:gd name="T1" fmla="*/ 0 h 70"/>
                <a:gd name="T2" fmla="*/ 126 w 126"/>
                <a:gd name="T3" fmla="*/ 0 h 70"/>
                <a:gd name="T4" fmla="*/ 111 w 126"/>
                <a:gd name="T5" fmla="*/ 4 h 70"/>
                <a:gd name="T6" fmla="*/ 95 w 126"/>
                <a:gd name="T7" fmla="*/ 7 h 70"/>
                <a:gd name="T8" fmla="*/ 76 w 126"/>
                <a:gd name="T9" fmla="*/ 12 h 70"/>
                <a:gd name="T10" fmla="*/ 58 w 126"/>
                <a:gd name="T11" fmla="*/ 20 h 70"/>
                <a:gd name="T12" fmla="*/ 41 w 126"/>
                <a:gd name="T13" fmla="*/ 29 h 70"/>
                <a:gd name="T14" fmla="*/ 26 w 126"/>
                <a:gd name="T15" fmla="*/ 40 h 70"/>
                <a:gd name="T16" fmla="*/ 12 w 126"/>
                <a:gd name="T17" fmla="*/ 50 h 70"/>
                <a:gd name="T18" fmla="*/ 0 w 126"/>
                <a:gd name="T19" fmla="*/ 63 h 70"/>
                <a:gd name="T20" fmla="*/ 5 w 126"/>
                <a:gd name="T21" fmla="*/ 70 h 70"/>
                <a:gd name="T22" fmla="*/ 19 w 126"/>
                <a:gd name="T23" fmla="*/ 61 h 70"/>
                <a:gd name="T24" fmla="*/ 33 w 126"/>
                <a:gd name="T25" fmla="*/ 50 h 70"/>
                <a:gd name="T26" fmla="*/ 47 w 126"/>
                <a:gd name="T27" fmla="*/ 40 h 70"/>
                <a:gd name="T28" fmla="*/ 62 w 126"/>
                <a:gd name="T29" fmla="*/ 29 h 70"/>
                <a:gd name="T30" fmla="*/ 79 w 126"/>
                <a:gd name="T31" fmla="*/ 22 h 70"/>
                <a:gd name="T32" fmla="*/ 95 w 126"/>
                <a:gd name="T33" fmla="*/ 17 h 70"/>
                <a:gd name="T34" fmla="*/ 111 w 126"/>
                <a:gd name="T35" fmla="*/ 15 h 70"/>
                <a:gd name="T36" fmla="*/ 126 w 126"/>
                <a:gd name="T37" fmla="*/ 15 h 70"/>
                <a:gd name="T38" fmla="*/ 126 w 126"/>
                <a:gd name="T39" fmla="*/ 0 h 7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26"/>
                <a:gd name="T61" fmla="*/ 0 h 70"/>
                <a:gd name="T62" fmla="*/ 126 w 126"/>
                <a:gd name="T63" fmla="*/ 70 h 7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26" h="70">
                  <a:moveTo>
                    <a:pt x="126" y="0"/>
                  </a:moveTo>
                  <a:lnTo>
                    <a:pt x="126" y="0"/>
                  </a:lnTo>
                  <a:lnTo>
                    <a:pt x="111" y="4"/>
                  </a:lnTo>
                  <a:lnTo>
                    <a:pt x="95" y="7"/>
                  </a:lnTo>
                  <a:lnTo>
                    <a:pt x="76" y="12"/>
                  </a:lnTo>
                  <a:lnTo>
                    <a:pt x="58" y="20"/>
                  </a:lnTo>
                  <a:lnTo>
                    <a:pt x="41" y="29"/>
                  </a:lnTo>
                  <a:lnTo>
                    <a:pt x="26" y="40"/>
                  </a:lnTo>
                  <a:lnTo>
                    <a:pt x="12" y="50"/>
                  </a:lnTo>
                  <a:lnTo>
                    <a:pt x="0" y="63"/>
                  </a:lnTo>
                  <a:lnTo>
                    <a:pt x="5" y="70"/>
                  </a:lnTo>
                  <a:lnTo>
                    <a:pt x="19" y="61"/>
                  </a:lnTo>
                  <a:lnTo>
                    <a:pt x="33" y="50"/>
                  </a:lnTo>
                  <a:lnTo>
                    <a:pt x="47" y="40"/>
                  </a:lnTo>
                  <a:lnTo>
                    <a:pt x="62" y="29"/>
                  </a:lnTo>
                  <a:lnTo>
                    <a:pt x="79" y="22"/>
                  </a:lnTo>
                  <a:lnTo>
                    <a:pt x="95" y="17"/>
                  </a:lnTo>
                  <a:lnTo>
                    <a:pt x="111" y="15"/>
                  </a:lnTo>
                  <a:lnTo>
                    <a:pt x="126" y="15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887" name="Freeform 137"/>
            <p:cNvSpPr>
              <a:spLocks/>
            </p:cNvSpPr>
            <p:nvPr/>
          </p:nvSpPr>
          <p:spPr bwMode="auto">
            <a:xfrm>
              <a:off x="2882" y="4283"/>
              <a:ext cx="174" cy="83"/>
            </a:xfrm>
            <a:custGeom>
              <a:avLst/>
              <a:gdLst>
                <a:gd name="T0" fmla="*/ 174 w 174"/>
                <a:gd name="T1" fmla="*/ 76 h 83"/>
                <a:gd name="T2" fmla="*/ 174 w 174"/>
                <a:gd name="T3" fmla="*/ 76 h 83"/>
                <a:gd name="T4" fmla="*/ 159 w 174"/>
                <a:gd name="T5" fmla="*/ 63 h 83"/>
                <a:gd name="T6" fmla="*/ 139 w 174"/>
                <a:gd name="T7" fmla="*/ 51 h 83"/>
                <a:gd name="T8" fmla="*/ 117 w 174"/>
                <a:gd name="T9" fmla="*/ 39 h 83"/>
                <a:gd name="T10" fmla="*/ 90 w 174"/>
                <a:gd name="T11" fmla="*/ 28 h 83"/>
                <a:gd name="T12" fmla="*/ 66 w 174"/>
                <a:gd name="T13" fmla="*/ 17 h 83"/>
                <a:gd name="T14" fmla="*/ 41 w 174"/>
                <a:gd name="T15" fmla="*/ 9 h 83"/>
                <a:gd name="T16" fmla="*/ 19 w 174"/>
                <a:gd name="T17" fmla="*/ 4 h 83"/>
                <a:gd name="T18" fmla="*/ 0 w 174"/>
                <a:gd name="T19" fmla="*/ 0 h 83"/>
                <a:gd name="T20" fmla="*/ 0 w 174"/>
                <a:gd name="T21" fmla="*/ 15 h 83"/>
                <a:gd name="T22" fmla="*/ 19 w 174"/>
                <a:gd name="T23" fmla="*/ 15 h 83"/>
                <a:gd name="T24" fmla="*/ 37 w 174"/>
                <a:gd name="T25" fmla="*/ 20 h 83"/>
                <a:gd name="T26" fmla="*/ 64 w 174"/>
                <a:gd name="T27" fmla="*/ 28 h 83"/>
                <a:gd name="T28" fmla="*/ 88 w 174"/>
                <a:gd name="T29" fmla="*/ 39 h 83"/>
                <a:gd name="T30" fmla="*/ 113 w 174"/>
                <a:gd name="T31" fmla="*/ 49 h 83"/>
                <a:gd name="T32" fmla="*/ 135 w 174"/>
                <a:gd name="T33" fmla="*/ 61 h 83"/>
                <a:gd name="T34" fmla="*/ 154 w 174"/>
                <a:gd name="T35" fmla="*/ 73 h 83"/>
                <a:gd name="T36" fmla="*/ 167 w 174"/>
                <a:gd name="T37" fmla="*/ 83 h 83"/>
                <a:gd name="T38" fmla="*/ 174 w 174"/>
                <a:gd name="T39" fmla="*/ 76 h 8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74"/>
                <a:gd name="T61" fmla="*/ 0 h 83"/>
                <a:gd name="T62" fmla="*/ 174 w 174"/>
                <a:gd name="T63" fmla="*/ 83 h 8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74" h="83">
                  <a:moveTo>
                    <a:pt x="174" y="76"/>
                  </a:moveTo>
                  <a:lnTo>
                    <a:pt x="174" y="76"/>
                  </a:lnTo>
                  <a:lnTo>
                    <a:pt x="159" y="63"/>
                  </a:lnTo>
                  <a:lnTo>
                    <a:pt x="139" y="51"/>
                  </a:lnTo>
                  <a:lnTo>
                    <a:pt x="117" y="39"/>
                  </a:lnTo>
                  <a:lnTo>
                    <a:pt x="90" y="28"/>
                  </a:lnTo>
                  <a:lnTo>
                    <a:pt x="66" y="17"/>
                  </a:lnTo>
                  <a:lnTo>
                    <a:pt x="41" y="9"/>
                  </a:lnTo>
                  <a:lnTo>
                    <a:pt x="19" y="4"/>
                  </a:lnTo>
                  <a:lnTo>
                    <a:pt x="0" y="0"/>
                  </a:lnTo>
                  <a:lnTo>
                    <a:pt x="0" y="15"/>
                  </a:lnTo>
                  <a:lnTo>
                    <a:pt x="19" y="15"/>
                  </a:lnTo>
                  <a:lnTo>
                    <a:pt x="37" y="20"/>
                  </a:lnTo>
                  <a:lnTo>
                    <a:pt x="64" y="28"/>
                  </a:lnTo>
                  <a:lnTo>
                    <a:pt x="88" y="39"/>
                  </a:lnTo>
                  <a:lnTo>
                    <a:pt x="113" y="49"/>
                  </a:lnTo>
                  <a:lnTo>
                    <a:pt x="135" y="61"/>
                  </a:lnTo>
                  <a:lnTo>
                    <a:pt x="154" y="73"/>
                  </a:lnTo>
                  <a:lnTo>
                    <a:pt x="167" y="83"/>
                  </a:lnTo>
                  <a:lnTo>
                    <a:pt x="174" y="7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888" name="Freeform 138"/>
            <p:cNvSpPr>
              <a:spLocks/>
            </p:cNvSpPr>
            <p:nvPr/>
          </p:nvSpPr>
          <p:spPr bwMode="auto">
            <a:xfrm>
              <a:off x="3049" y="4353"/>
              <a:ext cx="33" cy="27"/>
            </a:xfrm>
            <a:custGeom>
              <a:avLst/>
              <a:gdLst>
                <a:gd name="T0" fmla="*/ 23 w 33"/>
                <a:gd name="T1" fmla="*/ 11 h 27"/>
                <a:gd name="T2" fmla="*/ 21 w 33"/>
                <a:gd name="T3" fmla="*/ 5 h 27"/>
                <a:gd name="T4" fmla="*/ 20 w 33"/>
                <a:gd name="T5" fmla="*/ 11 h 27"/>
                <a:gd name="T6" fmla="*/ 21 w 33"/>
                <a:gd name="T7" fmla="*/ 15 h 27"/>
                <a:gd name="T8" fmla="*/ 21 w 33"/>
                <a:gd name="T9" fmla="*/ 16 h 27"/>
                <a:gd name="T10" fmla="*/ 6 w 33"/>
                <a:gd name="T11" fmla="*/ 5 h 27"/>
                <a:gd name="T12" fmla="*/ 0 w 33"/>
                <a:gd name="T13" fmla="*/ 12 h 27"/>
                <a:gd name="T14" fmla="*/ 19 w 33"/>
                <a:gd name="T15" fmla="*/ 27 h 27"/>
                <a:gd name="T16" fmla="*/ 32 w 33"/>
                <a:gd name="T17" fmla="*/ 21 h 27"/>
                <a:gd name="T18" fmla="*/ 33 w 33"/>
                <a:gd name="T19" fmla="*/ 11 h 27"/>
                <a:gd name="T20" fmla="*/ 32 w 33"/>
                <a:gd name="T21" fmla="*/ 5 h 27"/>
                <a:gd name="T22" fmla="*/ 29 w 33"/>
                <a:gd name="T23" fmla="*/ 0 h 27"/>
                <a:gd name="T24" fmla="*/ 32 w 33"/>
                <a:gd name="T25" fmla="*/ 5 h 27"/>
                <a:gd name="T26" fmla="*/ 32 w 33"/>
                <a:gd name="T27" fmla="*/ 3 h 27"/>
                <a:gd name="T28" fmla="*/ 29 w 33"/>
                <a:gd name="T29" fmla="*/ 0 h 27"/>
                <a:gd name="T30" fmla="*/ 23 w 33"/>
                <a:gd name="T31" fmla="*/ 11 h 2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3"/>
                <a:gd name="T49" fmla="*/ 0 h 27"/>
                <a:gd name="T50" fmla="*/ 33 w 33"/>
                <a:gd name="T51" fmla="*/ 27 h 2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3" h="27">
                  <a:moveTo>
                    <a:pt x="23" y="11"/>
                  </a:moveTo>
                  <a:lnTo>
                    <a:pt x="21" y="5"/>
                  </a:lnTo>
                  <a:lnTo>
                    <a:pt x="20" y="11"/>
                  </a:lnTo>
                  <a:lnTo>
                    <a:pt x="21" y="15"/>
                  </a:lnTo>
                  <a:lnTo>
                    <a:pt x="21" y="16"/>
                  </a:lnTo>
                  <a:lnTo>
                    <a:pt x="6" y="5"/>
                  </a:lnTo>
                  <a:lnTo>
                    <a:pt x="0" y="12"/>
                  </a:lnTo>
                  <a:lnTo>
                    <a:pt x="19" y="27"/>
                  </a:lnTo>
                  <a:lnTo>
                    <a:pt x="32" y="21"/>
                  </a:lnTo>
                  <a:lnTo>
                    <a:pt x="33" y="11"/>
                  </a:lnTo>
                  <a:lnTo>
                    <a:pt x="32" y="5"/>
                  </a:lnTo>
                  <a:lnTo>
                    <a:pt x="29" y="0"/>
                  </a:lnTo>
                  <a:lnTo>
                    <a:pt x="32" y="5"/>
                  </a:lnTo>
                  <a:lnTo>
                    <a:pt x="32" y="3"/>
                  </a:lnTo>
                  <a:lnTo>
                    <a:pt x="29" y="0"/>
                  </a:lnTo>
                  <a:lnTo>
                    <a:pt x="23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889" name="Freeform 139"/>
            <p:cNvSpPr>
              <a:spLocks/>
            </p:cNvSpPr>
            <p:nvPr/>
          </p:nvSpPr>
          <p:spPr bwMode="auto">
            <a:xfrm>
              <a:off x="2720" y="4290"/>
              <a:ext cx="355" cy="107"/>
            </a:xfrm>
            <a:custGeom>
              <a:avLst/>
              <a:gdLst>
                <a:gd name="T0" fmla="*/ 355 w 355"/>
                <a:gd name="T1" fmla="*/ 69 h 107"/>
                <a:gd name="T2" fmla="*/ 355 w 355"/>
                <a:gd name="T3" fmla="*/ 74 h 107"/>
                <a:gd name="T4" fmla="*/ 355 w 355"/>
                <a:gd name="T5" fmla="*/ 80 h 107"/>
                <a:gd name="T6" fmla="*/ 349 w 355"/>
                <a:gd name="T7" fmla="*/ 84 h 107"/>
                <a:gd name="T8" fmla="*/ 333 w 355"/>
                <a:gd name="T9" fmla="*/ 73 h 107"/>
                <a:gd name="T10" fmla="*/ 318 w 355"/>
                <a:gd name="T11" fmla="*/ 61 h 107"/>
                <a:gd name="T12" fmla="*/ 299 w 355"/>
                <a:gd name="T13" fmla="*/ 49 h 107"/>
                <a:gd name="T14" fmla="*/ 277 w 355"/>
                <a:gd name="T15" fmla="*/ 37 h 107"/>
                <a:gd name="T16" fmla="*/ 251 w 355"/>
                <a:gd name="T17" fmla="*/ 27 h 107"/>
                <a:gd name="T18" fmla="*/ 227 w 355"/>
                <a:gd name="T19" fmla="*/ 16 h 107"/>
                <a:gd name="T20" fmla="*/ 202 w 355"/>
                <a:gd name="T21" fmla="*/ 8 h 107"/>
                <a:gd name="T22" fmla="*/ 181 w 355"/>
                <a:gd name="T23" fmla="*/ 3 h 107"/>
                <a:gd name="T24" fmla="*/ 163 w 355"/>
                <a:gd name="T25" fmla="*/ 0 h 107"/>
                <a:gd name="T26" fmla="*/ 147 w 355"/>
                <a:gd name="T27" fmla="*/ 3 h 107"/>
                <a:gd name="T28" fmla="*/ 131 w 355"/>
                <a:gd name="T29" fmla="*/ 6 h 107"/>
                <a:gd name="T30" fmla="*/ 114 w 355"/>
                <a:gd name="T31" fmla="*/ 11 h 107"/>
                <a:gd name="T32" fmla="*/ 97 w 355"/>
                <a:gd name="T33" fmla="*/ 18 h 107"/>
                <a:gd name="T34" fmla="*/ 79 w 355"/>
                <a:gd name="T35" fmla="*/ 28 h 107"/>
                <a:gd name="T36" fmla="*/ 66 w 355"/>
                <a:gd name="T37" fmla="*/ 38 h 107"/>
                <a:gd name="T38" fmla="*/ 52 w 355"/>
                <a:gd name="T39" fmla="*/ 49 h 107"/>
                <a:gd name="T40" fmla="*/ 39 w 355"/>
                <a:gd name="T41" fmla="*/ 61 h 107"/>
                <a:gd name="T42" fmla="*/ 21 w 355"/>
                <a:gd name="T43" fmla="*/ 74 h 107"/>
                <a:gd name="T44" fmla="*/ 8 w 355"/>
                <a:gd name="T45" fmla="*/ 75 h 107"/>
                <a:gd name="T46" fmla="*/ 2 w 355"/>
                <a:gd name="T47" fmla="*/ 73 h 107"/>
                <a:gd name="T48" fmla="*/ 0 w 355"/>
                <a:gd name="T49" fmla="*/ 69 h 107"/>
                <a:gd name="T50" fmla="*/ 2 w 355"/>
                <a:gd name="T51" fmla="*/ 79 h 107"/>
                <a:gd name="T52" fmla="*/ 15 w 355"/>
                <a:gd name="T53" fmla="*/ 86 h 107"/>
                <a:gd name="T54" fmla="*/ 36 w 355"/>
                <a:gd name="T55" fmla="*/ 92 h 107"/>
                <a:gd name="T56" fmla="*/ 62 w 355"/>
                <a:gd name="T57" fmla="*/ 97 h 107"/>
                <a:gd name="T58" fmla="*/ 91 w 355"/>
                <a:gd name="T59" fmla="*/ 101 h 107"/>
                <a:gd name="T60" fmla="*/ 120 w 355"/>
                <a:gd name="T61" fmla="*/ 104 h 107"/>
                <a:gd name="T62" fmla="*/ 147 w 355"/>
                <a:gd name="T63" fmla="*/ 107 h 107"/>
                <a:gd name="T64" fmla="*/ 169 w 355"/>
                <a:gd name="T65" fmla="*/ 107 h 107"/>
                <a:gd name="T66" fmla="*/ 193 w 355"/>
                <a:gd name="T67" fmla="*/ 107 h 107"/>
                <a:gd name="T68" fmla="*/ 222 w 355"/>
                <a:gd name="T69" fmla="*/ 107 h 107"/>
                <a:gd name="T70" fmla="*/ 256 w 355"/>
                <a:gd name="T71" fmla="*/ 104 h 107"/>
                <a:gd name="T72" fmla="*/ 288 w 355"/>
                <a:gd name="T73" fmla="*/ 103 h 107"/>
                <a:gd name="T74" fmla="*/ 318 w 355"/>
                <a:gd name="T75" fmla="*/ 97 h 107"/>
                <a:gd name="T76" fmla="*/ 341 w 355"/>
                <a:gd name="T77" fmla="*/ 91 h 107"/>
                <a:gd name="T78" fmla="*/ 354 w 355"/>
                <a:gd name="T79" fmla="*/ 83 h 107"/>
                <a:gd name="T80" fmla="*/ 355 w 355"/>
                <a:gd name="T81" fmla="*/ 69 h 10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55"/>
                <a:gd name="T124" fmla="*/ 0 h 107"/>
                <a:gd name="T125" fmla="*/ 355 w 355"/>
                <a:gd name="T126" fmla="*/ 107 h 10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55" h="107">
                  <a:moveTo>
                    <a:pt x="355" y="69"/>
                  </a:moveTo>
                  <a:lnTo>
                    <a:pt x="355" y="74"/>
                  </a:lnTo>
                  <a:lnTo>
                    <a:pt x="355" y="80"/>
                  </a:lnTo>
                  <a:lnTo>
                    <a:pt x="349" y="84"/>
                  </a:lnTo>
                  <a:lnTo>
                    <a:pt x="333" y="73"/>
                  </a:lnTo>
                  <a:lnTo>
                    <a:pt x="318" y="61"/>
                  </a:lnTo>
                  <a:lnTo>
                    <a:pt x="299" y="49"/>
                  </a:lnTo>
                  <a:lnTo>
                    <a:pt x="277" y="37"/>
                  </a:lnTo>
                  <a:lnTo>
                    <a:pt x="251" y="27"/>
                  </a:lnTo>
                  <a:lnTo>
                    <a:pt x="227" y="16"/>
                  </a:lnTo>
                  <a:lnTo>
                    <a:pt x="202" y="8"/>
                  </a:lnTo>
                  <a:lnTo>
                    <a:pt x="181" y="3"/>
                  </a:lnTo>
                  <a:lnTo>
                    <a:pt x="163" y="0"/>
                  </a:lnTo>
                  <a:lnTo>
                    <a:pt x="147" y="3"/>
                  </a:lnTo>
                  <a:lnTo>
                    <a:pt x="131" y="6"/>
                  </a:lnTo>
                  <a:lnTo>
                    <a:pt x="114" y="11"/>
                  </a:lnTo>
                  <a:lnTo>
                    <a:pt x="97" y="18"/>
                  </a:lnTo>
                  <a:lnTo>
                    <a:pt x="79" y="28"/>
                  </a:lnTo>
                  <a:lnTo>
                    <a:pt x="66" y="38"/>
                  </a:lnTo>
                  <a:lnTo>
                    <a:pt x="52" y="49"/>
                  </a:lnTo>
                  <a:lnTo>
                    <a:pt x="39" y="61"/>
                  </a:lnTo>
                  <a:lnTo>
                    <a:pt x="21" y="74"/>
                  </a:lnTo>
                  <a:lnTo>
                    <a:pt x="8" y="75"/>
                  </a:lnTo>
                  <a:lnTo>
                    <a:pt x="2" y="73"/>
                  </a:lnTo>
                  <a:lnTo>
                    <a:pt x="0" y="69"/>
                  </a:lnTo>
                  <a:lnTo>
                    <a:pt x="2" y="79"/>
                  </a:lnTo>
                  <a:lnTo>
                    <a:pt x="15" y="86"/>
                  </a:lnTo>
                  <a:lnTo>
                    <a:pt x="36" y="92"/>
                  </a:lnTo>
                  <a:lnTo>
                    <a:pt x="62" y="97"/>
                  </a:lnTo>
                  <a:lnTo>
                    <a:pt x="91" y="101"/>
                  </a:lnTo>
                  <a:lnTo>
                    <a:pt x="120" y="104"/>
                  </a:lnTo>
                  <a:lnTo>
                    <a:pt x="147" y="107"/>
                  </a:lnTo>
                  <a:lnTo>
                    <a:pt x="169" y="107"/>
                  </a:lnTo>
                  <a:lnTo>
                    <a:pt x="193" y="107"/>
                  </a:lnTo>
                  <a:lnTo>
                    <a:pt x="222" y="107"/>
                  </a:lnTo>
                  <a:lnTo>
                    <a:pt x="256" y="104"/>
                  </a:lnTo>
                  <a:lnTo>
                    <a:pt x="288" y="103"/>
                  </a:lnTo>
                  <a:lnTo>
                    <a:pt x="318" y="97"/>
                  </a:lnTo>
                  <a:lnTo>
                    <a:pt x="341" y="91"/>
                  </a:lnTo>
                  <a:lnTo>
                    <a:pt x="354" y="83"/>
                  </a:lnTo>
                  <a:lnTo>
                    <a:pt x="355" y="6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890" name="Freeform 140"/>
            <p:cNvSpPr>
              <a:spLocks/>
            </p:cNvSpPr>
            <p:nvPr/>
          </p:nvSpPr>
          <p:spPr bwMode="auto">
            <a:xfrm>
              <a:off x="2853" y="4356"/>
              <a:ext cx="69" cy="29"/>
            </a:xfrm>
            <a:custGeom>
              <a:avLst/>
              <a:gdLst>
                <a:gd name="T0" fmla="*/ 6 w 69"/>
                <a:gd name="T1" fmla="*/ 0 h 29"/>
                <a:gd name="T2" fmla="*/ 13 w 69"/>
                <a:gd name="T3" fmla="*/ 3 h 29"/>
                <a:gd name="T4" fmla="*/ 19 w 69"/>
                <a:gd name="T5" fmla="*/ 7 h 29"/>
                <a:gd name="T6" fmla="*/ 27 w 69"/>
                <a:gd name="T7" fmla="*/ 8 h 29"/>
                <a:gd name="T8" fmla="*/ 35 w 69"/>
                <a:gd name="T9" fmla="*/ 9 h 29"/>
                <a:gd name="T10" fmla="*/ 42 w 69"/>
                <a:gd name="T11" fmla="*/ 9 h 29"/>
                <a:gd name="T12" fmla="*/ 50 w 69"/>
                <a:gd name="T13" fmla="*/ 9 h 29"/>
                <a:gd name="T14" fmla="*/ 56 w 69"/>
                <a:gd name="T15" fmla="*/ 8 h 29"/>
                <a:gd name="T16" fmla="*/ 63 w 69"/>
                <a:gd name="T17" fmla="*/ 7 h 29"/>
                <a:gd name="T18" fmla="*/ 69 w 69"/>
                <a:gd name="T19" fmla="*/ 7 h 29"/>
                <a:gd name="T20" fmla="*/ 67 w 69"/>
                <a:gd name="T21" fmla="*/ 15 h 29"/>
                <a:gd name="T22" fmla="*/ 57 w 69"/>
                <a:gd name="T23" fmla="*/ 24 h 29"/>
                <a:gd name="T24" fmla="*/ 42 w 69"/>
                <a:gd name="T25" fmla="*/ 29 h 29"/>
                <a:gd name="T26" fmla="*/ 32 w 69"/>
                <a:gd name="T27" fmla="*/ 26 h 29"/>
                <a:gd name="T28" fmla="*/ 22 w 69"/>
                <a:gd name="T29" fmla="*/ 25 h 29"/>
                <a:gd name="T30" fmla="*/ 14 w 69"/>
                <a:gd name="T31" fmla="*/ 21 h 29"/>
                <a:gd name="T32" fmla="*/ 9 w 69"/>
                <a:gd name="T33" fmla="*/ 17 h 29"/>
                <a:gd name="T34" fmla="*/ 2 w 69"/>
                <a:gd name="T35" fmla="*/ 13 h 29"/>
                <a:gd name="T36" fmla="*/ 0 w 69"/>
                <a:gd name="T37" fmla="*/ 8 h 29"/>
                <a:gd name="T38" fmla="*/ 2 w 69"/>
                <a:gd name="T39" fmla="*/ 3 h 29"/>
                <a:gd name="T40" fmla="*/ 6 w 69"/>
                <a:gd name="T41" fmla="*/ 0 h 2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9"/>
                <a:gd name="T64" fmla="*/ 0 h 29"/>
                <a:gd name="T65" fmla="*/ 69 w 69"/>
                <a:gd name="T66" fmla="*/ 29 h 2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9" h="29">
                  <a:moveTo>
                    <a:pt x="6" y="0"/>
                  </a:moveTo>
                  <a:lnTo>
                    <a:pt x="13" y="3"/>
                  </a:lnTo>
                  <a:lnTo>
                    <a:pt x="19" y="7"/>
                  </a:lnTo>
                  <a:lnTo>
                    <a:pt x="27" y="8"/>
                  </a:lnTo>
                  <a:lnTo>
                    <a:pt x="35" y="9"/>
                  </a:lnTo>
                  <a:lnTo>
                    <a:pt x="42" y="9"/>
                  </a:lnTo>
                  <a:lnTo>
                    <a:pt x="50" y="9"/>
                  </a:lnTo>
                  <a:lnTo>
                    <a:pt x="56" y="8"/>
                  </a:lnTo>
                  <a:lnTo>
                    <a:pt x="63" y="7"/>
                  </a:lnTo>
                  <a:lnTo>
                    <a:pt x="69" y="7"/>
                  </a:lnTo>
                  <a:lnTo>
                    <a:pt x="67" y="15"/>
                  </a:lnTo>
                  <a:lnTo>
                    <a:pt x="57" y="24"/>
                  </a:lnTo>
                  <a:lnTo>
                    <a:pt x="42" y="29"/>
                  </a:lnTo>
                  <a:lnTo>
                    <a:pt x="32" y="26"/>
                  </a:lnTo>
                  <a:lnTo>
                    <a:pt x="22" y="25"/>
                  </a:lnTo>
                  <a:lnTo>
                    <a:pt x="14" y="21"/>
                  </a:lnTo>
                  <a:lnTo>
                    <a:pt x="9" y="17"/>
                  </a:lnTo>
                  <a:lnTo>
                    <a:pt x="2" y="13"/>
                  </a:lnTo>
                  <a:lnTo>
                    <a:pt x="0" y="8"/>
                  </a:lnTo>
                  <a:lnTo>
                    <a:pt x="2" y="3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BFCCD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891" name="Freeform 141"/>
            <p:cNvSpPr>
              <a:spLocks/>
            </p:cNvSpPr>
            <p:nvPr/>
          </p:nvSpPr>
          <p:spPr bwMode="auto">
            <a:xfrm>
              <a:off x="2864" y="1327"/>
              <a:ext cx="76" cy="79"/>
            </a:xfrm>
            <a:custGeom>
              <a:avLst/>
              <a:gdLst>
                <a:gd name="T0" fmla="*/ 76 w 76"/>
                <a:gd name="T1" fmla="*/ 29 h 79"/>
                <a:gd name="T2" fmla="*/ 76 w 76"/>
                <a:gd name="T3" fmla="*/ 23 h 79"/>
                <a:gd name="T4" fmla="*/ 74 w 76"/>
                <a:gd name="T5" fmla="*/ 18 h 79"/>
                <a:gd name="T6" fmla="*/ 69 w 76"/>
                <a:gd name="T7" fmla="*/ 11 h 79"/>
                <a:gd name="T8" fmla="*/ 62 w 76"/>
                <a:gd name="T9" fmla="*/ 6 h 79"/>
                <a:gd name="T10" fmla="*/ 54 w 76"/>
                <a:gd name="T11" fmla="*/ 3 h 79"/>
                <a:gd name="T12" fmla="*/ 45 w 76"/>
                <a:gd name="T13" fmla="*/ 0 h 79"/>
                <a:gd name="T14" fmla="*/ 36 w 76"/>
                <a:gd name="T15" fmla="*/ 0 h 79"/>
                <a:gd name="T16" fmla="*/ 24 w 76"/>
                <a:gd name="T17" fmla="*/ 4 h 79"/>
                <a:gd name="T18" fmla="*/ 14 w 76"/>
                <a:gd name="T19" fmla="*/ 11 h 79"/>
                <a:gd name="T20" fmla="*/ 6 w 76"/>
                <a:gd name="T21" fmla="*/ 21 h 79"/>
                <a:gd name="T22" fmla="*/ 1 w 76"/>
                <a:gd name="T23" fmla="*/ 33 h 79"/>
                <a:gd name="T24" fmla="*/ 0 w 76"/>
                <a:gd name="T25" fmla="*/ 46 h 79"/>
                <a:gd name="T26" fmla="*/ 1 w 76"/>
                <a:gd name="T27" fmla="*/ 57 h 79"/>
                <a:gd name="T28" fmla="*/ 8 w 76"/>
                <a:gd name="T29" fmla="*/ 68 h 79"/>
                <a:gd name="T30" fmla="*/ 17 w 76"/>
                <a:gd name="T31" fmla="*/ 75 h 79"/>
                <a:gd name="T32" fmla="*/ 33 w 76"/>
                <a:gd name="T33" fmla="*/ 79 h 79"/>
                <a:gd name="T34" fmla="*/ 54 w 76"/>
                <a:gd name="T35" fmla="*/ 75 h 79"/>
                <a:gd name="T36" fmla="*/ 54 w 76"/>
                <a:gd name="T37" fmla="*/ 64 h 79"/>
                <a:gd name="T38" fmla="*/ 45 w 76"/>
                <a:gd name="T39" fmla="*/ 55 h 79"/>
                <a:gd name="T40" fmla="*/ 40 w 76"/>
                <a:gd name="T41" fmla="*/ 49 h 79"/>
                <a:gd name="T42" fmla="*/ 38 w 76"/>
                <a:gd name="T43" fmla="*/ 44 h 79"/>
                <a:gd name="T44" fmla="*/ 37 w 76"/>
                <a:gd name="T45" fmla="*/ 33 h 79"/>
                <a:gd name="T46" fmla="*/ 40 w 76"/>
                <a:gd name="T47" fmla="*/ 27 h 79"/>
                <a:gd name="T48" fmla="*/ 53 w 76"/>
                <a:gd name="T49" fmla="*/ 28 h 79"/>
                <a:gd name="T50" fmla="*/ 68 w 76"/>
                <a:gd name="T51" fmla="*/ 35 h 79"/>
                <a:gd name="T52" fmla="*/ 74 w 76"/>
                <a:gd name="T53" fmla="*/ 33 h 79"/>
                <a:gd name="T54" fmla="*/ 76 w 76"/>
                <a:gd name="T55" fmla="*/ 32 h 79"/>
                <a:gd name="T56" fmla="*/ 76 w 76"/>
                <a:gd name="T57" fmla="*/ 29 h 7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76"/>
                <a:gd name="T88" fmla="*/ 0 h 79"/>
                <a:gd name="T89" fmla="*/ 76 w 76"/>
                <a:gd name="T90" fmla="*/ 79 h 7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76" h="79">
                  <a:moveTo>
                    <a:pt x="76" y="29"/>
                  </a:moveTo>
                  <a:lnTo>
                    <a:pt x="76" y="23"/>
                  </a:lnTo>
                  <a:lnTo>
                    <a:pt x="74" y="18"/>
                  </a:lnTo>
                  <a:lnTo>
                    <a:pt x="69" y="11"/>
                  </a:lnTo>
                  <a:lnTo>
                    <a:pt x="62" y="6"/>
                  </a:lnTo>
                  <a:lnTo>
                    <a:pt x="54" y="3"/>
                  </a:lnTo>
                  <a:lnTo>
                    <a:pt x="45" y="0"/>
                  </a:lnTo>
                  <a:lnTo>
                    <a:pt x="36" y="0"/>
                  </a:lnTo>
                  <a:lnTo>
                    <a:pt x="24" y="4"/>
                  </a:lnTo>
                  <a:lnTo>
                    <a:pt x="14" y="11"/>
                  </a:lnTo>
                  <a:lnTo>
                    <a:pt x="6" y="21"/>
                  </a:lnTo>
                  <a:lnTo>
                    <a:pt x="1" y="33"/>
                  </a:lnTo>
                  <a:lnTo>
                    <a:pt x="0" y="46"/>
                  </a:lnTo>
                  <a:lnTo>
                    <a:pt x="1" y="57"/>
                  </a:lnTo>
                  <a:lnTo>
                    <a:pt x="8" y="68"/>
                  </a:lnTo>
                  <a:lnTo>
                    <a:pt x="17" y="75"/>
                  </a:lnTo>
                  <a:lnTo>
                    <a:pt x="33" y="79"/>
                  </a:lnTo>
                  <a:lnTo>
                    <a:pt x="54" y="75"/>
                  </a:lnTo>
                  <a:lnTo>
                    <a:pt x="54" y="64"/>
                  </a:lnTo>
                  <a:lnTo>
                    <a:pt x="45" y="55"/>
                  </a:lnTo>
                  <a:lnTo>
                    <a:pt x="40" y="49"/>
                  </a:lnTo>
                  <a:lnTo>
                    <a:pt x="38" y="44"/>
                  </a:lnTo>
                  <a:lnTo>
                    <a:pt x="37" y="33"/>
                  </a:lnTo>
                  <a:lnTo>
                    <a:pt x="40" y="27"/>
                  </a:lnTo>
                  <a:lnTo>
                    <a:pt x="53" y="28"/>
                  </a:lnTo>
                  <a:lnTo>
                    <a:pt x="68" y="35"/>
                  </a:lnTo>
                  <a:lnTo>
                    <a:pt x="74" y="33"/>
                  </a:lnTo>
                  <a:lnTo>
                    <a:pt x="76" y="32"/>
                  </a:lnTo>
                  <a:lnTo>
                    <a:pt x="76" y="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892" name="Freeform 142"/>
            <p:cNvSpPr>
              <a:spLocks/>
            </p:cNvSpPr>
            <p:nvPr/>
          </p:nvSpPr>
          <p:spPr bwMode="auto">
            <a:xfrm>
              <a:off x="2618" y="2065"/>
              <a:ext cx="117" cy="125"/>
            </a:xfrm>
            <a:custGeom>
              <a:avLst/>
              <a:gdLst>
                <a:gd name="T0" fmla="*/ 57 w 117"/>
                <a:gd name="T1" fmla="*/ 125 h 125"/>
                <a:gd name="T2" fmla="*/ 68 w 117"/>
                <a:gd name="T3" fmla="*/ 122 h 125"/>
                <a:gd name="T4" fmla="*/ 80 w 117"/>
                <a:gd name="T5" fmla="*/ 120 h 125"/>
                <a:gd name="T6" fmla="*/ 89 w 117"/>
                <a:gd name="T7" fmla="*/ 114 h 125"/>
                <a:gd name="T8" fmla="*/ 98 w 117"/>
                <a:gd name="T9" fmla="*/ 105 h 125"/>
                <a:gd name="T10" fmla="*/ 107 w 117"/>
                <a:gd name="T11" fmla="*/ 96 h 125"/>
                <a:gd name="T12" fmla="*/ 111 w 117"/>
                <a:gd name="T13" fmla="*/ 86 h 125"/>
                <a:gd name="T14" fmla="*/ 115 w 117"/>
                <a:gd name="T15" fmla="*/ 74 h 125"/>
                <a:gd name="T16" fmla="*/ 117 w 117"/>
                <a:gd name="T17" fmla="*/ 62 h 125"/>
                <a:gd name="T18" fmla="*/ 115 w 117"/>
                <a:gd name="T19" fmla="*/ 50 h 125"/>
                <a:gd name="T20" fmla="*/ 111 w 117"/>
                <a:gd name="T21" fmla="*/ 38 h 125"/>
                <a:gd name="T22" fmla="*/ 107 w 117"/>
                <a:gd name="T23" fmla="*/ 27 h 125"/>
                <a:gd name="T24" fmla="*/ 98 w 117"/>
                <a:gd name="T25" fmla="*/ 17 h 125"/>
                <a:gd name="T26" fmla="*/ 89 w 117"/>
                <a:gd name="T27" fmla="*/ 10 h 125"/>
                <a:gd name="T28" fmla="*/ 80 w 117"/>
                <a:gd name="T29" fmla="*/ 5 h 125"/>
                <a:gd name="T30" fmla="*/ 68 w 117"/>
                <a:gd name="T31" fmla="*/ 1 h 125"/>
                <a:gd name="T32" fmla="*/ 57 w 117"/>
                <a:gd name="T33" fmla="*/ 0 h 125"/>
                <a:gd name="T34" fmla="*/ 45 w 117"/>
                <a:gd name="T35" fmla="*/ 1 h 125"/>
                <a:gd name="T36" fmla="*/ 35 w 117"/>
                <a:gd name="T37" fmla="*/ 5 h 125"/>
                <a:gd name="T38" fmla="*/ 26 w 117"/>
                <a:gd name="T39" fmla="*/ 10 h 125"/>
                <a:gd name="T40" fmla="*/ 18 w 117"/>
                <a:gd name="T41" fmla="*/ 17 h 125"/>
                <a:gd name="T42" fmla="*/ 10 w 117"/>
                <a:gd name="T43" fmla="*/ 27 h 125"/>
                <a:gd name="T44" fmla="*/ 5 w 117"/>
                <a:gd name="T45" fmla="*/ 38 h 125"/>
                <a:gd name="T46" fmla="*/ 2 w 117"/>
                <a:gd name="T47" fmla="*/ 50 h 125"/>
                <a:gd name="T48" fmla="*/ 0 w 117"/>
                <a:gd name="T49" fmla="*/ 62 h 125"/>
                <a:gd name="T50" fmla="*/ 2 w 117"/>
                <a:gd name="T51" fmla="*/ 74 h 125"/>
                <a:gd name="T52" fmla="*/ 5 w 117"/>
                <a:gd name="T53" fmla="*/ 86 h 125"/>
                <a:gd name="T54" fmla="*/ 10 w 117"/>
                <a:gd name="T55" fmla="*/ 96 h 125"/>
                <a:gd name="T56" fmla="*/ 18 w 117"/>
                <a:gd name="T57" fmla="*/ 105 h 125"/>
                <a:gd name="T58" fmla="*/ 26 w 117"/>
                <a:gd name="T59" fmla="*/ 114 h 125"/>
                <a:gd name="T60" fmla="*/ 35 w 117"/>
                <a:gd name="T61" fmla="*/ 120 h 125"/>
                <a:gd name="T62" fmla="*/ 45 w 117"/>
                <a:gd name="T63" fmla="*/ 122 h 125"/>
                <a:gd name="T64" fmla="*/ 57 w 117"/>
                <a:gd name="T65" fmla="*/ 125 h 12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7"/>
                <a:gd name="T100" fmla="*/ 0 h 125"/>
                <a:gd name="T101" fmla="*/ 117 w 117"/>
                <a:gd name="T102" fmla="*/ 125 h 12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7" h="125">
                  <a:moveTo>
                    <a:pt x="57" y="125"/>
                  </a:moveTo>
                  <a:lnTo>
                    <a:pt x="68" y="122"/>
                  </a:lnTo>
                  <a:lnTo>
                    <a:pt x="80" y="120"/>
                  </a:lnTo>
                  <a:lnTo>
                    <a:pt x="89" y="114"/>
                  </a:lnTo>
                  <a:lnTo>
                    <a:pt x="98" y="105"/>
                  </a:lnTo>
                  <a:lnTo>
                    <a:pt x="107" y="96"/>
                  </a:lnTo>
                  <a:lnTo>
                    <a:pt x="111" y="86"/>
                  </a:lnTo>
                  <a:lnTo>
                    <a:pt x="115" y="74"/>
                  </a:lnTo>
                  <a:lnTo>
                    <a:pt x="117" y="62"/>
                  </a:lnTo>
                  <a:lnTo>
                    <a:pt x="115" y="50"/>
                  </a:lnTo>
                  <a:lnTo>
                    <a:pt x="111" y="38"/>
                  </a:lnTo>
                  <a:lnTo>
                    <a:pt x="107" y="27"/>
                  </a:lnTo>
                  <a:lnTo>
                    <a:pt x="98" y="17"/>
                  </a:lnTo>
                  <a:lnTo>
                    <a:pt x="89" y="10"/>
                  </a:lnTo>
                  <a:lnTo>
                    <a:pt x="80" y="5"/>
                  </a:lnTo>
                  <a:lnTo>
                    <a:pt x="68" y="1"/>
                  </a:lnTo>
                  <a:lnTo>
                    <a:pt x="57" y="0"/>
                  </a:lnTo>
                  <a:lnTo>
                    <a:pt x="45" y="1"/>
                  </a:lnTo>
                  <a:lnTo>
                    <a:pt x="35" y="5"/>
                  </a:lnTo>
                  <a:lnTo>
                    <a:pt x="26" y="10"/>
                  </a:lnTo>
                  <a:lnTo>
                    <a:pt x="18" y="17"/>
                  </a:lnTo>
                  <a:lnTo>
                    <a:pt x="10" y="27"/>
                  </a:lnTo>
                  <a:lnTo>
                    <a:pt x="5" y="38"/>
                  </a:lnTo>
                  <a:lnTo>
                    <a:pt x="2" y="50"/>
                  </a:lnTo>
                  <a:lnTo>
                    <a:pt x="0" y="62"/>
                  </a:lnTo>
                  <a:lnTo>
                    <a:pt x="2" y="74"/>
                  </a:lnTo>
                  <a:lnTo>
                    <a:pt x="5" y="86"/>
                  </a:lnTo>
                  <a:lnTo>
                    <a:pt x="10" y="96"/>
                  </a:lnTo>
                  <a:lnTo>
                    <a:pt x="18" y="105"/>
                  </a:lnTo>
                  <a:lnTo>
                    <a:pt x="26" y="114"/>
                  </a:lnTo>
                  <a:lnTo>
                    <a:pt x="35" y="120"/>
                  </a:lnTo>
                  <a:lnTo>
                    <a:pt x="45" y="122"/>
                  </a:lnTo>
                  <a:lnTo>
                    <a:pt x="57" y="1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893" name="Freeform 143"/>
            <p:cNvSpPr>
              <a:spLocks/>
            </p:cNvSpPr>
            <p:nvPr/>
          </p:nvSpPr>
          <p:spPr bwMode="auto">
            <a:xfrm>
              <a:off x="3049" y="2065"/>
              <a:ext cx="118" cy="125"/>
            </a:xfrm>
            <a:custGeom>
              <a:avLst/>
              <a:gdLst>
                <a:gd name="T0" fmla="*/ 58 w 118"/>
                <a:gd name="T1" fmla="*/ 125 h 125"/>
                <a:gd name="T2" fmla="*/ 70 w 118"/>
                <a:gd name="T3" fmla="*/ 122 h 125"/>
                <a:gd name="T4" fmla="*/ 80 w 118"/>
                <a:gd name="T5" fmla="*/ 120 h 125"/>
                <a:gd name="T6" fmla="*/ 90 w 118"/>
                <a:gd name="T7" fmla="*/ 114 h 125"/>
                <a:gd name="T8" fmla="*/ 100 w 118"/>
                <a:gd name="T9" fmla="*/ 105 h 125"/>
                <a:gd name="T10" fmla="*/ 108 w 118"/>
                <a:gd name="T11" fmla="*/ 96 h 125"/>
                <a:gd name="T12" fmla="*/ 112 w 118"/>
                <a:gd name="T13" fmla="*/ 86 h 125"/>
                <a:gd name="T14" fmla="*/ 116 w 118"/>
                <a:gd name="T15" fmla="*/ 74 h 125"/>
                <a:gd name="T16" fmla="*/ 118 w 118"/>
                <a:gd name="T17" fmla="*/ 62 h 125"/>
                <a:gd name="T18" fmla="*/ 116 w 118"/>
                <a:gd name="T19" fmla="*/ 50 h 125"/>
                <a:gd name="T20" fmla="*/ 112 w 118"/>
                <a:gd name="T21" fmla="*/ 38 h 125"/>
                <a:gd name="T22" fmla="*/ 108 w 118"/>
                <a:gd name="T23" fmla="*/ 27 h 125"/>
                <a:gd name="T24" fmla="*/ 100 w 118"/>
                <a:gd name="T25" fmla="*/ 17 h 125"/>
                <a:gd name="T26" fmla="*/ 90 w 118"/>
                <a:gd name="T27" fmla="*/ 10 h 125"/>
                <a:gd name="T28" fmla="*/ 80 w 118"/>
                <a:gd name="T29" fmla="*/ 5 h 125"/>
                <a:gd name="T30" fmla="*/ 70 w 118"/>
                <a:gd name="T31" fmla="*/ 1 h 125"/>
                <a:gd name="T32" fmla="*/ 58 w 118"/>
                <a:gd name="T33" fmla="*/ 0 h 125"/>
                <a:gd name="T34" fmla="*/ 47 w 118"/>
                <a:gd name="T35" fmla="*/ 1 h 125"/>
                <a:gd name="T36" fmla="*/ 35 w 118"/>
                <a:gd name="T37" fmla="*/ 5 h 125"/>
                <a:gd name="T38" fmla="*/ 26 w 118"/>
                <a:gd name="T39" fmla="*/ 10 h 125"/>
                <a:gd name="T40" fmla="*/ 18 w 118"/>
                <a:gd name="T41" fmla="*/ 17 h 125"/>
                <a:gd name="T42" fmla="*/ 10 w 118"/>
                <a:gd name="T43" fmla="*/ 27 h 125"/>
                <a:gd name="T44" fmla="*/ 5 w 118"/>
                <a:gd name="T45" fmla="*/ 38 h 125"/>
                <a:gd name="T46" fmla="*/ 2 w 118"/>
                <a:gd name="T47" fmla="*/ 50 h 125"/>
                <a:gd name="T48" fmla="*/ 0 w 118"/>
                <a:gd name="T49" fmla="*/ 62 h 125"/>
                <a:gd name="T50" fmla="*/ 2 w 118"/>
                <a:gd name="T51" fmla="*/ 74 h 125"/>
                <a:gd name="T52" fmla="*/ 5 w 118"/>
                <a:gd name="T53" fmla="*/ 86 h 125"/>
                <a:gd name="T54" fmla="*/ 10 w 118"/>
                <a:gd name="T55" fmla="*/ 96 h 125"/>
                <a:gd name="T56" fmla="*/ 18 w 118"/>
                <a:gd name="T57" fmla="*/ 105 h 125"/>
                <a:gd name="T58" fmla="*/ 26 w 118"/>
                <a:gd name="T59" fmla="*/ 114 h 125"/>
                <a:gd name="T60" fmla="*/ 35 w 118"/>
                <a:gd name="T61" fmla="*/ 120 h 125"/>
                <a:gd name="T62" fmla="*/ 47 w 118"/>
                <a:gd name="T63" fmla="*/ 122 h 125"/>
                <a:gd name="T64" fmla="*/ 58 w 118"/>
                <a:gd name="T65" fmla="*/ 125 h 12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8"/>
                <a:gd name="T100" fmla="*/ 0 h 125"/>
                <a:gd name="T101" fmla="*/ 118 w 118"/>
                <a:gd name="T102" fmla="*/ 125 h 12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8" h="125">
                  <a:moveTo>
                    <a:pt x="58" y="125"/>
                  </a:moveTo>
                  <a:lnTo>
                    <a:pt x="70" y="122"/>
                  </a:lnTo>
                  <a:lnTo>
                    <a:pt x="80" y="120"/>
                  </a:lnTo>
                  <a:lnTo>
                    <a:pt x="90" y="114"/>
                  </a:lnTo>
                  <a:lnTo>
                    <a:pt x="100" y="105"/>
                  </a:lnTo>
                  <a:lnTo>
                    <a:pt x="108" y="96"/>
                  </a:lnTo>
                  <a:lnTo>
                    <a:pt x="112" y="86"/>
                  </a:lnTo>
                  <a:lnTo>
                    <a:pt x="116" y="74"/>
                  </a:lnTo>
                  <a:lnTo>
                    <a:pt x="118" y="62"/>
                  </a:lnTo>
                  <a:lnTo>
                    <a:pt x="116" y="50"/>
                  </a:lnTo>
                  <a:lnTo>
                    <a:pt x="112" y="38"/>
                  </a:lnTo>
                  <a:lnTo>
                    <a:pt x="108" y="27"/>
                  </a:lnTo>
                  <a:lnTo>
                    <a:pt x="100" y="17"/>
                  </a:lnTo>
                  <a:lnTo>
                    <a:pt x="90" y="10"/>
                  </a:lnTo>
                  <a:lnTo>
                    <a:pt x="80" y="5"/>
                  </a:lnTo>
                  <a:lnTo>
                    <a:pt x="70" y="1"/>
                  </a:lnTo>
                  <a:lnTo>
                    <a:pt x="58" y="0"/>
                  </a:lnTo>
                  <a:lnTo>
                    <a:pt x="47" y="1"/>
                  </a:lnTo>
                  <a:lnTo>
                    <a:pt x="35" y="5"/>
                  </a:lnTo>
                  <a:lnTo>
                    <a:pt x="26" y="10"/>
                  </a:lnTo>
                  <a:lnTo>
                    <a:pt x="18" y="17"/>
                  </a:lnTo>
                  <a:lnTo>
                    <a:pt x="10" y="27"/>
                  </a:lnTo>
                  <a:lnTo>
                    <a:pt x="5" y="38"/>
                  </a:lnTo>
                  <a:lnTo>
                    <a:pt x="2" y="50"/>
                  </a:lnTo>
                  <a:lnTo>
                    <a:pt x="0" y="62"/>
                  </a:lnTo>
                  <a:lnTo>
                    <a:pt x="2" y="74"/>
                  </a:lnTo>
                  <a:lnTo>
                    <a:pt x="5" y="86"/>
                  </a:lnTo>
                  <a:lnTo>
                    <a:pt x="10" y="96"/>
                  </a:lnTo>
                  <a:lnTo>
                    <a:pt x="18" y="105"/>
                  </a:lnTo>
                  <a:lnTo>
                    <a:pt x="26" y="114"/>
                  </a:lnTo>
                  <a:lnTo>
                    <a:pt x="35" y="120"/>
                  </a:lnTo>
                  <a:lnTo>
                    <a:pt x="47" y="122"/>
                  </a:lnTo>
                  <a:lnTo>
                    <a:pt x="58" y="1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894" name="Freeform 144"/>
            <p:cNvSpPr>
              <a:spLocks/>
            </p:cNvSpPr>
            <p:nvPr/>
          </p:nvSpPr>
          <p:spPr bwMode="auto">
            <a:xfrm>
              <a:off x="2667" y="2052"/>
              <a:ext cx="440" cy="124"/>
            </a:xfrm>
            <a:custGeom>
              <a:avLst/>
              <a:gdLst>
                <a:gd name="T0" fmla="*/ 440 w 440"/>
                <a:gd name="T1" fmla="*/ 116 h 124"/>
                <a:gd name="T2" fmla="*/ 435 w 440"/>
                <a:gd name="T3" fmla="*/ 93 h 124"/>
                <a:gd name="T4" fmla="*/ 423 w 440"/>
                <a:gd name="T5" fmla="*/ 71 h 124"/>
                <a:gd name="T6" fmla="*/ 403 w 440"/>
                <a:gd name="T7" fmla="*/ 52 h 124"/>
                <a:gd name="T8" fmla="*/ 376 w 440"/>
                <a:gd name="T9" fmla="*/ 34 h 124"/>
                <a:gd name="T10" fmla="*/ 343 w 440"/>
                <a:gd name="T11" fmla="*/ 20 h 124"/>
                <a:gd name="T12" fmla="*/ 305 w 440"/>
                <a:gd name="T13" fmla="*/ 8 h 124"/>
                <a:gd name="T14" fmla="*/ 266 w 440"/>
                <a:gd name="T15" fmla="*/ 1 h 124"/>
                <a:gd name="T16" fmla="*/ 221 w 440"/>
                <a:gd name="T17" fmla="*/ 0 h 124"/>
                <a:gd name="T18" fmla="*/ 176 w 440"/>
                <a:gd name="T19" fmla="*/ 1 h 124"/>
                <a:gd name="T20" fmla="*/ 135 w 440"/>
                <a:gd name="T21" fmla="*/ 8 h 124"/>
                <a:gd name="T22" fmla="*/ 98 w 440"/>
                <a:gd name="T23" fmla="*/ 20 h 124"/>
                <a:gd name="T24" fmla="*/ 66 w 440"/>
                <a:gd name="T25" fmla="*/ 34 h 124"/>
                <a:gd name="T26" fmla="*/ 38 w 440"/>
                <a:gd name="T27" fmla="*/ 52 h 124"/>
                <a:gd name="T28" fmla="*/ 17 w 440"/>
                <a:gd name="T29" fmla="*/ 71 h 124"/>
                <a:gd name="T30" fmla="*/ 5 w 440"/>
                <a:gd name="T31" fmla="*/ 93 h 124"/>
                <a:gd name="T32" fmla="*/ 0 w 440"/>
                <a:gd name="T33" fmla="*/ 116 h 124"/>
                <a:gd name="T34" fmla="*/ 1 w 440"/>
                <a:gd name="T35" fmla="*/ 119 h 124"/>
                <a:gd name="T36" fmla="*/ 6 w 440"/>
                <a:gd name="T37" fmla="*/ 123 h 124"/>
                <a:gd name="T38" fmla="*/ 13 w 440"/>
                <a:gd name="T39" fmla="*/ 123 h 124"/>
                <a:gd name="T40" fmla="*/ 24 w 440"/>
                <a:gd name="T41" fmla="*/ 112 h 124"/>
                <a:gd name="T42" fmla="*/ 25 w 440"/>
                <a:gd name="T43" fmla="*/ 110 h 124"/>
                <a:gd name="T44" fmla="*/ 41 w 440"/>
                <a:gd name="T45" fmla="*/ 95 h 124"/>
                <a:gd name="T46" fmla="*/ 59 w 440"/>
                <a:gd name="T47" fmla="*/ 85 h 124"/>
                <a:gd name="T48" fmla="*/ 82 w 440"/>
                <a:gd name="T49" fmla="*/ 73 h 124"/>
                <a:gd name="T50" fmla="*/ 106 w 440"/>
                <a:gd name="T51" fmla="*/ 65 h 124"/>
                <a:gd name="T52" fmla="*/ 131 w 440"/>
                <a:gd name="T53" fmla="*/ 58 h 124"/>
                <a:gd name="T54" fmla="*/ 160 w 440"/>
                <a:gd name="T55" fmla="*/ 53 h 124"/>
                <a:gd name="T56" fmla="*/ 189 w 440"/>
                <a:gd name="T57" fmla="*/ 49 h 124"/>
                <a:gd name="T58" fmla="*/ 221 w 440"/>
                <a:gd name="T59" fmla="*/ 48 h 124"/>
                <a:gd name="T60" fmla="*/ 252 w 440"/>
                <a:gd name="T61" fmla="*/ 49 h 124"/>
                <a:gd name="T62" fmla="*/ 283 w 440"/>
                <a:gd name="T63" fmla="*/ 53 h 124"/>
                <a:gd name="T64" fmla="*/ 310 w 440"/>
                <a:gd name="T65" fmla="*/ 58 h 124"/>
                <a:gd name="T66" fmla="*/ 338 w 440"/>
                <a:gd name="T67" fmla="*/ 65 h 124"/>
                <a:gd name="T68" fmla="*/ 362 w 440"/>
                <a:gd name="T69" fmla="*/ 75 h 124"/>
                <a:gd name="T70" fmla="*/ 382 w 440"/>
                <a:gd name="T71" fmla="*/ 85 h 124"/>
                <a:gd name="T72" fmla="*/ 400 w 440"/>
                <a:gd name="T73" fmla="*/ 98 h 124"/>
                <a:gd name="T74" fmla="*/ 416 w 440"/>
                <a:gd name="T75" fmla="*/ 111 h 124"/>
                <a:gd name="T76" fmla="*/ 419 w 440"/>
                <a:gd name="T77" fmla="*/ 114 h 124"/>
                <a:gd name="T78" fmla="*/ 426 w 440"/>
                <a:gd name="T79" fmla="*/ 122 h 124"/>
                <a:gd name="T80" fmla="*/ 433 w 440"/>
                <a:gd name="T81" fmla="*/ 124 h 124"/>
                <a:gd name="T82" fmla="*/ 440 w 440"/>
                <a:gd name="T83" fmla="*/ 116 h 12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40"/>
                <a:gd name="T127" fmla="*/ 0 h 124"/>
                <a:gd name="T128" fmla="*/ 440 w 440"/>
                <a:gd name="T129" fmla="*/ 124 h 12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40" h="124">
                  <a:moveTo>
                    <a:pt x="440" y="116"/>
                  </a:moveTo>
                  <a:lnTo>
                    <a:pt x="435" y="93"/>
                  </a:lnTo>
                  <a:lnTo>
                    <a:pt x="423" y="71"/>
                  </a:lnTo>
                  <a:lnTo>
                    <a:pt x="403" y="52"/>
                  </a:lnTo>
                  <a:lnTo>
                    <a:pt x="376" y="34"/>
                  </a:lnTo>
                  <a:lnTo>
                    <a:pt x="343" y="20"/>
                  </a:lnTo>
                  <a:lnTo>
                    <a:pt x="305" y="8"/>
                  </a:lnTo>
                  <a:lnTo>
                    <a:pt x="266" y="1"/>
                  </a:lnTo>
                  <a:lnTo>
                    <a:pt x="221" y="0"/>
                  </a:lnTo>
                  <a:lnTo>
                    <a:pt x="176" y="1"/>
                  </a:lnTo>
                  <a:lnTo>
                    <a:pt x="135" y="8"/>
                  </a:lnTo>
                  <a:lnTo>
                    <a:pt x="98" y="20"/>
                  </a:lnTo>
                  <a:lnTo>
                    <a:pt x="66" y="34"/>
                  </a:lnTo>
                  <a:lnTo>
                    <a:pt x="38" y="52"/>
                  </a:lnTo>
                  <a:lnTo>
                    <a:pt x="17" y="71"/>
                  </a:lnTo>
                  <a:lnTo>
                    <a:pt x="5" y="93"/>
                  </a:lnTo>
                  <a:lnTo>
                    <a:pt x="0" y="116"/>
                  </a:lnTo>
                  <a:lnTo>
                    <a:pt x="1" y="119"/>
                  </a:lnTo>
                  <a:lnTo>
                    <a:pt x="6" y="123"/>
                  </a:lnTo>
                  <a:lnTo>
                    <a:pt x="13" y="123"/>
                  </a:lnTo>
                  <a:lnTo>
                    <a:pt x="24" y="112"/>
                  </a:lnTo>
                  <a:lnTo>
                    <a:pt x="25" y="110"/>
                  </a:lnTo>
                  <a:lnTo>
                    <a:pt x="41" y="95"/>
                  </a:lnTo>
                  <a:lnTo>
                    <a:pt x="59" y="85"/>
                  </a:lnTo>
                  <a:lnTo>
                    <a:pt x="82" y="73"/>
                  </a:lnTo>
                  <a:lnTo>
                    <a:pt x="106" y="65"/>
                  </a:lnTo>
                  <a:lnTo>
                    <a:pt x="131" y="58"/>
                  </a:lnTo>
                  <a:lnTo>
                    <a:pt x="160" y="53"/>
                  </a:lnTo>
                  <a:lnTo>
                    <a:pt x="189" y="49"/>
                  </a:lnTo>
                  <a:lnTo>
                    <a:pt x="221" y="48"/>
                  </a:lnTo>
                  <a:lnTo>
                    <a:pt x="252" y="49"/>
                  </a:lnTo>
                  <a:lnTo>
                    <a:pt x="283" y="53"/>
                  </a:lnTo>
                  <a:lnTo>
                    <a:pt x="310" y="58"/>
                  </a:lnTo>
                  <a:lnTo>
                    <a:pt x="338" y="65"/>
                  </a:lnTo>
                  <a:lnTo>
                    <a:pt x="362" y="75"/>
                  </a:lnTo>
                  <a:lnTo>
                    <a:pt x="382" y="85"/>
                  </a:lnTo>
                  <a:lnTo>
                    <a:pt x="400" y="98"/>
                  </a:lnTo>
                  <a:lnTo>
                    <a:pt x="416" y="111"/>
                  </a:lnTo>
                  <a:lnTo>
                    <a:pt x="419" y="114"/>
                  </a:lnTo>
                  <a:lnTo>
                    <a:pt x="426" y="122"/>
                  </a:lnTo>
                  <a:lnTo>
                    <a:pt x="433" y="124"/>
                  </a:lnTo>
                  <a:lnTo>
                    <a:pt x="440" y="116"/>
                  </a:lnTo>
                  <a:close/>
                </a:path>
              </a:pathLst>
            </a:custGeom>
            <a:solidFill>
              <a:srgbClr val="BFCCD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895" name="Freeform 145"/>
            <p:cNvSpPr>
              <a:spLocks/>
            </p:cNvSpPr>
            <p:nvPr/>
          </p:nvSpPr>
          <p:spPr bwMode="auto">
            <a:xfrm>
              <a:off x="2887" y="2045"/>
              <a:ext cx="226" cy="123"/>
            </a:xfrm>
            <a:custGeom>
              <a:avLst/>
              <a:gdLst>
                <a:gd name="T0" fmla="*/ 0 w 226"/>
                <a:gd name="T1" fmla="*/ 13 h 123"/>
                <a:gd name="T2" fmla="*/ 0 w 226"/>
                <a:gd name="T3" fmla="*/ 13 h 123"/>
                <a:gd name="T4" fmla="*/ 45 w 226"/>
                <a:gd name="T5" fmla="*/ 13 h 123"/>
                <a:gd name="T6" fmla="*/ 85 w 226"/>
                <a:gd name="T7" fmla="*/ 19 h 123"/>
                <a:gd name="T8" fmla="*/ 122 w 226"/>
                <a:gd name="T9" fmla="*/ 31 h 123"/>
                <a:gd name="T10" fmla="*/ 154 w 226"/>
                <a:gd name="T11" fmla="*/ 46 h 123"/>
                <a:gd name="T12" fmla="*/ 180 w 226"/>
                <a:gd name="T13" fmla="*/ 62 h 123"/>
                <a:gd name="T14" fmla="*/ 197 w 226"/>
                <a:gd name="T15" fmla="*/ 82 h 123"/>
                <a:gd name="T16" fmla="*/ 210 w 226"/>
                <a:gd name="T17" fmla="*/ 100 h 123"/>
                <a:gd name="T18" fmla="*/ 213 w 226"/>
                <a:gd name="T19" fmla="*/ 123 h 123"/>
                <a:gd name="T20" fmla="*/ 226 w 226"/>
                <a:gd name="T21" fmla="*/ 123 h 123"/>
                <a:gd name="T22" fmla="*/ 220 w 226"/>
                <a:gd name="T23" fmla="*/ 96 h 123"/>
                <a:gd name="T24" fmla="*/ 206 w 226"/>
                <a:gd name="T25" fmla="*/ 75 h 123"/>
                <a:gd name="T26" fmla="*/ 187 w 226"/>
                <a:gd name="T27" fmla="*/ 53 h 123"/>
                <a:gd name="T28" fmla="*/ 157 w 226"/>
                <a:gd name="T29" fmla="*/ 35 h 123"/>
                <a:gd name="T30" fmla="*/ 126 w 226"/>
                <a:gd name="T31" fmla="*/ 21 h 123"/>
                <a:gd name="T32" fmla="*/ 85 w 226"/>
                <a:gd name="T33" fmla="*/ 9 h 123"/>
                <a:gd name="T34" fmla="*/ 45 w 226"/>
                <a:gd name="T35" fmla="*/ 2 h 123"/>
                <a:gd name="T36" fmla="*/ 0 w 226"/>
                <a:gd name="T37" fmla="*/ 0 h 123"/>
                <a:gd name="T38" fmla="*/ 0 w 226"/>
                <a:gd name="T39" fmla="*/ 13 h 12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26"/>
                <a:gd name="T61" fmla="*/ 0 h 123"/>
                <a:gd name="T62" fmla="*/ 226 w 226"/>
                <a:gd name="T63" fmla="*/ 123 h 12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26" h="123">
                  <a:moveTo>
                    <a:pt x="0" y="13"/>
                  </a:moveTo>
                  <a:lnTo>
                    <a:pt x="0" y="13"/>
                  </a:lnTo>
                  <a:lnTo>
                    <a:pt x="45" y="13"/>
                  </a:lnTo>
                  <a:lnTo>
                    <a:pt x="85" y="19"/>
                  </a:lnTo>
                  <a:lnTo>
                    <a:pt x="122" y="31"/>
                  </a:lnTo>
                  <a:lnTo>
                    <a:pt x="154" y="46"/>
                  </a:lnTo>
                  <a:lnTo>
                    <a:pt x="180" y="62"/>
                  </a:lnTo>
                  <a:lnTo>
                    <a:pt x="197" y="82"/>
                  </a:lnTo>
                  <a:lnTo>
                    <a:pt x="210" y="100"/>
                  </a:lnTo>
                  <a:lnTo>
                    <a:pt x="213" y="123"/>
                  </a:lnTo>
                  <a:lnTo>
                    <a:pt x="226" y="123"/>
                  </a:lnTo>
                  <a:lnTo>
                    <a:pt x="220" y="96"/>
                  </a:lnTo>
                  <a:lnTo>
                    <a:pt x="206" y="75"/>
                  </a:lnTo>
                  <a:lnTo>
                    <a:pt x="187" y="53"/>
                  </a:lnTo>
                  <a:lnTo>
                    <a:pt x="157" y="35"/>
                  </a:lnTo>
                  <a:lnTo>
                    <a:pt x="126" y="21"/>
                  </a:lnTo>
                  <a:lnTo>
                    <a:pt x="85" y="9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896" name="Freeform 146"/>
            <p:cNvSpPr>
              <a:spLocks/>
            </p:cNvSpPr>
            <p:nvPr/>
          </p:nvSpPr>
          <p:spPr bwMode="auto">
            <a:xfrm>
              <a:off x="2661" y="2045"/>
              <a:ext cx="226" cy="125"/>
            </a:xfrm>
            <a:custGeom>
              <a:avLst/>
              <a:gdLst>
                <a:gd name="T0" fmla="*/ 11 w 226"/>
                <a:gd name="T1" fmla="*/ 121 h 125"/>
                <a:gd name="T2" fmla="*/ 13 w 226"/>
                <a:gd name="T3" fmla="*/ 124 h 125"/>
                <a:gd name="T4" fmla="*/ 15 w 226"/>
                <a:gd name="T5" fmla="*/ 101 h 125"/>
                <a:gd name="T6" fmla="*/ 29 w 226"/>
                <a:gd name="T7" fmla="*/ 82 h 125"/>
                <a:gd name="T8" fmla="*/ 47 w 226"/>
                <a:gd name="T9" fmla="*/ 62 h 125"/>
                <a:gd name="T10" fmla="*/ 73 w 226"/>
                <a:gd name="T11" fmla="*/ 46 h 125"/>
                <a:gd name="T12" fmla="*/ 105 w 226"/>
                <a:gd name="T13" fmla="*/ 32 h 125"/>
                <a:gd name="T14" fmla="*/ 141 w 226"/>
                <a:gd name="T15" fmla="*/ 20 h 125"/>
                <a:gd name="T16" fmla="*/ 182 w 226"/>
                <a:gd name="T17" fmla="*/ 13 h 125"/>
                <a:gd name="T18" fmla="*/ 226 w 226"/>
                <a:gd name="T19" fmla="*/ 13 h 125"/>
                <a:gd name="T20" fmla="*/ 226 w 226"/>
                <a:gd name="T21" fmla="*/ 0 h 125"/>
                <a:gd name="T22" fmla="*/ 182 w 226"/>
                <a:gd name="T23" fmla="*/ 2 h 125"/>
                <a:gd name="T24" fmla="*/ 141 w 226"/>
                <a:gd name="T25" fmla="*/ 9 h 125"/>
                <a:gd name="T26" fmla="*/ 102 w 226"/>
                <a:gd name="T27" fmla="*/ 21 h 125"/>
                <a:gd name="T28" fmla="*/ 69 w 226"/>
                <a:gd name="T29" fmla="*/ 36 h 125"/>
                <a:gd name="T30" fmla="*/ 42 w 226"/>
                <a:gd name="T31" fmla="*/ 53 h 125"/>
                <a:gd name="T32" fmla="*/ 19 w 226"/>
                <a:gd name="T33" fmla="*/ 76 h 125"/>
                <a:gd name="T34" fmla="*/ 6 w 226"/>
                <a:gd name="T35" fmla="*/ 97 h 125"/>
                <a:gd name="T36" fmla="*/ 0 w 226"/>
                <a:gd name="T37" fmla="*/ 124 h 125"/>
                <a:gd name="T38" fmla="*/ 1 w 226"/>
                <a:gd name="T39" fmla="*/ 125 h 125"/>
                <a:gd name="T40" fmla="*/ 11 w 226"/>
                <a:gd name="T41" fmla="*/ 121 h 12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26"/>
                <a:gd name="T64" fmla="*/ 0 h 125"/>
                <a:gd name="T65" fmla="*/ 226 w 226"/>
                <a:gd name="T66" fmla="*/ 125 h 12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26" h="125">
                  <a:moveTo>
                    <a:pt x="11" y="121"/>
                  </a:moveTo>
                  <a:lnTo>
                    <a:pt x="13" y="124"/>
                  </a:lnTo>
                  <a:lnTo>
                    <a:pt x="15" y="101"/>
                  </a:lnTo>
                  <a:lnTo>
                    <a:pt x="29" y="82"/>
                  </a:lnTo>
                  <a:lnTo>
                    <a:pt x="47" y="62"/>
                  </a:lnTo>
                  <a:lnTo>
                    <a:pt x="73" y="46"/>
                  </a:lnTo>
                  <a:lnTo>
                    <a:pt x="105" y="32"/>
                  </a:lnTo>
                  <a:lnTo>
                    <a:pt x="141" y="20"/>
                  </a:lnTo>
                  <a:lnTo>
                    <a:pt x="182" y="13"/>
                  </a:lnTo>
                  <a:lnTo>
                    <a:pt x="226" y="13"/>
                  </a:lnTo>
                  <a:lnTo>
                    <a:pt x="226" y="0"/>
                  </a:lnTo>
                  <a:lnTo>
                    <a:pt x="182" y="2"/>
                  </a:lnTo>
                  <a:lnTo>
                    <a:pt x="141" y="9"/>
                  </a:lnTo>
                  <a:lnTo>
                    <a:pt x="102" y="21"/>
                  </a:lnTo>
                  <a:lnTo>
                    <a:pt x="69" y="36"/>
                  </a:lnTo>
                  <a:lnTo>
                    <a:pt x="42" y="53"/>
                  </a:lnTo>
                  <a:lnTo>
                    <a:pt x="19" y="76"/>
                  </a:lnTo>
                  <a:lnTo>
                    <a:pt x="6" y="97"/>
                  </a:lnTo>
                  <a:lnTo>
                    <a:pt x="0" y="124"/>
                  </a:lnTo>
                  <a:lnTo>
                    <a:pt x="1" y="125"/>
                  </a:lnTo>
                  <a:lnTo>
                    <a:pt x="11" y="1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897" name="Freeform 147"/>
            <p:cNvSpPr>
              <a:spLocks/>
            </p:cNvSpPr>
            <p:nvPr/>
          </p:nvSpPr>
          <p:spPr bwMode="auto">
            <a:xfrm>
              <a:off x="2662" y="2161"/>
              <a:ext cx="34" cy="18"/>
            </a:xfrm>
            <a:custGeom>
              <a:avLst/>
              <a:gdLst>
                <a:gd name="T0" fmla="*/ 24 w 34"/>
                <a:gd name="T1" fmla="*/ 2 h 18"/>
                <a:gd name="T2" fmla="*/ 24 w 34"/>
                <a:gd name="T3" fmla="*/ 0 h 18"/>
                <a:gd name="T4" fmla="*/ 16 w 34"/>
                <a:gd name="T5" fmla="*/ 8 h 18"/>
                <a:gd name="T6" fmla="*/ 13 w 34"/>
                <a:gd name="T7" fmla="*/ 8 h 18"/>
                <a:gd name="T8" fmla="*/ 10 w 34"/>
                <a:gd name="T9" fmla="*/ 7 h 18"/>
                <a:gd name="T10" fmla="*/ 10 w 34"/>
                <a:gd name="T11" fmla="*/ 4 h 18"/>
                <a:gd name="T12" fmla="*/ 0 w 34"/>
                <a:gd name="T13" fmla="*/ 8 h 18"/>
                <a:gd name="T14" fmla="*/ 4 w 34"/>
                <a:gd name="T15" fmla="*/ 13 h 18"/>
                <a:gd name="T16" fmla="*/ 10 w 34"/>
                <a:gd name="T17" fmla="*/ 18 h 18"/>
                <a:gd name="T18" fmla="*/ 20 w 34"/>
                <a:gd name="T19" fmla="*/ 18 h 18"/>
                <a:gd name="T20" fmla="*/ 34 w 34"/>
                <a:gd name="T21" fmla="*/ 7 h 18"/>
                <a:gd name="T22" fmla="*/ 34 w 34"/>
                <a:gd name="T23" fmla="*/ 4 h 18"/>
                <a:gd name="T24" fmla="*/ 34 w 34"/>
                <a:gd name="T25" fmla="*/ 7 h 18"/>
                <a:gd name="T26" fmla="*/ 34 w 34"/>
                <a:gd name="T27" fmla="*/ 4 h 18"/>
                <a:gd name="T28" fmla="*/ 24 w 34"/>
                <a:gd name="T29" fmla="*/ 2 h 1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4"/>
                <a:gd name="T46" fmla="*/ 0 h 18"/>
                <a:gd name="T47" fmla="*/ 34 w 34"/>
                <a:gd name="T48" fmla="*/ 18 h 1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4" h="18">
                  <a:moveTo>
                    <a:pt x="24" y="2"/>
                  </a:moveTo>
                  <a:lnTo>
                    <a:pt x="24" y="0"/>
                  </a:lnTo>
                  <a:lnTo>
                    <a:pt x="16" y="8"/>
                  </a:lnTo>
                  <a:lnTo>
                    <a:pt x="13" y="8"/>
                  </a:lnTo>
                  <a:lnTo>
                    <a:pt x="10" y="7"/>
                  </a:lnTo>
                  <a:lnTo>
                    <a:pt x="10" y="4"/>
                  </a:lnTo>
                  <a:lnTo>
                    <a:pt x="0" y="8"/>
                  </a:lnTo>
                  <a:lnTo>
                    <a:pt x="4" y="13"/>
                  </a:lnTo>
                  <a:lnTo>
                    <a:pt x="10" y="18"/>
                  </a:lnTo>
                  <a:lnTo>
                    <a:pt x="20" y="18"/>
                  </a:lnTo>
                  <a:lnTo>
                    <a:pt x="34" y="7"/>
                  </a:lnTo>
                  <a:lnTo>
                    <a:pt x="34" y="4"/>
                  </a:lnTo>
                  <a:lnTo>
                    <a:pt x="34" y="7"/>
                  </a:lnTo>
                  <a:lnTo>
                    <a:pt x="34" y="4"/>
                  </a:lnTo>
                  <a:lnTo>
                    <a:pt x="24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898" name="Freeform 148"/>
            <p:cNvSpPr>
              <a:spLocks/>
            </p:cNvSpPr>
            <p:nvPr/>
          </p:nvSpPr>
          <p:spPr bwMode="auto">
            <a:xfrm>
              <a:off x="2685" y="2157"/>
              <a:ext cx="13" cy="9"/>
            </a:xfrm>
            <a:custGeom>
              <a:avLst/>
              <a:gdLst>
                <a:gd name="T0" fmla="*/ 4 w 13"/>
                <a:gd name="T1" fmla="*/ 0 h 9"/>
                <a:gd name="T2" fmla="*/ 3 w 13"/>
                <a:gd name="T3" fmla="*/ 2 h 9"/>
                <a:gd name="T4" fmla="*/ 0 w 13"/>
                <a:gd name="T5" fmla="*/ 6 h 9"/>
                <a:gd name="T6" fmla="*/ 11 w 13"/>
                <a:gd name="T7" fmla="*/ 9 h 9"/>
                <a:gd name="T8" fmla="*/ 13 w 13"/>
                <a:gd name="T9" fmla="*/ 6 h 9"/>
                <a:gd name="T10" fmla="*/ 11 w 13"/>
                <a:gd name="T11" fmla="*/ 7 h 9"/>
                <a:gd name="T12" fmla="*/ 4 w 13"/>
                <a:gd name="T13" fmla="*/ 0 h 9"/>
                <a:gd name="T14" fmla="*/ 3 w 13"/>
                <a:gd name="T15" fmla="*/ 0 h 9"/>
                <a:gd name="T16" fmla="*/ 3 w 13"/>
                <a:gd name="T17" fmla="*/ 2 h 9"/>
                <a:gd name="T18" fmla="*/ 4 w 13"/>
                <a:gd name="T19" fmla="*/ 0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9"/>
                <a:gd name="T32" fmla="*/ 13 w 13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9">
                  <a:moveTo>
                    <a:pt x="4" y="0"/>
                  </a:moveTo>
                  <a:lnTo>
                    <a:pt x="3" y="2"/>
                  </a:lnTo>
                  <a:lnTo>
                    <a:pt x="0" y="6"/>
                  </a:lnTo>
                  <a:lnTo>
                    <a:pt x="11" y="9"/>
                  </a:lnTo>
                  <a:lnTo>
                    <a:pt x="13" y="6"/>
                  </a:lnTo>
                  <a:lnTo>
                    <a:pt x="11" y="7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899" name="Freeform 149"/>
            <p:cNvSpPr>
              <a:spLocks/>
            </p:cNvSpPr>
            <p:nvPr/>
          </p:nvSpPr>
          <p:spPr bwMode="auto">
            <a:xfrm>
              <a:off x="2689" y="2092"/>
              <a:ext cx="198" cy="73"/>
            </a:xfrm>
            <a:custGeom>
              <a:avLst/>
              <a:gdLst>
                <a:gd name="T0" fmla="*/ 198 w 198"/>
                <a:gd name="T1" fmla="*/ 0 h 73"/>
                <a:gd name="T2" fmla="*/ 198 w 198"/>
                <a:gd name="T3" fmla="*/ 0 h 73"/>
                <a:gd name="T4" fmla="*/ 167 w 198"/>
                <a:gd name="T5" fmla="*/ 3 h 73"/>
                <a:gd name="T6" fmla="*/ 138 w 198"/>
                <a:gd name="T7" fmla="*/ 7 h 73"/>
                <a:gd name="T8" fmla="*/ 109 w 198"/>
                <a:gd name="T9" fmla="*/ 12 h 73"/>
                <a:gd name="T10" fmla="*/ 82 w 198"/>
                <a:gd name="T11" fmla="*/ 19 h 73"/>
                <a:gd name="T12" fmla="*/ 57 w 198"/>
                <a:gd name="T13" fmla="*/ 29 h 73"/>
                <a:gd name="T14" fmla="*/ 36 w 198"/>
                <a:gd name="T15" fmla="*/ 40 h 73"/>
                <a:gd name="T16" fmla="*/ 16 w 198"/>
                <a:gd name="T17" fmla="*/ 50 h 73"/>
                <a:gd name="T18" fmla="*/ 0 w 198"/>
                <a:gd name="T19" fmla="*/ 66 h 73"/>
                <a:gd name="T20" fmla="*/ 7 w 198"/>
                <a:gd name="T21" fmla="*/ 73 h 73"/>
                <a:gd name="T22" fmla="*/ 23 w 198"/>
                <a:gd name="T23" fmla="*/ 61 h 73"/>
                <a:gd name="T24" fmla="*/ 39 w 198"/>
                <a:gd name="T25" fmla="*/ 50 h 73"/>
                <a:gd name="T26" fmla="*/ 61 w 198"/>
                <a:gd name="T27" fmla="*/ 38 h 73"/>
                <a:gd name="T28" fmla="*/ 85 w 198"/>
                <a:gd name="T29" fmla="*/ 30 h 73"/>
                <a:gd name="T30" fmla="*/ 109 w 198"/>
                <a:gd name="T31" fmla="*/ 23 h 73"/>
                <a:gd name="T32" fmla="*/ 138 w 198"/>
                <a:gd name="T33" fmla="*/ 18 h 73"/>
                <a:gd name="T34" fmla="*/ 167 w 198"/>
                <a:gd name="T35" fmla="*/ 14 h 73"/>
                <a:gd name="T36" fmla="*/ 198 w 198"/>
                <a:gd name="T37" fmla="*/ 14 h 73"/>
                <a:gd name="T38" fmla="*/ 198 w 198"/>
                <a:gd name="T39" fmla="*/ 0 h 7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98"/>
                <a:gd name="T61" fmla="*/ 0 h 73"/>
                <a:gd name="T62" fmla="*/ 198 w 198"/>
                <a:gd name="T63" fmla="*/ 73 h 7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98" h="73">
                  <a:moveTo>
                    <a:pt x="198" y="0"/>
                  </a:moveTo>
                  <a:lnTo>
                    <a:pt x="198" y="0"/>
                  </a:lnTo>
                  <a:lnTo>
                    <a:pt x="167" y="3"/>
                  </a:lnTo>
                  <a:lnTo>
                    <a:pt x="138" y="7"/>
                  </a:lnTo>
                  <a:lnTo>
                    <a:pt x="109" y="12"/>
                  </a:lnTo>
                  <a:lnTo>
                    <a:pt x="82" y="19"/>
                  </a:lnTo>
                  <a:lnTo>
                    <a:pt x="57" y="29"/>
                  </a:lnTo>
                  <a:lnTo>
                    <a:pt x="36" y="40"/>
                  </a:lnTo>
                  <a:lnTo>
                    <a:pt x="16" y="50"/>
                  </a:lnTo>
                  <a:lnTo>
                    <a:pt x="0" y="66"/>
                  </a:lnTo>
                  <a:lnTo>
                    <a:pt x="7" y="73"/>
                  </a:lnTo>
                  <a:lnTo>
                    <a:pt x="23" y="61"/>
                  </a:lnTo>
                  <a:lnTo>
                    <a:pt x="39" y="50"/>
                  </a:lnTo>
                  <a:lnTo>
                    <a:pt x="61" y="38"/>
                  </a:lnTo>
                  <a:lnTo>
                    <a:pt x="85" y="30"/>
                  </a:lnTo>
                  <a:lnTo>
                    <a:pt x="109" y="23"/>
                  </a:lnTo>
                  <a:lnTo>
                    <a:pt x="138" y="18"/>
                  </a:lnTo>
                  <a:lnTo>
                    <a:pt x="167" y="14"/>
                  </a:lnTo>
                  <a:lnTo>
                    <a:pt x="198" y="14"/>
                  </a:lnTo>
                  <a:lnTo>
                    <a:pt x="19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900" name="Freeform 150"/>
            <p:cNvSpPr>
              <a:spLocks/>
            </p:cNvSpPr>
            <p:nvPr/>
          </p:nvSpPr>
          <p:spPr bwMode="auto">
            <a:xfrm>
              <a:off x="2887" y="2092"/>
              <a:ext cx="202" cy="74"/>
            </a:xfrm>
            <a:custGeom>
              <a:avLst/>
              <a:gdLst>
                <a:gd name="T0" fmla="*/ 202 w 202"/>
                <a:gd name="T1" fmla="*/ 67 h 74"/>
                <a:gd name="T2" fmla="*/ 199 w 202"/>
                <a:gd name="T3" fmla="*/ 67 h 74"/>
                <a:gd name="T4" fmla="*/ 183 w 202"/>
                <a:gd name="T5" fmla="*/ 52 h 74"/>
                <a:gd name="T6" fmla="*/ 165 w 202"/>
                <a:gd name="T7" fmla="*/ 40 h 74"/>
                <a:gd name="T8" fmla="*/ 143 w 202"/>
                <a:gd name="T9" fmla="*/ 30 h 74"/>
                <a:gd name="T10" fmla="*/ 120 w 202"/>
                <a:gd name="T11" fmla="*/ 19 h 74"/>
                <a:gd name="T12" fmla="*/ 90 w 202"/>
                <a:gd name="T13" fmla="*/ 12 h 74"/>
                <a:gd name="T14" fmla="*/ 63 w 202"/>
                <a:gd name="T15" fmla="*/ 7 h 74"/>
                <a:gd name="T16" fmla="*/ 32 w 202"/>
                <a:gd name="T17" fmla="*/ 3 h 74"/>
                <a:gd name="T18" fmla="*/ 0 w 202"/>
                <a:gd name="T19" fmla="*/ 0 h 74"/>
                <a:gd name="T20" fmla="*/ 0 w 202"/>
                <a:gd name="T21" fmla="*/ 14 h 74"/>
                <a:gd name="T22" fmla="*/ 32 w 202"/>
                <a:gd name="T23" fmla="*/ 14 h 74"/>
                <a:gd name="T24" fmla="*/ 63 w 202"/>
                <a:gd name="T25" fmla="*/ 18 h 74"/>
                <a:gd name="T26" fmla="*/ 90 w 202"/>
                <a:gd name="T27" fmla="*/ 23 h 74"/>
                <a:gd name="T28" fmla="*/ 115 w 202"/>
                <a:gd name="T29" fmla="*/ 30 h 74"/>
                <a:gd name="T30" fmla="*/ 141 w 202"/>
                <a:gd name="T31" fmla="*/ 40 h 74"/>
                <a:gd name="T32" fmla="*/ 161 w 202"/>
                <a:gd name="T33" fmla="*/ 50 h 74"/>
                <a:gd name="T34" fmla="*/ 176 w 202"/>
                <a:gd name="T35" fmla="*/ 62 h 74"/>
                <a:gd name="T36" fmla="*/ 194 w 202"/>
                <a:gd name="T37" fmla="*/ 74 h 74"/>
                <a:gd name="T38" fmla="*/ 191 w 202"/>
                <a:gd name="T39" fmla="*/ 74 h 74"/>
                <a:gd name="T40" fmla="*/ 202 w 202"/>
                <a:gd name="T41" fmla="*/ 67 h 7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02"/>
                <a:gd name="T64" fmla="*/ 0 h 74"/>
                <a:gd name="T65" fmla="*/ 202 w 202"/>
                <a:gd name="T66" fmla="*/ 74 h 7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02" h="74">
                  <a:moveTo>
                    <a:pt x="202" y="67"/>
                  </a:moveTo>
                  <a:lnTo>
                    <a:pt x="199" y="67"/>
                  </a:lnTo>
                  <a:lnTo>
                    <a:pt x="183" y="52"/>
                  </a:lnTo>
                  <a:lnTo>
                    <a:pt x="165" y="40"/>
                  </a:lnTo>
                  <a:lnTo>
                    <a:pt x="143" y="30"/>
                  </a:lnTo>
                  <a:lnTo>
                    <a:pt x="120" y="19"/>
                  </a:lnTo>
                  <a:lnTo>
                    <a:pt x="90" y="12"/>
                  </a:lnTo>
                  <a:lnTo>
                    <a:pt x="63" y="7"/>
                  </a:lnTo>
                  <a:lnTo>
                    <a:pt x="32" y="3"/>
                  </a:lnTo>
                  <a:lnTo>
                    <a:pt x="0" y="0"/>
                  </a:lnTo>
                  <a:lnTo>
                    <a:pt x="0" y="14"/>
                  </a:lnTo>
                  <a:lnTo>
                    <a:pt x="32" y="14"/>
                  </a:lnTo>
                  <a:lnTo>
                    <a:pt x="63" y="18"/>
                  </a:lnTo>
                  <a:lnTo>
                    <a:pt x="90" y="23"/>
                  </a:lnTo>
                  <a:lnTo>
                    <a:pt x="115" y="30"/>
                  </a:lnTo>
                  <a:lnTo>
                    <a:pt x="141" y="40"/>
                  </a:lnTo>
                  <a:lnTo>
                    <a:pt x="161" y="50"/>
                  </a:lnTo>
                  <a:lnTo>
                    <a:pt x="176" y="62"/>
                  </a:lnTo>
                  <a:lnTo>
                    <a:pt x="194" y="74"/>
                  </a:lnTo>
                  <a:lnTo>
                    <a:pt x="191" y="74"/>
                  </a:lnTo>
                  <a:lnTo>
                    <a:pt x="202" y="6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901" name="Freeform 151"/>
            <p:cNvSpPr>
              <a:spLocks/>
            </p:cNvSpPr>
            <p:nvPr/>
          </p:nvSpPr>
          <p:spPr bwMode="auto">
            <a:xfrm>
              <a:off x="3078" y="2159"/>
              <a:ext cx="35" cy="23"/>
            </a:xfrm>
            <a:custGeom>
              <a:avLst/>
              <a:gdLst>
                <a:gd name="T0" fmla="*/ 22 w 35"/>
                <a:gd name="T1" fmla="*/ 10 h 23"/>
                <a:gd name="T2" fmla="*/ 23 w 35"/>
                <a:gd name="T3" fmla="*/ 7 h 23"/>
                <a:gd name="T4" fmla="*/ 21 w 35"/>
                <a:gd name="T5" fmla="*/ 12 h 23"/>
                <a:gd name="T6" fmla="*/ 18 w 35"/>
                <a:gd name="T7" fmla="*/ 10 h 23"/>
                <a:gd name="T8" fmla="*/ 12 w 35"/>
                <a:gd name="T9" fmla="*/ 4 h 23"/>
                <a:gd name="T10" fmla="*/ 11 w 35"/>
                <a:gd name="T11" fmla="*/ 0 h 23"/>
                <a:gd name="T12" fmla="*/ 0 w 35"/>
                <a:gd name="T13" fmla="*/ 7 h 23"/>
                <a:gd name="T14" fmla="*/ 5 w 35"/>
                <a:gd name="T15" fmla="*/ 11 h 23"/>
                <a:gd name="T16" fmla="*/ 12 w 35"/>
                <a:gd name="T17" fmla="*/ 20 h 23"/>
                <a:gd name="T18" fmla="*/ 23 w 35"/>
                <a:gd name="T19" fmla="*/ 23 h 23"/>
                <a:gd name="T20" fmla="*/ 34 w 35"/>
                <a:gd name="T21" fmla="*/ 11 h 23"/>
                <a:gd name="T22" fmla="*/ 35 w 35"/>
                <a:gd name="T23" fmla="*/ 10 h 23"/>
                <a:gd name="T24" fmla="*/ 34 w 35"/>
                <a:gd name="T25" fmla="*/ 11 h 23"/>
                <a:gd name="T26" fmla="*/ 34 w 35"/>
                <a:gd name="T27" fmla="*/ 10 h 23"/>
                <a:gd name="T28" fmla="*/ 35 w 35"/>
                <a:gd name="T29" fmla="*/ 10 h 23"/>
                <a:gd name="T30" fmla="*/ 22 w 35"/>
                <a:gd name="T31" fmla="*/ 10 h 2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5"/>
                <a:gd name="T49" fmla="*/ 0 h 23"/>
                <a:gd name="T50" fmla="*/ 35 w 35"/>
                <a:gd name="T51" fmla="*/ 23 h 2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5" h="23">
                  <a:moveTo>
                    <a:pt x="22" y="10"/>
                  </a:moveTo>
                  <a:lnTo>
                    <a:pt x="23" y="7"/>
                  </a:lnTo>
                  <a:lnTo>
                    <a:pt x="21" y="12"/>
                  </a:lnTo>
                  <a:lnTo>
                    <a:pt x="18" y="10"/>
                  </a:lnTo>
                  <a:lnTo>
                    <a:pt x="12" y="4"/>
                  </a:lnTo>
                  <a:lnTo>
                    <a:pt x="11" y="0"/>
                  </a:lnTo>
                  <a:lnTo>
                    <a:pt x="0" y="7"/>
                  </a:lnTo>
                  <a:lnTo>
                    <a:pt x="5" y="11"/>
                  </a:lnTo>
                  <a:lnTo>
                    <a:pt x="12" y="20"/>
                  </a:lnTo>
                  <a:lnTo>
                    <a:pt x="23" y="23"/>
                  </a:lnTo>
                  <a:lnTo>
                    <a:pt x="34" y="11"/>
                  </a:lnTo>
                  <a:lnTo>
                    <a:pt x="35" y="10"/>
                  </a:lnTo>
                  <a:lnTo>
                    <a:pt x="34" y="11"/>
                  </a:lnTo>
                  <a:lnTo>
                    <a:pt x="34" y="10"/>
                  </a:lnTo>
                  <a:lnTo>
                    <a:pt x="35" y="10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902" name="Freeform 152"/>
            <p:cNvSpPr>
              <a:spLocks/>
            </p:cNvSpPr>
            <p:nvPr/>
          </p:nvSpPr>
          <p:spPr bwMode="auto">
            <a:xfrm>
              <a:off x="2751" y="2052"/>
              <a:ext cx="302" cy="82"/>
            </a:xfrm>
            <a:custGeom>
              <a:avLst/>
              <a:gdLst>
                <a:gd name="T0" fmla="*/ 14 w 302"/>
                <a:gd name="T1" fmla="*/ 69 h 82"/>
                <a:gd name="T2" fmla="*/ 46 w 302"/>
                <a:gd name="T3" fmla="*/ 58 h 82"/>
                <a:gd name="T4" fmla="*/ 79 w 302"/>
                <a:gd name="T5" fmla="*/ 51 h 82"/>
                <a:gd name="T6" fmla="*/ 118 w 302"/>
                <a:gd name="T7" fmla="*/ 47 h 82"/>
                <a:gd name="T8" fmla="*/ 158 w 302"/>
                <a:gd name="T9" fmla="*/ 47 h 82"/>
                <a:gd name="T10" fmla="*/ 199 w 302"/>
                <a:gd name="T11" fmla="*/ 53 h 82"/>
                <a:gd name="T12" fmla="*/ 237 w 302"/>
                <a:gd name="T13" fmla="*/ 59 h 82"/>
                <a:gd name="T14" fmla="*/ 271 w 302"/>
                <a:gd name="T15" fmla="*/ 71 h 82"/>
                <a:gd name="T16" fmla="*/ 298 w 302"/>
                <a:gd name="T17" fmla="*/ 82 h 82"/>
                <a:gd name="T18" fmla="*/ 300 w 302"/>
                <a:gd name="T19" fmla="*/ 71 h 82"/>
                <a:gd name="T20" fmla="*/ 287 w 302"/>
                <a:gd name="T21" fmla="*/ 47 h 82"/>
                <a:gd name="T22" fmla="*/ 274 w 302"/>
                <a:gd name="T23" fmla="*/ 29 h 82"/>
                <a:gd name="T24" fmla="*/ 257 w 302"/>
                <a:gd name="T25" fmla="*/ 20 h 82"/>
                <a:gd name="T26" fmla="*/ 226 w 302"/>
                <a:gd name="T27" fmla="*/ 11 h 82"/>
                <a:gd name="T28" fmla="*/ 194 w 302"/>
                <a:gd name="T29" fmla="*/ 3 h 82"/>
                <a:gd name="T30" fmla="*/ 157 w 302"/>
                <a:gd name="T31" fmla="*/ 0 h 82"/>
                <a:gd name="T32" fmla="*/ 118 w 302"/>
                <a:gd name="T33" fmla="*/ 0 h 82"/>
                <a:gd name="T34" fmla="*/ 82 w 302"/>
                <a:gd name="T35" fmla="*/ 3 h 82"/>
                <a:gd name="T36" fmla="*/ 47 w 302"/>
                <a:gd name="T37" fmla="*/ 11 h 82"/>
                <a:gd name="T38" fmla="*/ 17 w 302"/>
                <a:gd name="T39" fmla="*/ 19 h 82"/>
                <a:gd name="T40" fmla="*/ 3 w 302"/>
                <a:gd name="T41" fmla="*/ 25 h 82"/>
                <a:gd name="T42" fmla="*/ 10 w 302"/>
                <a:gd name="T43" fmla="*/ 29 h 82"/>
                <a:gd name="T44" fmla="*/ 26 w 302"/>
                <a:gd name="T45" fmla="*/ 32 h 82"/>
                <a:gd name="T46" fmla="*/ 58 w 302"/>
                <a:gd name="T47" fmla="*/ 26 h 82"/>
                <a:gd name="T48" fmla="*/ 99 w 302"/>
                <a:gd name="T49" fmla="*/ 13 h 82"/>
                <a:gd name="T50" fmla="*/ 126 w 302"/>
                <a:gd name="T51" fmla="*/ 11 h 82"/>
                <a:gd name="T52" fmla="*/ 138 w 302"/>
                <a:gd name="T53" fmla="*/ 15 h 82"/>
                <a:gd name="T54" fmla="*/ 138 w 302"/>
                <a:gd name="T55" fmla="*/ 23 h 82"/>
                <a:gd name="T56" fmla="*/ 138 w 302"/>
                <a:gd name="T57" fmla="*/ 24 h 82"/>
                <a:gd name="T58" fmla="*/ 146 w 302"/>
                <a:gd name="T59" fmla="*/ 15 h 82"/>
                <a:gd name="T60" fmla="*/ 146 w 302"/>
                <a:gd name="T61" fmla="*/ 7 h 82"/>
                <a:gd name="T62" fmla="*/ 171 w 302"/>
                <a:gd name="T63" fmla="*/ 11 h 82"/>
                <a:gd name="T64" fmla="*/ 204 w 302"/>
                <a:gd name="T65" fmla="*/ 17 h 82"/>
                <a:gd name="T66" fmla="*/ 233 w 302"/>
                <a:gd name="T67" fmla="*/ 29 h 82"/>
                <a:gd name="T68" fmla="*/ 249 w 302"/>
                <a:gd name="T69" fmla="*/ 47 h 82"/>
                <a:gd name="T70" fmla="*/ 236 w 302"/>
                <a:gd name="T71" fmla="*/ 51 h 82"/>
                <a:gd name="T72" fmla="*/ 212 w 302"/>
                <a:gd name="T73" fmla="*/ 46 h 82"/>
                <a:gd name="T74" fmla="*/ 187 w 302"/>
                <a:gd name="T75" fmla="*/ 42 h 82"/>
                <a:gd name="T76" fmla="*/ 158 w 302"/>
                <a:gd name="T77" fmla="*/ 40 h 82"/>
                <a:gd name="T78" fmla="*/ 134 w 302"/>
                <a:gd name="T79" fmla="*/ 40 h 82"/>
                <a:gd name="T80" fmla="*/ 118 w 302"/>
                <a:gd name="T81" fmla="*/ 42 h 82"/>
                <a:gd name="T82" fmla="*/ 120 w 302"/>
                <a:gd name="T83" fmla="*/ 34 h 82"/>
                <a:gd name="T84" fmla="*/ 124 w 302"/>
                <a:gd name="T85" fmla="*/ 30 h 82"/>
                <a:gd name="T86" fmla="*/ 107 w 302"/>
                <a:gd name="T87" fmla="*/ 34 h 82"/>
                <a:gd name="T88" fmla="*/ 88 w 302"/>
                <a:gd name="T89" fmla="*/ 47 h 82"/>
                <a:gd name="T90" fmla="*/ 62 w 302"/>
                <a:gd name="T91" fmla="*/ 51 h 82"/>
                <a:gd name="T92" fmla="*/ 51 w 302"/>
                <a:gd name="T93" fmla="*/ 51 h 82"/>
                <a:gd name="T94" fmla="*/ 38 w 302"/>
                <a:gd name="T95" fmla="*/ 51 h 82"/>
                <a:gd name="T96" fmla="*/ 22 w 302"/>
                <a:gd name="T97" fmla="*/ 55 h 82"/>
                <a:gd name="T98" fmla="*/ 7 w 302"/>
                <a:gd name="T99" fmla="*/ 65 h 8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02"/>
                <a:gd name="T151" fmla="*/ 0 h 82"/>
                <a:gd name="T152" fmla="*/ 302 w 302"/>
                <a:gd name="T153" fmla="*/ 82 h 8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02" h="82">
                  <a:moveTo>
                    <a:pt x="0" y="73"/>
                  </a:moveTo>
                  <a:lnTo>
                    <a:pt x="14" y="69"/>
                  </a:lnTo>
                  <a:lnTo>
                    <a:pt x="30" y="63"/>
                  </a:lnTo>
                  <a:lnTo>
                    <a:pt x="46" y="58"/>
                  </a:lnTo>
                  <a:lnTo>
                    <a:pt x="62" y="54"/>
                  </a:lnTo>
                  <a:lnTo>
                    <a:pt x="79" y="51"/>
                  </a:lnTo>
                  <a:lnTo>
                    <a:pt x="99" y="49"/>
                  </a:lnTo>
                  <a:lnTo>
                    <a:pt x="118" y="47"/>
                  </a:lnTo>
                  <a:lnTo>
                    <a:pt x="137" y="47"/>
                  </a:lnTo>
                  <a:lnTo>
                    <a:pt x="158" y="47"/>
                  </a:lnTo>
                  <a:lnTo>
                    <a:pt x="179" y="49"/>
                  </a:lnTo>
                  <a:lnTo>
                    <a:pt x="199" y="53"/>
                  </a:lnTo>
                  <a:lnTo>
                    <a:pt x="219" y="55"/>
                  </a:lnTo>
                  <a:lnTo>
                    <a:pt x="237" y="59"/>
                  </a:lnTo>
                  <a:lnTo>
                    <a:pt x="254" y="66"/>
                  </a:lnTo>
                  <a:lnTo>
                    <a:pt x="271" y="71"/>
                  </a:lnTo>
                  <a:lnTo>
                    <a:pt x="286" y="78"/>
                  </a:lnTo>
                  <a:lnTo>
                    <a:pt x="298" y="82"/>
                  </a:lnTo>
                  <a:lnTo>
                    <a:pt x="302" y="80"/>
                  </a:lnTo>
                  <a:lnTo>
                    <a:pt x="300" y="71"/>
                  </a:lnTo>
                  <a:lnTo>
                    <a:pt x="295" y="59"/>
                  </a:lnTo>
                  <a:lnTo>
                    <a:pt x="287" y="47"/>
                  </a:lnTo>
                  <a:lnTo>
                    <a:pt x="279" y="37"/>
                  </a:lnTo>
                  <a:lnTo>
                    <a:pt x="274" y="29"/>
                  </a:lnTo>
                  <a:lnTo>
                    <a:pt x="271" y="25"/>
                  </a:lnTo>
                  <a:lnTo>
                    <a:pt x="257" y="20"/>
                  </a:lnTo>
                  <a:lnTo>
                    <a:pt x="242" y="15"/>
                  </a:lnTo>
                  <a:lnTo>
                    <a:pt x="226" y="11"/>
                  </a:lnTo>
                  <a:lnTo>
                    <a:pt x="211" y="7"/>
                  </a:lnTo>
                  <a:lnTo>
                    <a:pt x="194" y="3"/>
                  </a:lnTo>
                  <a:lnTo>
                    <a:pt x="175" y="1"/>
                  </a:lnTo>
                  <a:lnTo>
                    <a:pt x="157" y="0"/>
                  </a:lnTo>
                  <a:lnTo>
                    <a:pt x="137" y="0"/>
                  </a:lnTo>
                  <a:lnTo>
                    <a:pt x="118" y="0"/>
                  </a:lnTo>
                  <a:lnTo>
                    <a:pt x="100" y="1"/>
                  </a:lnTo>
                  <a:lnTo>
                    <a:pt x="82" y="3"/>
                  </a:lnTo>
                  <a:lnTo>
                    <a:pt x="66" y="7"/>
                  </a:lnTo>
                  <a:lnTo>
                    <a:pt x="47" y="11"/>
                  </a:lnTo>
                  <a:lnTo>
                    <a:pt x="32" y="13"/>
                  </a:lnTo>
                  <a:lnTo>
                    <a:pt x="17" y="19"/>
                  </a:lnTo>
                  <a:lnTo>
                    <a:pt x="3" y="24"/>
                  </a:lnTo>
                  <a:lnTo>
                    <a:pt x="3" y="25"/>
                  </a:lnTo>
                  <a:lnTo>
                    <a:pt x="7" y="26"/>
                  </a:lnTo>
                  <a:lnTo>
                    <a:pt x="10" y="29"/>
                  </a:lnTo>
                  <a:lnTo>
                    <a:pt x="17" y="32"/>
                  </a:lnTo>
                  <a:lnTo>
                    <a:pt x="26" y="32"/>
                  </a:lnTo>
                  <a:lnTo>
                    <a:pt x="41" y="32"/>
                  </a:lnTo>
                  <a:lnTo>
                    <a:pt x="58" y="26"/>
                  </a:lnTo>
                  <a:lnTo>
                    <a:pt x="78" y="20"/>
                  </a:lnTo>
                  <a:lnTo>
                    <a:pt x="99" y="13"/>
                  </a:lnTo>
                  <a:lnTo>
                    <a:pt x="115" y="11"/>
                  </a:lnTo>
                  <a:lnTo>
                    <a:pt x="126" y="11"/>
                  </a:lnTo>
                  <a:lnTo>
                    <a:pt x="134" y="12"/>
                  </a:lnTo>
                  <a:lnTo>
                    <a:pt x="138" y="15"/>
                  </a:lnTo>
                  <a:lnTo>
                    <a:pt x="141" y="19"/>
                  </a:lnTo>
                  <a:lnTo>
                    <a:pt x="138" y="23"/>
                  </a:lnTo>
                  <a:lnTo>
                    <a:pt x="136" y="25"/>
                  </a:lnTo>
                  <a:lnTo>
                    <a:pt x="138" y="24"/>
                  </a:lnTo>
                  <a:lnTo>
                    <a:pt x="143" y="20"/>
                  </a:lnTo>
                  <a:lnTo>
                    <a:pt x="146" y="15"/>
                  </a:lnTo>
                  <a:lnTo>
                    <a:pt x="143" y="7"/>
                  </a:lnTo>
                  <a:lnTo>
                    <a:pt x="146" y="7"/>
                  </a:lnTo>
                  <a:lnTo>
                    <a:pt x="157" y="8"/>
                  </a:lnTo>
                  <a:lnTo>
                    <a:pt x="171" y="11"/>
                  </a:lnTo>
                  <a:lnTo>
                    <a:pt x="187" y="13"/>
                  </a:lnTo>
                  <a:lnTo>
                    <a:pt x="204" y="17"/>
                  </a:lnTo>
                  <a:lnTo>
                    <a:pt x="220" y="23"/>
                  </a:lnTo>
                  <a:lnTo>
                    <a:pt x="233" y="29"/>
                  </a:lnTo>
                  <a:lnTo>
                    <a:pt x="242" y="36"/>
                  </a:lnTo>
                  <a:lnTo>
                    <a:pt x="249" y="47"/>
                  </a:lnTo>
                  <a:lnTo>
                    <a:pt x="246" y="51"/>
                  </a:lnTo>
                  <a:lnTo>
                    <a:pt x="236" y="51"/>
                  </a:lnTo>
                  <a:lnTo>
                    <a:pt x="221" y="47"/>
                  </a:lnTo>
                  <a:lnTo>
                    <a:pt x="212" y="46"/>
                  </a:lnTo>
                  <a:lnTo>
                    <a:pt x="201" y="44"/>
                  </a:lnTo>
                  <a:lnTo>
                    <a:pt x="187" y="42"/>
                  </a:lnTo>
                  <a:lnTo>
                    <a:pt x="173" y="41"/>
                  </a:lnTo>
                  <a:lnTo>
                    <a:pt x="158" y="40"/>
                  </a:lnTo>
                  <a:lnTo>
                    <a:pt x="143" y="40"/>
                  </a:lnTo>
                  <a:lnTo>
                    <a:pt x="134" y="40"/>
                  </a:lnTo>
                  <a:lnTo>
                    <a:pt x="126" y="41"/>
                  </a:lnTo>
                  <a:lnTo>
                    <a:pt x="118" y="42"/>
                  </a:lnTo>
                  <a:lnTo>
                    <a:pt x="116" y="40"/>
                  </a:lnTo>
                  <a:lnTo>
                    <a:pt x="120" y="34"/>
                  </a:lnTo>
                  <a:lnTo>
                    <a:pt x="128" y="30"/>
                  </a:lnTo>
                  <a:lnTo>
                    <a:pt x="124" y="30"/>
                  </a:lnTo>
                  <a:lnTo>
                    <a:pt x="116" y="30"/>
                  </a:lnTo>
                  <a:lnTo>
                    <a:pt x="107" y="34"/>
                  </a:lnTo>
                  <a:lnTo>
                    <a:pt x="97" y="41"/>
                  </a:lnTo>
                  <a:lnTo>
                    <a:pt x="88" y="47"/>
                  </a:lnTo>
                  <a:lnTo>
                    <a:pt x="75" y="51"/>
                  </a:lnTo>
                  <a:lnTo>
                    <a:pt x="62" y="51"/>
                  </a:lnTo>
                  <a:lnTo>
                    <a:pt x="54" y="51"/>
                  </a:lnTo>
                  <a:lnTo>
                    <a:pt x="51" y="51"/>
                  </a:lnTo>
                  <a:lnTo>
                    <a:pt x="45" y="51"/>
                  </a:lnTo>
                  <a:lnTo>
                    <a:pt x="38" y="51"/>
                  </a:lnTo>
                  <a:lnTo>
                    <a:pt x="30" y="53"/>
                  </a:lnTo>
                  <a:lnTo>
                    <a:pt x="22" y="55"/>
                  </a:lnTo>
                  <a:lnTo>
                    <a:pt x="14" y="59"/>
                  </a:lnTo>
                  <a:lnTo>
                    <a:pt x="7" y="65"/>
                  </a:lnTo>
                  <a:lnTo>
                    <a:pt x="0" y="7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903" name="Freeform 153"/>
            <p:cNvSpPr>
              <a:spLocks/>
            </p:cNvSpPr>
            <p:nvPr/>
          </p:nvSpPr>
          <p:spPr bwMode="auto">
            <a:xfrm>
              <a:off x="2813" y="2205"/>
              <a:ext cx="147" cy="62"/>
            </a:xfrm>
            <a:custGeom>
              <a:avLst/>
              <a:gdLst>
                <a:gd name="T0" fmla="*/ 147 w 147"/>
                <a:gd name="T1" fmla="*/ 51 h 62"/>
                <a:gd name="T2" fmla="*/ 126 w 147"/>
                <a:gd name="T3" fmla="*/ 57 h 62"/>
                <a:gd name="T4" fmla="*/ 105 w 147"/>
                <a:gd name="T5" fmla="*/ 61 h 62"/>
                <a:gd name="T6" fmla="*/ 86 w 147"/>
                <a:gd name="T7" fmla="*/ 62 h 62"/>
                <a:gd name="T8" fmla="*/ 67 w 147"/>
                <a:gd name="T9" fmla="*/ 62 h 62"/>
                <a:gd name="T10" fmla="*/ 48 w 147"/>
                <a:gd name="T11" fmla="*/ 62 h 62"/>
                <a:gd name="T12" fmla="*/ 31 w 147"/>
                <a:gd name="T13" fmla="*/ 59 h 62"/>
                <a:gd name="T14" fmla="*/ 15 w 147"/>
                <a:gd name="T15" fmla="*/ 56 h 62"/>
                <a:gd name="T16" fmla="*/ 0 w 147"/>
                <a:gd name="T17" fmla="*/ 51 h 62"/>
                <a:gd name="T18" fmla="*/ 0 w 147"/>
                <a:gd name="T19" fmla="*/ 0 h 62"/>
                <a:gd name="T20" fmla="*/ 15 w 147"/>
                <a:gd name="T21" fmla="*/ 5 h 62"/>
                <a:gd name="T22" fmla="*/ 31 w 147"/>
                <a:gd name="T23" fmla="*/ 11 h 62"/>
                <a:gd name="T24" fmla="*/ 48 w 147"/>
                <a:gd name="T25" fmla="*/ 12 h 62"/>
                <a:gd name="T26" fmla="*/ 67 w 147"/>
                <a:gd name="T27" fmla="*/ 15 h 62"/>
                <a:gd name="T28" fmla="*/ 86 w 147"/>
                <a:gd name="T29" fmla="*/ 12 h 62"/>
                <a:gd name="T30" fmla="*/ 105 w 147"/>
                <a:gd name="T31" fmla="*/ 11 h 62"/>
                <a:gd name="T32" fmla="*/ 126 w 147"/>
                <a:gd name="T33" fmla="*/ 7 h 62"/>
                <a:gd name="T34" fmla="*/ 147 w 147"/>
                <a:gd name="T35" fmla="*/ 0 h 62"/>
                <a:gd name="T36" fmla="*/ 147 w 147"/>
                <a:gd name="T37" fmla="*/ 51 h 6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7"/>
                <a:gd name="T58" fmla="*/ 0 h 62"/>
                <a:gd name="T59" fmla="*/ 147 w 147"/>
                <a:gd name="T60" fmla="*/ 62 h 6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7" h="62">
                  <a:moveTo>
                    <a:pt x="147" y="51"/>
                  </a:moveTo>
                  <a:lnTo>
                    <a:pt x="126" y="57"/>
                  </a:lnTo>
                  <a:lnTo>
                    <a:pt x="105" y="61"/>
                  </a:lnTo>
                  <a:lnTo>
                    <a:pt x="86" y="62"/>
                  </a:lnTo>
                  <a:lnTo>
                    <a:pt x="67" y="62"/>
                  </a:lnTo>
                  <a:lnTo>
                    <a:pt x="48" y="62"/>
                  </a:lnTo>
                  <a:lnTo>
                    <a:pt x="31" y="59"/>
                  </a:lnTo>
                  <a:lnTo>
                    <a:pt x="15" y="56"/>
                  </a:lnTo>
                  <a:lnTo>
                    <a:pt x="0" y="51"/>
                  </a:lnTo>
                  <a:lnTo>
                    <a:pt x="0" y="0"/>
                  </a:lnTo>
                  <a:lnTo>
                    <a:pt x="15" y="5"/>
                  </a:lnTo>
                  <a:lnTo>
                    <a:pt x="31" y="11"/>
                  </a:lnTo>
                  <a:lnTo>
                    <a:pt x="48" y="12"/>
                  </a:lnTo>
                  <a:lnTo>
                    <a:pt x="67" y="15"/>
                  </a:lnTo>
                  <a:lnTo>
                    <a:pt x="86" y="12"/>
                  </a:lnTo>
                  <a:lnTo>
                    <a:pt x="105" y="11"/>
                  </a:lnTo>
                  <a:lnTo>
                    <a:pt x="126" y="7"/>
                  </a:lnTo>
                  <a:lnTo>
                    <a:pt x="147" y="0"/>
                  </a:lnTo>
                  <a:lnTo>
                    <a:pt x="147" y="5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904" name="Freeform 154"/>
            <p:cNvSpPr>
              <a:spLocks/>
            </p:cNvSpPr>
            <p:nvPr/>
          </p:nvSpPr>
          <p:spPr bwMode="auto">
            <a:xfrm>
              <a:off x="2618" y="683"/>
              <a:ext cx="117" cy="124"/>
            </a:xfrm>
            <a:custGeom>
              <a:avLst/>
              <a:gdLst>
                <a:gd name="T0" fmla="*/ 57 w 117"/>
                <a:gd name="T1" fmla="*/ 124 h 124"/>
                <a:gd name="T2" fmla="*/ 68 w 117"/>
                <a:gd name="T3" fmla="*/ 123 h 124"/>
                <a:gd name="T4" fmla="*/ 80 w 117"/>
                <a:gd name="T5" fmla="*/ 119 h 124"/>
                <a:gd name="T6" fmla="*/ 89 w 117"/>
                <a:gd name="T7" fmla="*/ 114 h 124"/>
                <a:gd name="T8" fmla="*/ 98 w 117"/>
                <a:gd name="T9" fmla="*/ 106 h 124"/>
                <a:gd name="T10" fmla="*/ 107 w 117"/>
                <a:gd name="T11" fmla="*/ 95 h 124"/>
                <a:gd name="T12" fmla="*/ 111 w 117"/>
                <a:gd name="T13" fmla="*/ 85 h 124"/>
                <a:gd name="T14" fmla="*/ 115 w 117"/>
                <a:gd name="T15" fmla="*/ 73 h 124"/>
                <a:gd name="T16" fmla="*/ 117 w 117"/>
                <a:gd name="T17" fmla="*/ 61 h 124"/>
                <a:gd name="T18" fmla="*/ 115 w 117"/>
                <a:gd name="T19" fmla="*/ 49 h 124"/>
                <a:gd name="T20" fmla="*/ 111 w 117"/>
                <a:gd name="T21" fmla="*/ 37 h 124"/>
                <a:gd name="T22" fmla="*/ 107 w 117"/>
                <a:gd name="T23" fmla="*/ 26 h 124"/>
                <a:gd name="T24" fmla="*/ 98 w 117"/>
                <a:gd name="T25" fmla="*/ 17 h 124"/>
                <a:gd name="T26" fmla="*/ 89 w 117"/>
                <a:gd name="T27" fmla="*/ 9 h 124"/>
                <a:gd name="T28" fmla="*/ 80 w 117"/>
                <a:gd name="T29" fmla="*/ 5 h 124"/>
                <a:gd name="T30" fmla="*/ 68 w 117"/>
                <a:gd name="T31" fmla="*/ 1 h 124"/>
                <a:gd name="T32" fmla="*/ 57 w 117"/>
                <a:gd name="T33" fmla="*/ 0 h 124"/>
                <a:gd name="T34" fmla="*/ 45 w 117"/>
                <a:gd name="T35" fmla="*/ 1 h 124"/>
                <a:gd name="T36" fmla="*/ 35 w 117"/>
                <a:gd name="T37" fmla="*/ 5 h 124"/>
                <a:gd name="T38" fmla="*/ 26 w 117"/>
                <a:gd name="T39" fmla="*/ 9 h 124"/>
                <a:gd name="T40" fmla="*/ 18 w 117"/>
                <a:gd name="T41" fmla="*/ 17 h 124"/>
                <a:gd name="T42" fmla="*/ 10 w 117"/>
                <a:gd name="T43" fmla="*/ 26 h 124"/>
                <a:gd name="T44" fmla="*/ 5 w 117"/>
                <a:gd name="T45" fmla="*/ 37 h 124"/>
                <a:gd name="T46" fmla="*/ 2 w 117"/>
                <a:gd name="T47" fmla="*/ 49 h 124"/>
                <a:gd name="T48" fmla="*/ 0 w 117"/>
                <a:gd name="T49" fmla="*/ 61 h 124"/>
                <a:gd name="T50" fmla="*/ 2 w 117"/>
                <a:gd name="T51" fmla="*/ 73 h 124"/>
                <a:gd name="T52" fmla="*/ 5 w 117"/>
                <a:gd name="T53" fmla="*/ 85 h 124"/>
                <a:gd name="T54" fmla="*/ 10 w 117"/>
                <a:gd name="T55" fmla="*/ 95 h 124"/>
                <a:gd name="T56" fmla="*/ 18 w 117"/>
                <a:gd name="T57" fmla="*/ 106 h 124"/>
                <a:gd name="T58" fmla="*/ 26 w 117"/>
                <a:gd name="T59" fmla="*/ 114 h 124"/>
                <a:gd name="T60" fmla="*/ 35 w 117"/>
                <a:gd name="T61" fmla="*/ 119 h 124"/>
                <a:gd name="T62" fmla="*/ 45 w 117"/>
                <a:gd name="T63" fmla="*/ 123 h 124"/>
                <a:gd name="T64" fmla="*/ 57 w 117"/>
                <a:gd name="T65" fmla="*/ 124 h 12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7"/>
                <a:gd name="T100" fmla="*/ 0 h 124"/>
                <a:gd name="T101" fmla="*/ 117 w 117"/>
                <a:gd name="T102" fmla="*/ 124 h 12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7" h="124">
                  <a:moveTo>
                    <a:pt x="57" y="124"/>
                  </a:moveTo>
                  <a:lnTo>
                    <a:pt x="68" y="123"/>
                  </a:lnTo>
                  <a:lnTo>
                    <a:pt x="80" y="119"/>
                  </a:lnTo>
                  <a:lnTo>
                    <a:pt x="89" y="114"/>
                  </a:lnTo>
                  <a:lnTo>
                    <a:pt x="98" y="106"/>
                  </a:lnTo>
                  <a:lnTo>
                    <a:pt x="107" y="95"/>
                  </a:lnTo>
                  <a:lnTo>
                    <a:pt x="111" y="85"/>
                  </a:lnTo>
                  <a:lnTo>
                    <a:pt x="115" y="73"/>
                  </a:lnTo>
                  <a:lnTo>
                    <a:pt x="117" y="61"/>
                  </a:lnTo>
                  <a:lnTo>
                    <a:pt x="115" y="49"/>
                  </a:lnTo>
                  <a:lnTo>
                    <a:pt x="111" y="37"/>
                  </a:lnTo>
                  <a:lnTo>
                    <a:pt x="107" y="26"/>
                  </a:lnTo>
                  <a:lnTo>
                    <a:pt x="98" y="17"/>
                  </a:lnTo>
                  <a:lnTo>
                    <a:pt x="89" y="9"/>
                  </a:lnTo>
                  <a:lnTo>
                    <a:pt x="80" y="5"/>
                  </a:lnTo>
                  <a:lnTo>
                    <a:pt x="68" y="1"/>
                  </a:lnTo>
                  <a:lnTo>
                    <a:pt x="57" y="0"/>
                  </a:lnTo>
                  <a:lnTo>
                    <a:pt x="45" y="1"/>
                  </a:lnTo>
                  <a:lnTo>
                    <a:pt x="35" y="5"/>
                  </a:lnTo>
                  <a:lnTo>
                    <a:pt x="26" y="9"/>
                  </a:lnTo>
                  <a:lnTo>
                    <a:pt x="18" y="17"/>
                  </a:lnTo>
                  <a:lnTo>
                    <a:pt x="10" y="26"/>
                  </a:lnTo>
                  <a:lnTo>
                    <a:pt x="5" y="37"/>
                  </a:lnTo>
                  <a:lnTo>
                    <a:pt x="2" y="49"/>
                  </a:lnTo>
                  <a:lnTo>
                    <a:pt x="0" y="61"/>
                  </a:lnTo>
                  <a:lnTo>
                    <a:pt x="2" y="73"/>
                  </a:lnTo>
                  <a:lnTo>
                    <a:pt x="5" y="85"/>
                  </a:lnTo>
                  <a:lnTo>
                    <a:pt x="10" y="95"/>
                  </a:lnTo>
                  <a:lnTo>
                    <a:pt x="18" y="106"/>
                  </a:lnTo>
                  <a:lnTo>
                    <a:pt x="26" y="114"/>
                  </a:lnTo>
                  <a:lnTo>
                    <a:pt x="35" y="119"/>
                  </a:lnTo>
                  <a:lnTo>
                    <a:pt x="45" y="123"/>
                  </a:lnTo>
                  <a:lnTo>
                    <a:pt x="57" y="1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905" name="Freeform 155"/>
            <p:cNvSpPr>
              <a:spLocks/>
            </p:cNvSpPr>
            <p:nvPr/>
          </p:nvSpPr>
          <p:spPr bwMode="auto">
            <a:xfrm>
              <a:off x="3049" y="683"/>
              <a:ext cx="118" cy="124"/>
            </a:xfrm>
            <a:custGeom>
              <a:avLst/>
              <a:gdLst>
                <a:gd name="T0" fmla="*/ 58 w 118"/>
                <a:gd name="T1" fmla="*/ 124 h 124"/>
                <a:gd name="T2" fmla="*/ 70 w 118"/>
                <a:gd name="T3" fmla="*/ 123 h 124"/>
                <a:gd name="T4" fmla="*/ 80 w 118"/>
                <a:gd name="T5" fmla="*/ 119 h 124"/>
                <a:gd name="T6" fmla="*/ 90 w 118"/>
                <a:gd name="T7" fmla="*/ 114 h 124"/>
                <a:gd name="T8" fmla="*/ 100 w 118"/>
                <a:gd name="T9" fmla="*/ 106 h 124"/>
                <a:gd name="T10" fmla="*/ 108 w 118"/>
                <a:gd name="T11" fmla="*/ 95 h 124"/>
                <a:gd name="T12" fmla="*/ 112 w 118"/>
                <a:gd name="T13" fmla="*/ 85 h 124"/>
                <a:gd name="T14" fmla="*/ 116 w 118"/>
                <a:gd name="T15" fmla="*/ 73 h 124"/>
                <a:gd name="T16" fmla="*/ 118 w 118"/>
                <a:gd name="T17" fmla="*/ 61 h 124"/>
                <a:gd name="T18" fmla="*/ 116 w 118"/>
                <a:gd name="T19" fmla="*/ 49 h 124"/>
                <a:gd name="T20" fmla="*/ 112 w 118"/>
                <a:gd name="T21" fmla="*/ 37 h 124"/>
                <a:gd name="T22" fmla="*/ 108 w 118"/>
                <a:gd name="T23" fmla="*/ 26 h 124"/>
                <a:gd name="T24" fmla="*/ 100 w 118"/>
                <a:gd name="T25" fmla="*/ 17 h 124"/>
                <a:gd name="T26" fmla="*/ 90 w 118"/>
                <a:gd name="T27" fmla="*/ 9 h 124"/>
                <a:gd name="T28" fmla="*/ 80 w 118"/>
                <a:gd name="T29" fmla="*/ 5 h 124"/>
                <a:gd name="T30" fmla="*/ 70 w 118"/>
                <a:gd name="T31" fmla="*/ 1 h 124"/>
                <a:gd name="T32" fmla="*/ 58 w 118"/>
                <a:gd name="T33" fmla="*/ 0 h 124"/>
                <a:gd name="T34" fmla="*/ 47 w 118"/>
                <a:gd name="T35" fmla="*/ 1 h 124"/>
                <a:gd name="T36" fmla="*/ 35 w 118"/>
                <a:gd name="T37" fmla="*/ 5 h 124"/>
                <a:gd name="T38" fmla="*/ 26 w 118"/>
                <a:gd name="T39" fmla="*/ 9 h 124"/>
                <a:gd name="T40" fmla="*/ 18 w 118"/>
                <a:gd name="T41" fmla="*/ 17 h 124"/>
                <a:gd name="T42" fmla="*/ 10 w 118"/>
                <a:gd name="T43" fmla="*/ 26 h 124"/>
                <a:gd name="T44" fmla="*/ 5 w 118"/>
                <a:gd name="T45" fmla="*/ 37 h 124"/>
                <a:gd name="T46" fmla="*/ 2 w 118"/>
                <a:gd name="T47" fmla="*/ 49 h 124"/>
                <a:gd name="T48" fmla="*/ 0 w 118"/>
                <a:gd name="T49" fmla="*/ 61 h 124"/>
                <a:gd name="T50" fmla="*/ 2 w 118"/>
                <a:gd name="T51" fmla="*/ 73 h 124"/>
                <a:gd name="T52" fmla="*/ 5 w 118"/>
                <a:gd name="T53" fmla="*/ 85 h 124"/>
                <a:gd name="T54" fmla="*/ 10 w 118"/>
                <a:gd name="T55" fmla="*/ 95 h 124"/>
                <a:gd name="T56" fmla="*/ 18 w 118"/>
                <a:gd name="T57" fmla="*/ 106 h 124"/>
                <a:gd name="T58" fmla="*/ 26 w 118"/>
                <a:gd name="T59" fmla="*/ 114 h 124"/>
                <a:gd name="T60" fmla="*/ 35 w 118"/>
                <a:gd name="T61" fmla="*/ 119 h 124"/>
                <a:gd name="T62" fmla="*/ 47 w 118"/>
                <a:gd name="T63" fmla="*/ 123 h 124"/>
                <a:gd name="T64" fmla="*/ 58 w 118"/>
                <a:gd name="T65" fmla="*/ 124 h 12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8"/>
                <a:gd name="T100" fmla="*/ 0 h 124"/>
                <a:gd name="T101" fmla="*/ 118 w 118"/>
                <a:gd name="T102" fmla="*/ 124 h 12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8" h="124">
                  <a:moveTo>
                    <a:pt x="58" y="124"/>
                  </a:moveTo>
                  <a:lnTo>
                    <a:pt x="70" y="123"/>
                  </a:lnTo>
                  <a:lnTo>
                    <a:pt x="80" y="119"/>
                  </a:lnTo>
                  <a:lnTo>
                    <a:pt x="90" y="114"/>
                  </a:lnTo>
                  <a:lnTo>
                    <a:pt x="100" y="106"/>
                  </a:lnTo>
                  <a:lnTo>
                    <a:pt x="108" y="95"/>
                  </a:lnTo>
                  <a:lnTo>
                    <a:pt x="112" y="85"/>
                  </a:lnTo>
                  <a:lnTo>
                    <a:pt x="116" y="73"/>
                  </a:lnTo>
                  <a:lnTo>
                    <a:pt x="118" y="61"/>
                  </a:lnTo>
                  <a:lnTo>
                    <a:pt x="116" y="49"/>
                  </a:lnTo>
                  <a:lnTo>
                    <a:pt x="112" y="37"/>
                  </a:lnTo>
                  <a:lnTo>
                    <a:pt x="108" y="26"/>
                  </a:lnTo>
                  <a:lnTo>
                    <a:pt x="100" y="17"/>
                  </a:lnTo>
                  <a:lnTo>
                    <a:pt x="90" y="9"/>
                  </a:lnTo>
                  <a:lnTo>
                    <a:pt x="80" y="5"/>
                  </a:lnTo>
                  <a:lnTo>
                    <a:pt x="70" y="1"/>
                  </a:lnTo>
                  <a:lnTo>
                    <a:pt x="58" y="0"/>
                  </a:lnTo>
                  <a:lnTo>
                    <a:pt x="47" y="1"/>
                  </a:lnTo>
                  <a:lnTo>
                    <a:pt x="35" y="5"/>
                  </a:lnTo>
                  <a:lnTo>
                    <a:pt x="26" y="9"/>
                  </a:lnTo>
                  <a:lnTo>
                    <a:pt x="18" y="17"/>
                  </a:lnTo>
                  <a:lnTo>
                    <a:pt x="10" y="26"/>
                  </a:lnTo>
                  <a:lnTo>
                    <a:pt x="5" y="37"/>
                  </a:lnTo>
                  <a:lnTo>
                    <a:pt x="2" y="49"/>
                  </a:lnTo>
                  <a:lnTo>
                    <a:pt x="0" y="61"/>
                  </a:lnTo>
                  <a:lnTo>
                    <a:pt x="2" y="73"/>
                  </a:lnTo>
                  <a:lnTo>
                    <a:pt x="5" y="85"/>
                  </a:lnTo>
                  <a:lnTo>
                    <a:pt x="10" y="95"/>
                  </a:lnTo>
                  <a:lnTo>
                    <a:pt x="18" y="106"/>
                  </a:lnTo>
                  <a:lnTo>
                    <a:pt x="26" y="114"/>
                  </a:lnTo>
                  <a:lnTo>
                    <a:pt x="35" y="119"/>
                  </a:lnTo>
                  <a:lnTo>
                    <a:pt x="47" y="123"/>
                  </a:lnTo>
                  <a:lnTo>
                    <a:pt x="58" y="1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906" name="Freeform 156"/>
            <p:cNvSpPr>
              <a:spLocks/>
            </p:cNvSpPr>
            <p:nvPr/>
          </p:nvSpPr>
          <p:spPr bwMode="auto">
            <a:xfrm>
              <a:off x="2667" y="669"/>
              <a:ext cx="440" cy="125"/>
            </a:xfrm>
            <a:custGeom>
              <a:avLst/>
              <a:gdLst>
                <a:gd name="T0" fmla="*/ 440 w 440"/>
                <a:gd name="T1" fmla="*/ 116 h 125"/>
                <a:gd name="T2" fmla="*/ 435 w 440"/>
                <a:gd name="T3" fmla="*/ 92 h 125"/>
                <a:gd name="T4" fmla="*/ 423 w 440"/>
                <a:gd name="T5" fmla="*/ 73 h 125"/>
                <a:gd name="T6" fmla="*/ 403 w 440"/>
                <a:gd name="T7" fmla="*/ 52 h 125"/>
                <a:gd name="T8" fmla="*/ 376 w 440"/>
                <a:gd name="T9" fmla="*/ 35 h 125"/>
                <a:gd name="T10" fmla="*/ 343 w 440"/>
                <a:gd name="T11" fmla="*/ 21 h 125"/>
                <a:gd name="T12" fmla="*/ 305 w 440"/>
                <a:gd name="T13" fmla="*/ 9 h 125"/>
                <a:gd name="T14" fmla="*/ 266 w 440"/>
                <a:gd name="T15" fmla="*/ 3 h 125"/>
                <a:gd name="T16" fmla="*/ 221 w 440"/>
                <a:gd name="T17" fmla="*/ 0 h 125"/>
                <a:gd name="T18" fmla="*/ 176 w 440"/>
                <a:gd name="T19" fmla="*/ 3 h 125"/>
                <a:gd name="T20" fmla="*/ 135 w 440"/>
                <a:gd name="T21" fmla="*/ 9 h 125"/>
                <a:gd name="T22" fmla="*/ 98 w 440"/>
                <a:gd name="T23" fmla="*/ 21 h 125"/>
                <a:gd name="T24" fmla="*/ 66 w 440"/>
                <a:gd name="T25" fmla="*/ 35 h 125"/>
                <a:gd name="T26" fmla="*/ 38 w 440"/>
                <a:gd name="T27" fmla="*/ 52 h 125"/>
                <a:gd name="T28" fmla="*/ 17 w 440"/>
                <a:gd name="T29" fmla="*/ 73 h 125"/>
                <a:gd name="T30" fmla="*/ 5 w 440"/>
                <a:gd name="T31" fmla="*/ 92 h 125"/>
                <a:gd name="T32" fmla="*/ 0 w 440"/>
                <a:gd name="T33" fmla="*/ 116 h 125"/>
                <a:gd name="T34" fmla="*/ 1 w 440"/>
                <a:gd name="T35" fmla="*/ 119 h 125"/>
                <a:gd name="T36" fmla="*/ 6 w 440"/>
                <a:gd name="T37" fmla="*/ 123 h 125"/>
                <a:gd name="T38" fmla="*/ 13 w 440"/>
                <a:gd name="T39" fmla="*/ 121 h 125"/>
                <a:gd name="T40" fmla="*/ 24 w 440"/>
                <a:gd name="T41" fmla="*/ 111 h 125"/>
                <a:gd name="T42" fmla="*/ 25 w 440"/>
                <a:gd name="T43" fmla="*/ 110 h 125"/>
                <a:gd name="T44" fmla="*/ 41 w 440"/>
                <a:gd name="T45" fmla="*/ 96 h 125"/>
                <a:gd name="T46" fmla="*/ 59 w 440"/>
                <a:gd name="T47" fmla="*/ 85 h 125"/>
                <a:gd name="T48" fmla="*/ 82 w 440"/>
                <a:gd name="T49" fmla="*/ 74 h 125"/>
                <a:gd name="T50" fmla="*/ 106 w 440"/>
                <a:gd name="T51" fmla="*/ 65 h 125"/>
                <a:gd name="T52" fmla="*/ 131 w 440"/>
                <a:gd name="T53" fmla="*/ 58 h 125"/>
                <a:gd name="T54" fmla="*/ 160 w 440"/>
                <a:gd name="T55" fmla="*/ 53 h 125"/>
                <a:gd name="T56" fmla="*/ 189 w 440"/>
                <a:gd name="T57" fmla="*/ 50 h 125"/>
                <a:gd name="T58" fmla="*/ 221 w 440"/>
                <a:gd name="T59" fmla="*/ 49 h 125"/>
                <a:gd name="T60" fmla="*/ 252 w 440"/>
                <a:gd name="T61" fmla="*/ 50 h 125"/>
                <a:gd name="T62" fmla="*/ 283 w 440"/>
                <a:gd name="T63" fmla="*/ 53 h 125"/>
                <a:gd name="T64" fmla="*/ 310 w 440"/>
                <a:gd name="T65" fmla="*/ 58 h 125"/>
                <a:gd name="T66" fmla="*/ 338 w 440"/>
                <a:gd name="T67" fmla="*/ 65 h 125"/>
                <a:gd name="T68" fmla="*/ 362 w 440"/>
                <a:gd name="T69" fmla="*/ 75 h 125"/>
                <a:gd name="T70" fmla="*/ 382 w 440"/>
                <a:gd name="T71" fmla="*/ 86 h 125"/>
                <a:gd name="T72" fmla="*/ 400 w 440"/>
                <a:gd name="T73" fmla="*/ 98 h 125"/>
                <a:gd name="T74" fmla="*/ 416 w 440"/>
                <a:gd name="T75" fmla="*/ 111 h 125"/>
                <a:gd name="T76" fmla="*/ 419 w 440"/>
                <a:gd name="T77" fmla="*/ 115 h 125"/>
                <a:gd name="T78" fmla="*/ 426 w 440"/>
                <a:gd name="T79" fmla="*/ 121 h 125"/>
                <a:gd name="T80" fmla="*/ 433 w 440"/>
                <a:gd name="T81" fmla="*/ 125 h 125"/>
                <a:gd name="T82" fmla="*/ 440 w 440"/>
                <a:gd name="T83" fmla="*/ 116 h 12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40"/>
                <a:gd name="T127" fmla="*/ 0 h 125"/>
                <a:gd name="T128" fmla="*/ 440 w 440"/>
                <a:gd name="T129" fmla="*/ 125 h 12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40" h="125">
                  <a:moveTo>
                    <a:pt x="440" y="116"/>
                  </a:moveTo>
                  <a:lnTo>
                    <a:pt x="435" y="92"/>
                  </a:lnTo>
                  <a:lnTo>
                    <a:pt x="423" y="73"/>
                  </a:lnTo>
                  <a:lnTo>
                    <a:pt x="403" y="52"/>
                  </a:lnTo>
                  <a:lnTo>
                    <a:pt x="376" y="35"/>
                  </a:lnTo>
                  <a:lnTo>
                    <a:pt x="343" y="21"/>
                  </a:lnTo>
                  <a:lnTo>
                    <a:pt x="305" y="9"/>
                  </a:lnTo>
                  <a:lnTo>
                    <a:pt x="266" y="3"/>
                  </a:lnTo>
                  <a:lnTo>
                    <a:pt x="221" y="0"/>
                  </a:lnTo>
                  <a:lnTo>
                    <a:pt x="176" y="3"/>
                  </a:lnTo>
                  <a:lnTo>
                    <a:pt x="135" y="9"/>
                  </a:lnTo>
                  <a:lnTo>
                    <a:pt x="98" y="21"/>
                  </a:lnTo>
                  <a:lnTo>
                    <a:pt x="66" y="35"/>
                  </a:lnTo>
                  <a:lnTo>
                    <a:pt x="38" y="52"/>
                  </a:lnTo>
                  <a:lnTo>
                    <a:pt x="17" y="73"/>
                  </a:lnTo>
                  <a:lnTo>
                    <a:pt x="5" y="92"/>
                  </a:lnTo>
                  <a:lnTo>
                    <a:pt x="0" y="116"/>
                  </a:lnTo>
                  <a:lnTo>
                    <a:pt x="1" y="119"/>
                  </a:lnTo>
                  <a:lnTo>
                    <a:pt x="6" y="123"/>
                  </a:lnTo>
                  <a:lnTo>
                    <a:pt x="13" y="121"/>
                  </a:lnTo>
                  <a:lnTo>
                    <a:pt x="24" y="111"/>
                  </a:lnTo>
                  <a:lnTo>
                    <a:pt x="25" y="110"/>
                  </a:lnTo>
                  <a:lnTo>
                    <a:pt x="41" y="96"/>
                  </a:lnTo>
                  <a:lnTo>
                    <a:pt x="59" y="85"/>
                  </a:lnTo>
                  <a:lnTo>
                    <a:pt x="82" y="74"/>
                  </a:lnTo>
                  <a:lnTo>
                    <a:pt x="106" y="65"/>
                  </a:lnTo>
                  <a:lnTo>
                    <a:pt x="131" y="58"/>
                  </a:lnTo>
                  <a:lnTo>
                    <a:pt x="160" y="53"/>
                  </a:lnTo>
                  <a:lnTo>
                    <a:pt x="189" y="50"/>
                  </a:lnTo>
                  <a:lnTo>
                    <a:pt x="221" y="49"/>
                  </a:lnTo>
                  <a:lnTo>
                    <a:pt x="252" y="50"/>
                  </a:lnTo>
                  <a:lnTo>
                    <a:pt x="283" y="53"/>
                  </a:lnTo>
                  <a:lnTo>
                    <a:pt x="310" y="58"/>
                  </a:lnTo>
                  <a:lnTo>
                    <a:pt x="338" y="65"/>
                  </a:lnTo>
                  <a:lnTo>
                    <a:pt x="362" y="75"/>
                  </a:lnTo>
                  <a:lnTo>
                    <a:pt x="382" y="86"/>
                  </a:lnTo>
                  <a:lnTo>
                    <a:pt x="400" y="98"/>
                  </a:lnTo>
                  <a:lnTo>
                    <a:pt x="416" y="111"/>
                  </a:lnTo>
                  <a:lnTo>
                    <a:pt x="419" y="115"/>
                  </a:lnTo>
                  <a:lnTo>
                    <a:pt x="426" y="121"/>
                  </a:lnTo>
                  <a:lnTo>
                    <a:pt x="433" y="125"/>
                  </a:lnTo>
                  <a:lnTo>
                    <a:pt x="440" y="116"/>
                  </a:lnTo>
                  <a:close/>
                </a:path>
              </a:pathLst>
            </a:custGeom>
            <a:solidFill>
              <a:srgbClr val="BFCCD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907" name="Freeform 157"/>
            <p:cNvSpPr>
              <a:spLocks/>
            </p:cNvSpPr>
            <p:nvPr/>
          </p:nvSpPr>
          <p:spPr bwMode="auto">
            <a:xfrm>
              <a:off x="2887" y="662"/>
              <a:ext cx="226" cy="123"/>
            </a:xfrm>
            <a:custGeom>
              <a:avLst/>
              <a:gdLst>
                <a:gd name="T0" fmla="*/ 0 w 226"/>
                <a:gd name="T1" fmla="*/ 13 h 123"/>
                <a:gd name="T2" fmla="*/ 0 w 226"/>
                <a:gd name="T3" fmla="*/ 13 h 123"/>
                <a:gd name="T4" fmla="*/ 45 w 226"/>
                <a:gd name="T5" fmla="*/ 13 h 123"/>
                <a:gd name="T6" fmla="*/ 85 w 226"/>
                <a:gd name="T7" fmla="*/ 21 h 123"/>
                <a:gd name="T8" fmla="*/ 122 w 226"/>
                <a:gd name="T9" fmla="*/ 33 h 123"/>
                <a:gd name="T10" fmla="*/ 154 w 226"/>
                <a:gd name="T11" fmla="*/ 46 h 123"/>
                <a:gd name="T12" fmla="*/ 180 w 226"/>
                <a:gd name="T13" fmla="*/ 63 h 123"/>
                <a:gd name="T14" fmla="*/ 197 w 226"/>
                <a:gd name="T15" fmla="*/ 82 h 123"/>
                <a:gd name="T16" fmla="*/ 210 w 226"/>
                <a:gd name="T17" fmla="*/ 100 h 123"/>
                <a:gd name="T18" fmla="*/ 213 w 226"/>
                <a:gd name="T19" fmla="*/ 123 h 123"/>
                <a:gd name="T20" fmla="*/ 226 w 226"/>
                <a:gd name="T21" fmla="*/ 123 h 123"/>
                <a:gd name="T22" fmla="*/ 220 w 226"/>
                <a:gd name="T23" fmla="*/ 98 h 123"/>
                <a:gd name="T24" fmla="*/ 206 w 226"/>
                <a:gd name="T25" fmla="*/ 75 h 123"/>
                <a:gd name="T26" fmla="*/ 187 w 226"/>
                <a:gd name="T27" fmla="*/ 53 h 123"/>
                <a:gd name="T28" fmla="*/ 157 w 226"/>
                <a:gd name="T29" fmla="*/ 36 h 123"/>
                <a:gd name="T30" fmla="*/ 126 w 226"/>
                <a:gd name="T31" fmla="*/ 22 h 123"/>
                <a:gd name="T32" fmla="*/ 85 w 226"/>
                <a:gd name="T33" fmla="*/ 10 h 123"/>
                <a:gd name="T34" fmla="*/ 45 w 226"/>
                <a:gd name="T35" fmla="*/ 4 h 123"/>
                <a:gd name="T36" fmla="*/ 0 w 226"/>
                <a:gd name="T37" fmla="*/ 0 h 123"/>
                <a:gd name="T38" fmla="*/ 0 w 226"/>
                <a:gd name="T39" fmla="*/ 13 h 12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26"/>
                <a:gd name="T61" fmla="*/ 0 h 123"/>
                <a:gd name="T62" fmla="*/ 226 w 226"/>
                <a:gd name="T63" fmla="*/ 123 h 12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26" h="123">
                  <a:moveTo>
                    <a:pt x="0" y="13"/>
                  </a:moveTo>
                  <a:lnTo>
                    <a:pt x="0" y="13"/>
                  </a:lnTo>
                  <a:lnTo>
                    <a:pt x="45" y="13"/>
                  </a:lnTo>
                  <a:lnTo>
                    <a:pt x="85" y="21"/>
                  </a:lnTo>
                  <a:lnTo>
                    <a:pt x="122" y="33"/>
                  </a:lnTo>
                  <a:lnTo>
                    <a:pt x="154" y="46"/>
                  </a:lnTo>
                  <a:lnTo>
                    <a:pt x="180" y="63"/>
                  </a:lnTo>
                  <a:lnTo>
                    <a:pt x="197" y="82"/>
                  </a:lnTo>
                  <a:lnTo>
                    <a:pt x="210" y="100"/>
                  </a:lnTo>
                  <a:lnTo>
                    <a:pt x="213" y="123"/>
                  </a:lnTo>
                  <a:lnTo>
                    <a:pt x="226" y="123"/>
                  </a:lnTo>
                  <a:lnTo>
                    <a:pt x="220" y="98"/>
                  </a:lnTo>
                  <a:lnTo>
                    <a:pt x="206" y="75"/>
                  </a:lnTo>
                  <a:lnTo>
                    <a:pt x="187" y="53"/>
                  </a:lnTo>
                  <a:lnTo>
                    <a:pt x="157" y="36"/>
                  </a:lnTo>
                  <a:lnTo>
                    <a:pt x="126" y="22"/>
                  </a:lnTo>
                  <a:lnTo>
                    <a:pt x="85" y="10"/>
                  </a:lnTo>
                  <a:lnTo>
                    <a:pt x="45" y="4"/>
                  </a:lnTo>
                  <a:lnTo>
                    <a:pt x="0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908" name="Freeform 158"/>
            <p:cNvSpPr>
              <a:spLocks/>
            </p:cNvSpPr>
            <p:nvPr/>
          </p:nvSpPr>
          <p:spPr bwMode="auto">
            <a:xfrm>
              <a:off x="2661" y="662"/>
              <a:ext cx="226" cy="126"/>
            </a:xfrm>
            <a:custGeom>
              <a:avLst/>
              <a:gdLst>
                <a:gd name="T0" fmla="*/ 11 w 226"/>
                <a:gd name="T1" fmla="*/ 122 h 126"/>
                <a:gd name="T2" fmla="*/ 13 w 226"/>
                <a:gd name="T3" fmla="*/ 123 h 126"/>
                <a:gd name="T4" fmla="*/ 15 w 226"/>
                <a:gd name="T5" fmla="*/ 101 h 126"/>
                <a:gd name="T6" fmla="*/ 29 w 226"/>
                <a:gd name="T7" fmla="*/ 82 h 126"/>
                <a:gd name="T8" fmla="*/ 47 w 226"/>
                <a:gd name="T9" fmla="*/ 64 h 126"/>
                <a:gd name="T10" fmla="*/ 73 w 226"/>
                <a:gd name="T11" fmla="*/ 46 h 126"/>
                <a:gd name="T12" fmla="*/ 105 w 226"/>
                <a:gd name="T13" fmla="*/ 33 h 126"/>
                <a:gd name="T14" fmla="*/ 141 w 226"/>
                <a:gd name="T15" fmla="*/ 21 h 126"/>
                <a:gd name="T16" fmla="*/ 182 w 226"/>
                <a:gd name="T17" fmla="*/ 13 h 126"/>
                <a:gd name="T18" fmla="*/ 226 w 226"/>
                <a:gd name="T19" fmla="*/ 13 h 126"/>
                <a:gd name="T20" fmla="*/ 226 w 226"/>
                <a:gd name="T21" fmla="*/ 0 h 126"/>
                <a:gd name="T22" fmla="*/ 182 w 226"/>
                <a:gd name="T23" fmla="*/ 4 h 126"/>
                <a:gd name="T24" fmla="*/ 141 w 226"/>
                <a:gd name="T25" fmla="*/ 10 h 126"/>
                <a:gd name="T26" fmla="*/ 102 w 226"/>
                <a:gd name="T27" fmla="*/ 22 h 126"/>
                <a:gd name="T28" fmla="*/ 69 w 226"/>
                <a:gd name="T29" fmla="*/ 36 h 126"/>
                <a:gd name="T30" fmla="*/ 42 w 226"/>
                <a:gd name="T31" fmla="*/ 53 h 126"/>
                <a:gd name="T32" fmla="*/ 19 w 226"/>
                <a:gd name="T33" fmla="*/ 76 h 126"/>
                <a:gd name="T34" fmla="*/ 6 w 226"/>
                <a:gd name="T35" fmla="*/ 98 h 126"/>
                <a:gd name="T36" fmla="*/ 0 w 226"/>
                <a:gd name="T37" fmla="*/ 123 h 126"/>
                <a:gd name="T38" fmla="*/ 1 w 226"/>
                <a:gd name="T39" fmla="*/ 126 h 126"/>
                <a:gd name="T40" fmla="*/ 11 w 226"/>
                <a:gd name="T41" fmla="*/ 122 h 12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26"/>
                <a:gd name="T64" fmla="*/ 0 h 126"/>
                <a:gd name="T65" fmla="*/ 226 w 226"/>
                <a:gd name="T66" fmla="*/ 126 h 12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26" h="126">
                  <a:moveTo>
                    <a:pt x="11" y="122"/>
                  </a:moveTo>
                  <a:lnTo>
                    <a:pt x="13" y="123"/>
                  </a:lnTo>
                  <a:lnTo>
                    <a:pt x="15" y="101"/>
                  </a:lnTo>
                  <a:lnTo>
                    <a:pt x="29" y="82"/>
                  </a:lnTo>
                  <a:lnTo>
                    <a:pt x="47" y="64"/>
                  </a:lnTo>
                  <a:lnTo>
                    <a:pt x="73" y="46"/>
                  </a:lnTo>
                  <a:lnTo>
                    <a:pt x="105" y="33"/>
                  </a:lnTo>
                  <a:lnTo>
                    <a:pt x="141" y="21"/>
                  </a:lnTo>
                  <a:lnTo>
                    <a:pt x="182" y="13"/>
                  </a:lnTo>
                  <a:lnTo>
                    <a:pt x="226" y="13"/>
                  </a:lnTo>
                  <a:lnTo>
                    <a:pt x="226" y="0"/>
                  </a:lnTo>
                  <a:lnTo>
                    <a:pt x="182" y="4"/>
                  </a:lnTo>
                  <a:lnTo>
                    <a:pt x="141" y="10"/>
                  </a:lnTo>
                  <a:lnTo>
                    <a:pt x="102" y="22"/>
                  </a:lnTo>
                  <a:lnTo>
                    <a:pt x="69" y="36"/>
                  </a:lnTo>
                  <a:lnTo>
                    <a:pt x="42" y="53"/>
                  </a:lnTo>
                  <a:lnTo>
                    <a:pt x="19" y="76"/>
                  </a:lnTo>
                  <a:lnTo>
                    <a:pt x="6" y="98"/>
                  </a:lnTo>
                  <a:lnTo>
                    <a:pt x="0" y="123"/>
                  </a:lnTo>
                  <a:lnTo>
                    <a:pt x="1" y="126"/>
                  </a:lnTo>
                  <a:lnTo>
                    <a:pt x="11" y="1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909" name="Freeform 159"/>
            <p:cNvSpPr>
              <a:spLocks/>
            </p:cNvSpPr>
            <p:nvPr/>
          </p:nvSpPr>
          <p:spPr bwMode="auto">
            <a:xfrm>
              <a:off x="2662" y="777"/>
              <a:ext cx="34" cy="19"/>
            </a:xfrm>
            <a:custGeom>
              <a:avLst/>
              <a:gdLst>
                <a:gd name="T0" fmla="*/ 26 w 34"/>
                <a:gd name="T1" fmla="*/ 0 h 19"/>
                <a:gd name="T2" fmla="*/ 24 w 34"/>
                <a:gd name="T3" fmla="*/ 0 h 19"/>
                <a:gd name="T4" fmla="*/ 14 w 34"/>
                <a:gd name="T5" fmla="*/ 8 h 19"/>
                <a:gd name="T6" fmla="*/ 13 w 34"/>
                <a:gd name="T7" fmla="*/ 11 h 19"/>
                <a:gd name="T8" fmla="*/ 10 w 34"/>
                <a:gd name="T9" fmla="*/ 7 h 19"/>
                <a:gd name="T10" fmla="*/ 0 w 34"/>
                <a:gd name="T11" fmla="*/ 11 h 19"/>
                <a:gd name="T12" fmla="*/ 4 w 34"/>
                <a:gd name="T13" fmla="*/ 13 h 19"/>
                <a:gd name="T14" fmla="*/ 10 w 34"/>
                <a:gd name="T15" fmla="*/ 19 h 19"/>
                <a:gd name="T16" fmla="*/ 21 w 34"/>
                <a:gd name="T17" fmla="*/ 18 h 19"/>
                <a:gd name="T18" fmla="*/ 34 w 34"/>
                <a:gd name="T19" fmla="*/ 7 h 19"/>
                <a:gd name="T20" fmla="*/ 32 w 34"/>
                <a:gd name="T21" fmla="*/ 7 h 19"/>
                <a:gd name="T22" fmla="*/ 26 w 34"/>
                <a:gd name="T23" fmla="*/ 0 h 1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4"/>
                <a:gd name="T37" fmla="*/ 0 h 19"/>
                <a:gd name="T38" fmla="*/ 34 w 34"/>
                <a:gd name="T39" fmla="*/ 19 h 1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4" h="19">
                  <a:moveTo>
                    <a:pt x="26" y="0"/>
                  </a:moveTo>
                  <a:lnTo>
                    <a:pt x="24" y="0"/>
                  </a:lnTo>
                  <a:lnTo>
                    <a:pt x="14" y="8"/>
                  </a:lnTo>
                  <a:lnTo>
                    <a:pt x="13" y="11"/>
                  </a:lnTo>
                  <a:lnTo>
                    <a:pt x="10" y="7"/>
                  </a:lnTo>
                  <a:lnTo>
                    <a:pt x="0" y="11"/>
                  </a:lnTo>
                  <a:lnTo>
                    <a:pt x="4" y="13"/>
                  </a:lnTo>
                  <a:lnTo>
                    <a:pt x="10" y="19"/>
                  </a:lnTo>
                  <a:lnTo>
                    <a:pt x="21" y="18"/>
                  </a:lnTo>
                  <a:lnTo>
                    <a:pt x="34" y="7"/>
                  </a:lnTo>
                  <a:lnTo>
                    <a:pt x="32" y="7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910" name="Freeform 160"/>
            <p:cNvSpPr>
              <a:spLocks/>
            </p:cNvSpPr>
            <p:nvPr/>
          </p:nvSpPr>
          <p:spPr bwMode="auto">
            <a:xfrm>
              <a:off x="2688" y="776"/>
              <a:ext cx="8" cy="8"/>
            </a:xfrm>
            <a:custGeom>
              <a:avLst/>
              <a:gdLst>
                <a:gd name="T0" fmla="*/ 2 w 8"/>
                <a:gd name="T1" fmla="*/ 0 h 8"/>
                <a:gd name="T2" fmla="*/ 2 w 8"/>
                <a:gd name="T3" fmla="*/ 0 h 8"/>
                <a:gd name="T4" fmla="*/ 0 w 8"/>
                <a:gd name="T5" fmla="*/ 2 h 8"/>
                <a:gd name="T6" fmla="*/ 6 w 8"/>
                <a:gd name="T7" fmla="*/ 8 h 8"/>
                <a:gd name="T8" fmla="*/ 8 w 8"/>
                <a:gd name="T9" fmla="*/ 7 h 8"/>
                <a:gd name="T10" fmla="*/ 2 w 8"/>
                <a:gd name="T11" fmla="*/ 0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8"/>
                <a:gd name="T20" fmla="*/ 8 w 8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8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6" y="8"/>
                  </a:lnTo>
                  <a:lnTo>
                    <a:pt x="8" y="7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911" name="Freeform 161"/>
            <p:cNvSpPr>
              <a:spLocks/>
            </p:cNvSpPr>
            <p:nvPr/>
          </p:nvSpPr>
          <p:spPr bwMode="auto">
            <a:xfrm>
              <a:off x="2689" y="709"/>
              <a:ext cx="198" cy="74"/>
            </a:xfrm>
            <a:custGeom>
              <a:avLst/>
              <a:gdLst>
                <a:gd name="T0" fmla="*/ 198 w 198"/>
                <a:gd name="T1" fmla="*/ 0 h 74"/>
                <a:gd name="T2" fmla="*/ 198 w 198"/>
                <a:gd name="T3" fmla="*/ 0 h 74"/>
                <a:gd name="T4" fmla="*/ 167 w 198"/>
                <a:gd name="T5" fmla="*/ 4 h 74"/>
                <a:gd name="T6" fmla="*/ 138 w 198"/>
                <a:gd name="T7" fmla="*/ 9 h 74"/>
                <a:gd name="T8" fmla="*/ 109 w 198"/>
                <a:gd name="T9" fmla="*/ 12 h 74"/>
                <a:gd name="T10" fmla="*/ 82 w 198"/>
                <a:gd name="T11" fmla="*/ 20 h 74"/>
                <a:gd name="T12" fmla="*/ 57 w 198"/>
                <a:gd name="T13" fmla="*/ 29 h 74"/>
                <a:gd name="T14" fmla="*/ 36 w 198"/>
                <a:gd name="T15" fmla="*/ 39 h 74"/>
                <a:gd name="T16" fmla="*/ 16 w 198"/>
                <a:gd name="T17" fmla="*/ 51 h 74"/>
                <a:gd name="T18" fmla="*/ 0 w 198"/>
                <a:gd name="T19" fmla="*/ 67 h 74"/>
                <a:gd name="T20" fmla="*/ 7 w 198"/>
                <a:gd name="T21" fmla="*/ 74 h 74"/>
                <a:gd name="T22" fmla="*/ 23 w 198"/>
                <a:gd name="T23" fmla="*/ 62 h 74"/>
                <a:gd name="T24" fmla="*/ 39 w 198"/>
                <a:gd name="T25" fmla="*/ 50 h 74"/>
                <a:gd name="T26" fmla="*/ 61 w 198"/>
                <a:gd name="T27" fmla="*/ 39 h 74"/>
                <a:gd name="T28" fmla="*/ 85 w 198"/>
                <a:gd name="T29" fmla="*/ 30 h 74"/>
                <a:gd name="T30" fmla="*/ 109 w 198"/>
                <a:gd name="T31" fmla="*/ 23 h 74"/>
                <a:gd name="T32" fmla="*/ 138 w 198"/>
                <a:gd name="T33" fmla="*/ 18 h 74"/>
                <a:gd name="T34" fmla="*/ 167 w 198"/>
                <a:gd name="T35" fmla="*/ 15 h 74"/>
                <a:gd name="T36" fmla="*/ 198 w 198"/>
                <a:gd name="T37" fmla="*/ 15 h 74"/>
                <a:gd name="T38" fmla="*/ 198 w 198"/>
                <a:gd name="T39" fmla="*/ 0 h 7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98"/>
                <a:gd name="T61" fmla="*/ 0 h 74"/>
                <a:gd name="T62" fmla="*/ 198 w 198"/>
                <a:gd name="T63" fmla="*/ 74 h 7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98" h="74">
                  <a:moveTo>
                    <a:pt x="198" y="0"/>
                  </a:moveTo>
                  <a:lnTo>
                    <a:pt x="198" y="0"/>
                  </a:lnTo>
                  <a:lnTo>
                    <a:pt x="167" y="4"/>
                  </a:lnTo>
                  <a:lnTo>
                    <a:pt x="138" y="9"/>
                  </a:lnTo>
                  <a:lnTo>
                    <a:pt x="109" y="12"/>
                  </a:lnTo>
                  <a:lnTo>
                    <a:pt x="82" y="20"/>
                  </a:lnTo>
                  <a:lnTo>
                    <a:pt x="57" y="29"/>
                  </a:lnTo>
                  <a:lnTo>
                    <a:pt x="36" y="39"/>
                  </a:lnTo>
                  <a:lnTo>
                    <a:pt x="16" y="51"/>
                  </a:lnTo>
                  <a:lnTo>
                    <a:pt x="0" y="67"/>
                  </a:lnTo>
                  <a:lnTo>
                    <a:pt x="7" y="74"/>
                  </a:lnTo>
                  <a:lnTo>
                    <a:pt x="23" y="62"/>
                  </a:lnTo>
                  <a:lnTo>
                    <a:pt x="39" y="50"/>
                  </a:lnTo>
                  <a:lnTo>
                    <a:pt x="61" y="39"/>
                  </a:lnTo>
                  <a:lnTo>
                    <a:pt x="85" y="30"/>
                  </a:lnTo>
                  <a:lnTo>
                    <a:pt x="109" y="23"/>
                  </a:lnTo>
                  <a:lnTo>
                    <a:pt x="138" y="18"/>
                  </a:lnTo>
                  <a:lnTo>
                    <a:pt x="167" y="15"/>
                  </a:lnTo>
                  <a:lnTo>
                    <a:pt x="198" y="15"/>
                  </a:lnTo>
                  <a:lnTo>
                    <a:pt x="19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912" name="Freeform 162"/>
            <p:cNvSpPr>
              <a:spLocks/>
            </p:cNvSpPr>
            <p:nvPr/>
          </p:nvSpPr>
          <p:spPr bwMode="auto">
            <a:xfrm>
              <a:off x="2887" y="709"/>
              <a:ext cx="202" cy="75"/>
            </a:xfrm>
            <a:custGeom>
              <a:avLst/>
              <a:gdLst>
                <a:gd name="T0" fmla="*/ 202 w 202"/>
                <a:gd name="T1" fmla="*/ 68 h 75"/>
                <a:gd name="T2" fmla="*/ 199 w 202"/>
                <a:gd name="T3" fmla="*/ 68 h 75"/>
                <a:gd name="T4" fmla="*/ 183 w 202"/>
                <a:gd name="T5" fmla="*/ 52 h 75"/>
                <a:gd name="T6" fmla="*/ 165 w 202"/>
                <a:gd name="T7" fmla="*/ 40 h 75"/>
                <a:gd name="T8" fmla="*/ 143 w 202"/>
                <a:gd name="T9" fmla="*/ 30 h 75"/>
                <a:gd name="T10" fmla="*/ 120 w 202"/>
                <a:gd name="T11" fmla="*/ 20 h 75"/>
                <a:gd name="T12" fmla="*/ 90 w 202"/>
                <a:gd name="T13" fmla="*/ 12 h 75"/>
                <a:gd name="T14" fmla="*/ 63 w 202"/>
                <a:gd name="T15" fmla="*/ 9 h 75"/>
                <a:gd name="T16" fmla="*/ 32 w 202"/>
                <a:gd name="T17" fmla="*/ 4 h 75"/>
                <a:gd name="T18" fmla="*/ 0 w 202"/>
                <a:gd name="T19" fmla="*/ 0 h 75"/>
                <a:gd name="T20" fmla="*/ 0 w 202"/>
                <a:gd name="T21" fmla="*/ 15 h 75"/>
                <a:gd name="T22" fmla="*/ 32 w 202"/>
                <a:gd name="T23" fmla="*/ 15 h 75"/>
                <a:gd name="T24" fmla="*/ 63 w 202"/>
                <a:gd name="T25" fmla="*/ 18 h 75"/>
                <a:gd name="T26" fmla="*/ 90 w 202"/>
                <a:gd name="T27" fmla="*/ 23 h 75"/>
                <a:gd name="T28" fmla="*/ 115 w 202"/>
                <a:gd name="T29" fmla="*/ 30 h 75"/>
                <a:gd name="T30" fmla="*/ 141 w 202"/>
                <a:gd name="T31" fmla="*/ 40 h 75"/>
                <a:gd name="T32" fmla="*/ 161 w 202"/>
                <a:gd name="T33" fmla="*/ 51 h 75"/>
                <a:gd name="T34" fmla="*/ 176 w 202"/>
                <a:gd name="T35" fmla="*/ 63 h 75"/>
                <a:gd name="T36" fmla="*/ 194 w 202"/>
                <a:gd name="T37" fmla="*/ 75 h 75"/>
                <a:gd name="T38" fmla="*/ 191 w 202"/>
                <a:gd name="T39" fmla="*/ 75 h 75"/>
                <a:gd name="T40" fmla="*/ 202 w 202"/>
                <a:gd name="T41" fmla="*/ 68 h 7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02"/>
                <a:gd name="T64" fmla="*/ 0 h 75"/>
                <a:gd name="T65" fmla="*/ 202 w 202"/>
                <a:gd name="T66" fmla="*/ 75 h 7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02" h="75">
                  <a:moveTo>
                    <a:pt x="202" y="68"/>
                  </a:moveTo>
                  <a:lnTo>
                    <a:pt x="199" y="68"/>
                  </a:lnTo>
                  <a:lnTo>
                    <a:pt x="183" y="52"/>
                  </a:lnTo>
                  <a:lnTo>
                    <a:pt x="165" y="40"/>
                  </a:lnTo>
                  <a:lnTo>
                    <a:pt x="143" y="30"/>
                  </a:lnTo>
                  <a:lnTo>
                    <a:pt x="120" y="20"/>
                  </a:lnTo>
                  <a:lnTo>
                    <a:pt x="90" y="12"/>
                  </a:lnTo>
                  <a:lnTo>
                    <a:pt x="63" y="9"/>
                  </a:lnTo>
                  <a:lnTo>
                    <a:pt x="32" y="4"/>
                  </a:lnTo>
                  <a:lnTo>
                    <a:pt x="0" y="0"/>
                  </a:lnTo>
                  <a:lnTo>
                    <a:pt x="0" y="15"/>
                  </a:lnTo>
                  <a:lnTo>
                    <a:pt x="32" y="15"/>
                  </a:lnTo>
                  <a:lnTo>
                    <a:pt x="63" y="18"/>
                  </a:lnTo>
                  <a:lnTo>
                    <a:pt x="90" y="23"/>
                  </a:lnTo>
                  <a:lnTo>
                    <a:pt x="115" y="30"/>
                  </a:lnTo>
                  <a:lnTo>
                    <a:pt x="141" y="40"/>
                  </a:lnTo>
                  <a:lnTo>
                    <a:pt x="161" y="51"/>
                  </a:lnTo>
                  <a:lnTo>
                    <a:pt x="176" y="63"/>
                  </a:lnTo>
                  <a:lnTo>
                    <a:pt x="194" y="75"/>
                  </a:lnTo>
                  <a:lnTo>
                    <a:pt x="191" y="75"/>
                  </a:lnTo>
                  <a:lnTo>
                    <a:pt x="202" y="6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913" name="Freeform 163"/>
            <p:cNvSpPr>
              <a:spLocks/>
            </p:cNvSpPr>
            <p:nvPr/>
          </p:nvSpPr>
          <p:spPr bwMode="auto">
            <a:xfrm>
              <a:off x="3078" y="777"/>
              <a:ext cx="35" cy="23"/>
            </a:xfrm>
            <a:custGeom>
              <a:avLst/>
              <a:gdLst>
                <a:gd name="T0" fmla="*/ 22 w 35"/>
                <a:gd name="T1" fmla="*/ 8 h 23"/>
                <a:gd name="T2" fmla="*/ 23 w 35"/>
                <a:gd name="T3" fmla="*/ 7 h 23"/>
                <a:gd name="T4" fmla="*/ 21 w 35"/>
                <a:gd name="T5" fmla="*/ 12 h 23"/>
                <a:gd name="T6" fmla="*/ 18 w 35"/>
                <a:gd name="T7" fmla="*/ 8 h 23"/>
                <a:gd name="T8" fmla="*/ 12 w 35"/>
                <a:gd name="T9" fmla="*/ 3 h 23"/>
                <a:gd name="T10" fmla="*/ 11 w 35"/>
                <a:gd name="T11" fmla="*/ 0 h 23"/>
                <a:gd name="T12" fmla="*/ 0 w 35"/>
                <a:gd name="T13" fmla="*/ 7 h 23"/>
                <a:gd name="T14" fmla="*/ 5 w 35"/>
                <a:gd name="T15" fmla="*/ 11 h 23"/>
                <a:gd name="T16" fmla="*/ 12 w 35"/>
                <a:gd name="T17" fmla="*/ 19 h 23"/>
                <a:gd name="T18" fmla="*/ 23 w 35"/>
                <a:gd name="T19" fmla="*/ 23 h 23"/>
                <a:gd name="T20" fmla="*/ 34 w 35"/>
                <a:gd name="T21" fmla="*/ 11 h 23"/>
                <a:gd name="T22" fmla="*/ 35 w 35"/>
                <a:gd name="T23" fmla="*/ 8 h 23"/>
                <a:gd name="T24" fmla="*/ 34 w 35"/>
                <a:gd name="T25" fmla="*/ 11 h 23"/>
                <a:gd name="T26" fmla="*/ 34 w 35"/>
                <a:gd name="T27" fmla="*/ 8 h 23"/>
                <a:gd name="T28" fmla="*/ 35 w 35"/>
                <a:gd name="T29" fmla="*/ 8 h 23"/>
                <a:gd name="T30" fmla="*/ 22 w 35"/>
                <a:gd name="T31" fmla="*/ 8 h 2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5"/>
                <a:gd name="T49" fmla="*/ 0 h 23"/>
                <a:gd name="T50" fmla="*/ 35 w 35"/>
                <a:gd name="T51" fmla="*/ 23 h 2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5" h="23">
                  <a:moveTo>
                    <a:pt x="22" y="8"/>
                  </a:moveTo>
                  <a:lnTo>
                    <a:pt x="23" y="7"/>
                  </a:lnTo>
                  <a:lnTo>
                    <a:pt x="21" y="12"/>
                  </a:lnTo>
                  <a:lnTo>
                    <a:pt x="18" y="8"/>
                  </a:lnTo>
                  <a:lnTo>
                    <a:pt x="12" y="3"/>
                  </a:lnTo>
                  <a:lnTo>
                    <a:pt x="11" y="0"/>
                  </a:lnTo>
                  <a:lnTo>
                    <a:pt x="0" y="7"/>
                  </a:lnTo>
                  <a:lnTo>
                    <a:pt x="5" y="11"/>
                  </a:lnTo>
                  <a:lnTo>
                    <a:pt x="12" y="19"/>
                  </a:lnTo>
                  <a:lnTo>
                    <a:pt x="23" y="23"/>
                  </a:lnTo>
                  <a:lnTo>
                    <a:pt x="34" y="11"/>
                  </a:lnTo>
                  <a:lnTo>
                    <a:pt x="35" y="8"/>
                  </a:lnTo>
                  <a:lnTo>
                    <a:pt x="34" y="11"/>
                  </a:lnTo>
                  <a:lnTo>
                    <a:pt x="34" y="8"/>
                  </a:lnTo>
                  <a:lnTo>
                    <a:pt x="35" y="8"/>
                  </a:lnTo>
                  <a:lnTo>
                    <a:pt x="22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914" name="Freeform 164"/>
            <p:cNvSpPr>
              <a:spLocks/>
            </p:cNvSpPr>
            <p:nvPr/>
          </p:nvSpPr>
          <p:spPr bwMode="auto">
            <a:xfrm>
              <a:off x="2751" y="669"/>
              <a:ext cx="302" cy="82"/>
            </a:xfrm>
            <a:custGeom>
              <a:avLst/>
              <a:gdLst>
                <a:gd name="T0" fmla="*/ 14 w 302"/>
                <a:gd name="T1" fmla="*/ 67 h 82"/>
                <a:gd name="T2" fmla="*/ 46 w 302"/>
                <a:gd name="T3" fmla="*/ 58 h 82"/>
                <a:gd name="T4" fmla="*/ 79 w 302"/>
                <a:gd name="T5" fmla="*/ 52 h 82"/>
                <a:gd name="T6" fmla="*/ 118 w 302"/>
                <a:gd name="T7" fmla="*/ 49 h 82"/>
                <a:gd name="T8" fmla="*/ 158 w 302"/>
                <a:gd name="T9" fmla="*/ 49 h 82"/>
                <a:gd name="T10" fmla="*/ 199 w 302"/>
                <a:gd name="T11" fmla="*/ 53 h 82"/>
                <a:gd name="T12" fmla="*/ 237 w 302"/>
                <a:gd name="T13" fmla="*/ 61 h 82"/>
                <a:gd name="T14" fmla="*/ 271 w 302"/>
                <a:gd name="T15" fmla="*/ 73 h 82"/>
                <a:gd name="T16" fmla="*/ 298 w 302"/>
                <a:gd name="T17" fmla="*/ 82 h 82"/>
                <a:gd name="T18" fmla="*/ 300 w 302"/>
                <a:gd name="T19" fmla="*/ 73 h 82"/>
                <a:gd name="T20" fmla="*/ 287 w 302"/>
                <a:gd name="T21" fmla="*/ 49 h 82"/>
                <a:gd name="T22" fmla="*/ 274 w 302"/>
                <a:gd name="T23" fmla="*/ 29 h 82"/>
                <a:gd name="T24" fmla="*/ 257 w 302"/>
                <a:gd name="T25" fmla="*/ 21 h 82"/>
                <a:gd name="T26" fmla="*/ 226 w 302"/>
                <a:gd name="T27" fmla="*/ 11 h 82"/>
                <a:gd name="T28" fmla="*/ 194 w 302"/>
                <a:gd name="T29" fmla="*/ 4 h 82"/>
                <a:gd name="T30" fmla="*/ 157 w 302"/>
                <a:gd name="T31" fmla="*/ 0 h 82"/>
                <a:gd name="T32" fmla="*/ 118 w 302"/>
                <a:gd name="T33" fmla="*/ 0 h 82"/>
                <a:gd name="T34" fmla="*/ 82 w 302"/>
                <a:gd name="T35" fmla="*/ 4 h 82"/>
                <a:gd name="T36" fmla="*/ 47 w 302"/>
                <a:gd name="T37" fmla="*/ 11 h 82"/>
                <a:gd name="T38" fmla="*/ 17 w 302"/>
                <a:gd name="T39" fmla="*/ 20 h 82"/>
                <a:gd name="T40" fmla="*/ 3 w 302"/>
                <a:gd name="T41" fmla="*/ 26 h 82"/>
                <a:gd name="T42" fmla="*/ 10 w 302"/>
                <a:gd name="T43" fmla="*/ 29 h 82"/>
                <a:gd name="T44" fmla="*/ 26 w 302"/>
                <a:gd name="T45" fmla="*/ 33 h 82"/>
                <a:gd name="T46" fmla="*/ 58 w 302"/>
                <a:gd name="T47" fmla="*/ 28 h 82"/>
                <a:gd name="T48" fmla="*/ 99 w 302"/>
                <a:gd name="T49" fmla="*/ 15 h 82"/>
                <a:gd name="T50" fmla="*/ 126 w 302"/>
                <a:gd name="T51" fmla="*/ 9 h 82"/>
                <a:gd name="T52" fmla="*/ 138 w 302"/>
                <a:gd name="T53" fmla="*/ 15 h 82"/>
                <a:gd name="T54" fmla="*/ 138 w 302"/>
                <a:gd name="T55" fmla="*/ 23 h 82"/>
                <a:gd name="T56" fmla="*/ 138 w 302"/>
                <a:gd name="T57" fmla="*/ 24 h 82"/>
                <a:gd name="T58" fmla="*/ 146 w 302"/>
                <a:gd name="T59" fmla="*/ 15 h 82"/>
                <a:gd name="T60" fmla="*/ 146 w 302"/>
                <a:gd name="T61" fmla="*/ 7 h 82"/>
                <a:gd name="T62" fmla="*/ 171 w 302"/>
                <a:gd name="T63" fmla="*/ 11 h 82"/>
                <a:gd name="T64" fmla="*/ 204 w 302"/>
                <a:gd name="T65" fmla="*/ 17 h 82"/>
                <a:gd name="T66" fmla="*/ 233 w 302"/>
                <a:gd name="T67" fmla="*/ 28 h 82"/>
                <a:gd name="T68" fmla="*/ 249 w 302"/>
                <a:gd name="T69" fmla="*/ 46 h 82"/>
                <a:gd name="T70" fmla="*/ 236 w 302"/>
                <a:gd name="T71" fmla="*/ 52 h 82"/>
                <a:gd name="T72" fmla="*/ 212 w 302"/>
                <a:gd name="T73" fmla="*/ 46 h 82"/>
                <a:gd name="T74" fmla="*/ 187 w 302"/>
                <a:gd name="T75" fmla="*/ 41 h 82"/>
                <a:gd name="T76" fmla="*/ 158 w 302"/>
                <a:gd name="T77" fmla="*/ 40 h 82"/>
                <a:gd name="T78" fmla="*/ 134 w 302"/>
                <a:gd name="T79" fmla="*/ 40 h 82"/>
                <a:gd name="T80" fmla="*/ 118 w 302"/>
                <a:gd name="T81" fmla="*/ 44 h 82"/>
                <a:gd name="T82" fmla="*/ 120 w 302"/>
                <a:gd name="T83" fmla="*/ 35 h 82"/>
                <a:gd name="T84" fmla="*/ 124 w 302"/>
                <a:gd name="T85" fmla="*/ 32 h 82"/>
                <a:gd name="T86" fmla="*/ 107 w 302"/>
                <a:gd name="T87" fmla="*/ 35 h 82"/>
                <a:gd name="T88" fmla="*/ 88 w 302"/>
                <a:gd name="T89" fmla="*/ 49 h 82"/>
                <a:gd name="T90" fmla="*/ 62 w 302"/>
                <a:gd name="T91" fmla="*/ 50 h 82"/>
                <a:gd name="T92" fmla="*/ 51 w 302"/>
                <a:gd name="T93" fmla="*/ 50 h 82"/>
                <a:gd name="T94" fmla="*/ 38 w 302"/>
                <a:gd name="T95" fmla="*/ 52 h 82"/>
                <a:gd name="T96" fmla="*/ 22 w 302"/>
                <a:gd name="T97" fmla="*/ 56 h 82"/>
                <a:gd name="T98" fmla="*/ 7 w 302"/>
                <a:gd name="T99" fmla="*/ 65 h 8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02"/>
                <a:gd name="T151" fmla="*/ 0 h 82"/>
                <a:gd name="T152" fmla="*/ 302 w 302"/>
                <a:gd name="T153" fmla="*/ 82 h 8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02" h="82">
                  <a:moveTo>
                    <a:pt x="0" y="74"/>
                  </a:moveTo>
                  <a:lnTo>
                    <a:pt x="14" y="67"/>
                  </a:lnTo>
                  <a:lnTo>
                    <a:pt x="30" y="62"/>
                  </a:lnTo>
                  <a:lnTo>
                    <a:pt x="46" y="58"/>
                  </a:lnTo>
                  <a:lnTo>
                    <a:pt x="62" y="56"/>
                  </a:lnTo>
                  <a:lnTo>
                    <a:pt x="79" y="52"/>
                  </a:lnTo>
                  <a:lnTo>
                    <a:pt x="99" y="50"/>
                  </a:lnTo>
                  <a:lnTo>
                    <a:pt x="118" y="49"/>
                  </a:lnTo>
                  <a:lnTo>
                    <a:pt x="137" y="49"/>
                  </a:lnTo>
                  <a:lnTo>
                    <a:pt x="158" y="49"/>
                  </a:lnTo>
                  <a:lnTo>
                    <a:pt x="179" y="50"/>
                  </a:lnTo>
                  <a:lnTo>
                    <a:pt x="199" y="53"/>
                  </a:lnTo>
                  <a:lnTo>
                    <a:pt x="219" y="57"/>
                  </a:lnTo>
                  <a:lnTo>
                    <a:pt x="237" y="61"/>
                  </a:lnTo>
                  <a:lnTo>
                    <a:pt x="254" y="67"/>
                  </a:lnTo>
                  <a:lnTo>
                    <a:pt x="271" y="73"/>
                  </a:lnTo>
                  <a:lnTo>
                    <a:pt x="286" y="79"/>
                  </a:lnTo>
                  <a:lnTo>
                    <a:pt x="298" y="82"/>
                  </a:lnTo>
                  <a:lnTo>
                    <a:pt x="302" y="81"/>
                  </a:lnTo>
                  <a:lnTo>
                    <a:pt x="300" y="73"/>
                  </a:lnTo>
                  <a:lnTo>
                    <a:pt x="295" y="61"/>
                  </a:lnTo>
                  <a:lnTo>
                    <a:pt x="287" y="49"/>
                  </a:lnTo>
                  <a:lnTo>
                    <a:pt x="279" y="38"/>
                  </a:lnTo>
                  <a:lnTo>
                    <a:pt x="274" y="29"/>
                  </a:lnTo>
                  <a:lnTo>
                    <a:pt x="271" y="26"/>
                  </a:lnTo>
                  <a:lnTo>
                    <a:pt x="257" y="21"/>
                  </a:lnTo>
                  <a:lnTo>
                    <a:pt x="242" y="16"/>
                  </a:lnTo>
                  <a:lnTo>
                    <a:pt x="226" y="11"/>
                  </a:lnTo>
                  <a:lnTo>
                    <a:pt x="211" y="7"/>
                  </a:lnTo>
                  <a:lnTo>
                    <a:pt x="194" y="4"/>
                  </a:lnTo>
                  <a:lnTo>
                    <a:pt x="175" y="3"/>
                  </a:lnTo>
                  <a:lnTo>
                    <a:pt x="157" y="0"/>
                  </a:lnTo>
                  <a:lnTo>
                    <a:pt x="137" y="0"/>
                  </a:lnTo>
                  <a:lnTo>
                    <a:pt x="118" y="0"/>
                  </a:lnTo>
                  <a:lnTo>
                    <a:pt x="100" y="3"/>
                  </a:lnTo>
                  <a:lnTo>
                    <a:pt x="82" y="4"/>
                  </a:lnTo>
                  <a:lnTo>
                    <a:pt x="66" y="7"/>
                  </a:lnTo>
                  <a:lnTo>
                    <a:pt x="47" y="11"/>
                  </a:lnTo>
                  <a:lnTo>
                    <a:pt x="32" y="15"/>
                  </a:lnTo>
                  <a:lnTo>
                    <a:pt x="17" y="20"/>
                  </a:lnTo>
                  <a:lnTo>
                    <a:pt x="3" y="24"/>
                  </a:lnTo>
                  <a:lnTo>
                    <a:pt x="3" y="26"/>
                  </a:lnTo>
                  <a:lnTo>
                    <a:pt x="7" y="28"/>
                  </a:lnTo>
                  <a:lnTo>
                    <a:pt x="10" y="29"/>
                  </a:lnTo>
                  <a:lnTo>
                    <a:pt x="17" y="33"/>
                  </a:lnTo>
                  <a:lnTo>
                    <a:pt x="26" y="33"/>
                  </a:lnTo>
                  <a:lnTo>
                    <a:pt x="41" y="33"/>
                  </a:lnTo>
                  <a:lnTo>
                    <a:pt x="58" y="28"/>
                  </a:lnTo>
                  <a:lnTo>
                    <a:pt x="78" y="21"/>
                  </a:lnTo>
                  <a:lnTo>
                    <a:pt x="99" y="15"/>
                  </a:lnTo>
                  <a:lnTo>
                    <a:pt x="115" y="11"/>
                  </a:lnTo>
                  <a:lnTo>
                    <a:pt x="126" y="9"/>
                  </a:lnTo>
                  <a:lnTo>
                    <a:pt x="134" y="11"/>
                  </a:lnTo>
                  <a:lnTo>
                    <a:pt x="138" y="15"/>
                  </a:lnTo>
                  <a:lnTo>
                    <a:pt x="141" y="20"/>
                  </a:lnTo>
                  <a:lnTo>
                    <a:pt x="138" y="23"/>
                  </a:lnTo>
                  <a:lnTo>
                    <a:pt x="136" y="26"/>
                  </a:lnTo>
                  <a:lnTo>
                    <a:pt x="138" y="24"/>
                  </a:lnTo>
                  <a:lnTo>
                    <a:pt x="143" y="21"/>
                  </a:lnTo>
                  <a:lnTo>
                    <a:pt x="146" y="15"/>
                  </a:lnTo>
                  <a:lnTo>
                    <a:pt x="143" y="7"/>
                  </a:lnTo>
                  <a:lnTo>
                    <a:pt x="146" y="7"/>
                  </a:lnTo>
                  <a:lnTo>
                    <a:pt x="157" y="9"/>
                  </a:lnTo>
                  <a:lnTo>
                    <a:pt x="171" y="11"/>
                  </a:lnTo>
                  <a:lnTo>
                    <a:pt x="187" y="12"/>
                  </a:lnTo>
                  <a:lnTo>
                    <a:pt x="204" y="17"/>
                  </a:lnTo>
                  <a:lnTo>
                    <a:pt x="220" y="21"/>
                  </a:lnTo>
                  <a:lnTo>
                    <a:pt x="233" y="28"/>
                  </a:lnTo>
                  <a:lnTo>
                    <a:pt x="242" y="35"/>
                  </a:lnTo>
                  <a:lnTo>
                    <a:pt x="249" y="46"/>
                  </a:lnTo>
                  <a:lnTo>
                    <a:pt x="246" y="52"/>
                  </a:lnTo>
                  <a:lnTo>
                    <a:pt x="236" y="52"/>
                  </a:lnTo>
                  <a:lnTo>
                    <a:pt x="221" y="49"/>
                  </a:lnTo>
                  <a:lnTo>
                    <a:pt x="212" y="46"/>
                  </a:lnTo>
                  <a:lnTo>
                    <a:pt x="201" y="45"/>
                  </a:lnTo>
                  <a:lnTo>
                    <a:pt x="187" y="41"/>
                  </a:lnTo>
                  <a:lnTo>
                    <a:pt x="173" y="40"/>
                  </a:lnTo>
                  <a:lnTo>
                    <a:pt x="158" y="40"/>
                  </a:lnTo>
                  <a:lnTo>
                    <a:pt x="143" y="40"/>
                  </a:lnTo>
                  <a:lnTo>
                    <a:pt x="134" y="40"/>
                  </a:lnTo>
                  <a:lnTo>
                    <a:pt x="126" y="41"/>
                  </a:lnTo>
                  <a:lnTo>
                    <a:pt x="118" y="44"/>
                  </a:lnTo>
                  <a:lnTo>
                    <a:pt x="116" y="40"/>
                  </a:lnTo>
                  <a:lnTo>
                    <a:pt x="120" y="35"/>
                  </a:lnTo>
                  <a:lnTo>
                    <a:pt x="128" y="32"/>
                  </a:lnTo>
                  <a:lnTo>
                    <a:pt x="124" y="32"/>
                  </a:lnTo>
                  <a:lnTo>
                    <a:pt x="116" y="32"/>
                  </a:lnTo>
                  <a:lnTo>
                    <a:pt x="107" y="35"/>
                  </a:lnTo>
                  <a:lnTo>
                    <a:pt x="97" y="41"/>
                  </a:lnTo>
                  <a:lnTo>
                    <a:pt x="88" y="49"/>
                  </a:lnTo>
                  <a:lnTo>
                    <a:pt x="75" y="50"/>
                  </a:lnTo>
                  <a:lnTo>
                    <a:pt x="62" y="50"/>
                  </a:lnTo>
                  <a:lnTo>
                    <a:pt x="54" y="50"/>
                  </a:lnTo>
                  <a:lnTo>
                    <a:pt x="51" y="50"/>
                  </a:lnTo>
                  <a:lnTo>
                    <a:pt x="45" y="50"/>
                  </a:lnTo>
                  <a:lnTo>
                    <a:pt x="38" y="52"/>
                  </a:lnTo>
                  <a:lnTo>
                    <a:pt x="30" y="53"/>
                  </a:lnTo>
                  <a:lnTo>
                    <a:pt x="22" y="56"/>
                  </a:lnTo>
                  <a:lnTo>
                    <a:pt x="14" y="61"/>
                  </a:lnTo>
                  <a:lnTo>
                    <a:pt x="7" y="65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915" name="Freeform 165"/>
            <p:cNvSpPr>
              <a:spLocks/>
            </p:cNvSpPr>
            <p:nvPr/>
          </p:nvSpPr>
          <p:spPr bwMode="auto">
            <a:xfrm>
              <a:off x="2813" y="823"/>
              <a:ext cx="147" cy="62"/>
            </a:xfrm>
            <a:custGeom>
              <a:avLst/>
              <a:gdLst>
                <a:gd name="T0" fmla="*/ 147 w 147"/>
                <a:gd name="T1" fmla="*/ 50 h 62"/>
                <a:gd name="T2" fmla="*/ 126 w 147"/>
                <a:gd name="T3" fmla="*/ 56 h 62"/>
                <a:gd name="T4" fmla="*/ 105 w 147"/>
                <a:gd name="T5" fmla="*/ 60 h 62"/>
                <a:gd name="T6" fmla="*/ 86 w 147"/>
                <a:gd name="T7" fmla="*/ 62 h 62"/>
                <a:gd name="T8" fmla="*/ 67 w 147"/>
                <a:gd name="T9" fmla="*/ 62 h 62"/>
                <a:gd name="T10" fmla="*/ 48 w 147"/>
                <a:gd name="T11" fmla="*/ 62 h 62"/>
                <a:gd name="T12" fmla="*/ 31 w 147"/>
                <a:gd name="T13" fmla="*/ 59 h 62"/>
                <a:gd name="T14" fmla="*/ 15 w 147"/>
                <a:gd name="T15" fmla="*/ 55 h 62"/>
                <a:gd name="T16" fmla="*/ 0 w 147"/>
                <a:gd name="T17" fmla="*/ 50 h 62"/>
                <a:gd name="T18" fmla="*/ 0 w 147"/>
                <a:gd name="T19" fmla="*/ 0 h 62"/>
                <a:gd name="T20" fmla="*/ 15 w 147"/>
                <a:gd name="T21" fmla="*/ 5 h 62"/>
                <a:gd name="T22" fmla="*/ 31 w 147"/>
                <a:gd name="T23" fmla="*/ 8 h 62"/>
                <a:gd name="T24" fmla="*/ 48 w 147"/>
                <a:gd name="T25" fmla="*/ 12 h 62"/>
                <a:gd name="T26" fmla="*/ 67 w 147"/>
                <a:gd name="T27" fmla="*/ 12 h 62"/>
                <a:gd name="T28" fmla="*/ 86 w 147"/>
                <a:gd name="T29" fmla="*/ 12 h 62"/>
                <a:gd name="T30" fmla="*/ 105 w 147"/>
                <a:gd name="T31" fmla="*/ 11 h 62"/>
                <a:gd name="T32" fmla="*/ 126 w 147"/>
                <a:gd name="T33" fmla="*/ 7 h 62"/>
                <a:gd name="T34" fmla="*/ 147 w 147"/>
                <a:gd name="T35" fmla="*/ 0 h 62"/>
                <a:gd name="T36" fmla="*/ 147 w 147"/>
                <a:gd name="T37" fmla="*/ 50 h 6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7"/>
                <a:gd name="T58" fmla="*/ 0 h 62"/>
                <a:gd name="T59" fmla="*/ 147 w 147"/>
                <a:gd name="T60" fmla="*/ 62 h 6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7" h="62">
                  <a:moveTo>
                    <a:pt x="147" y="50"/>
                  </a:moveTo>
                  <a:lnTo>
                    <a:pt x="126" y="56"/>
                  </a:lnTo>
                  <a:lnTo>
                    <a:pt x="105" y="60"/>
                  </a:lnTo>
                  <a:lnTo>
                    <a:pt x="86" y="62"/>
                  </a:lnTo>
                  <a:lnTo>
                    <a:pt x="67" y="62"/>
                  </a:lnTo>
                  <a:lnTo>
                    <a:pt x="48" y="62"/>
                  </a:lnTo>
                  <a:lnTo>
                    <a:pt x="31" y="59"/>
                  </a:lnTo>
                  <a:lnTo>
                    <a:pt x="15" y="55"/>
                  </a:lnTo>
                  <a:lnTo>
                    <a:pt x="0" y="50"/>
                  </a:lnTo>
                  <a:lnTo>
                    <a:pt x="0" y="0"/>
                  </a:lnTo>
                  <a:lnTo>
                    <a:pt x="15" y="5"/>
                  </a:lnTo>
                  <a:lnTo>
                    <a:pt x="31" y="8"/>
                  </a:lnTo>
                  <a:lnTo>
                    <a:pt x="48" y="12"/>
                  </a:lnTo>
                  <a:lnTo>
                    <a:pt x="67" y="12"/>
                  </a:lnTo>
                  <a:lnTo>
                    <a:pt x="86" y="12"/>
                  </a:lnTo>
                  <a:lnTo>
                    <a:pt x="105" y="11"/>
                  </a:lnTo>
                  <a:lnTo>
                    <a:pt x="126" y="7"/>
                  </a:lnTo>
                  <a:lnTo>
                    <a:pt x="147" y="0"/>
                  </a:lnTo>
                  <a:lnTo>
                    <a:pt x="147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916" name="Freeform 166"/>
            <p:cNvSpPr>
              <a:spLocks/>
            </p:cNvSpPr>
            <p:nvPr/>
          </p:nvSpPr>
          <p:spPr bwMode="auto">
            <a:xfrm>
              <a:off x="2618" y="3473"/>
              <a:ext cx="117" cy="124"/>
            </a:xfrm>
            <a:custGeom>
              <a:avLst/>
              <a:gdLst>
                <a:gd name="T0" fmla="*/ 57 w 117"/>
                <a:gd name="T1" fmla="*/ 124 h 124"/>
                <a:gd name="T2" fmla="*/ 68 w 117"/>
                <a:gd name="T3" fmla="*/ 123 h 124"/>
                <a:gd name="T4" fmla="*/ 80 w 117"/>
                <a:gd name="T5" fmla="*/ 120 h 124"/>
                <a:gd name="T6" fmla="*/ 89 w 117"/>
                <a:gd name="T7" fmla="*/ 115 h 124"/>
                <a:gd name="T8" fmla="*/ 98 w 117"/>
                <a:gd name="T9" fmla="*/ 106 h 124"/>
                <a:gd name="T10" fmla="*/ 107 w 117"/>
                <a:gd name="T11" fmla="*/ 95 h 124"/>
                <a:gd name="T12" fmla="*/ 111 w 117"/>
                <a:gd name="T13" fmla="*/ 86 h 124"/>
                <a:gd name="T14" fmla="*/ 115 w 117"/>
                <a:gd name="T15" fmla="*/ 74 h 124"/>
                <a:gd name="T16" fmla="*/ 117 w 117"/>
                <a:gd name="T17" fmla="*/ 62 h 124"/>
                <a:gd name="T18" fmla="*/ 115 w 117"/>
                <a:gd name="T19" fmla="*/ 50 h 124"/>
                <a:gd name="T20" fmla="*/ 111 w 117"/>
                <a:gd name="T21" fmla="*/ 37 h 124"/>
                <a:gd name="T22" fmla="*/ 107 w 117"/>
                <a:gd name="T23" fmla="*/ 28 h 124"/>
                <a:gd name="T24" fmla="*/ 98 w 117"/>
                <a:gd name="T25" fmla="*/ 17 h 124"/>
                <a:gd name="T26" fmla="*/ 89 w 117"/>
                <a:gd name="T27" fmla="*/ 11 h 124"/>
                <a:gd name="T28" fmla="*/ 80 w 117"/>
                <a:gd name="T29" fmla="*/ 6 h 124"/>
                <a:gd name="T30" fmla="*/ 68 w 117"/>
                <a:gd name="T31" fmla="*/ 2 h 124"/>
                <a:gd name="T32" fmla="*/ 57 w 117"/>
                <a:gd name="T33" fmla="*/ 0 h 124"/>
                <a:gd name="T34" fmla="*/ 45 w 117"/>
                <a:gd name="T35" fmla="*/ 2 h 124"/>
                <a:gd name="T36" fmla="*/ 35 w 117"/>
                <a:gd name="T37" fmla="*/ 6 h 124"/>
                <a:gd name="T38" fmla="*/ 26 w 117"/>
                <a:gd name="T39" fmla="*/ 11 h 124"/>
                <a:gd name="T40" fmla="*/ 18 w 117"/>
                <a:gd name="T41" fmla="*/ 17 h 124"/>
                <a:gd name="T42" fmla="*/ 10 w 117"/>
                <a:gd name="T43" fmla="*/ 28 h 124"/>
                <a:gd name="T44" fmla="*/ 5 w 117"/>
                <a:gd name="T45" fmla="*/ 37 h 124"/>
                <a:gd name="T46" fmla="*/ 2 w 117"/>
                <a:gd name="T47" fmla="*/ 50 h 124"/>
                <a:gd name="T48" fmla="*/ 0 w 117"/>
                <a:gd name="T49" fmla="*/ 62 h 124"/>
                <a:gd name="T50" fmla="*/ 2 w 117"/>
                <a:gd name="T51" fmla="*/ 74 h 124"/>
                <a:gd name="T52" fmla="*/ 5 w 117"/>
                <a:gd name="T53" fmla="*/ 86 h 124"/>
                <a:gd name="T54" fmla="*/ 10 w 117"/>
                <a:gd name="T55" fmla="*/ 95 h 124"/>
                <a:gd name="T56" fmla="*/ 18 w 117"/>
                <a:gd name="T57" fmla="*/ 106 h 124"/>
                <a:gd name="T58" fmla="*/ 26 w 117"/>
                <a:gd name="T59" fmla="*/ 115 h 124"/>
                <a:gd name="T60" fmla="*/ 35 w 117"/>
                <a:gd name="T61" fmla="*/ 120 h 124"/>
                <a:gd name="T62" fmla="*/ 45 w 117"/>
                <a:gd name="T63" fmla="*/ 123 h 124"/>
                <a:gd name="T64" fmla="*/ 57 w 117"/>
                <a:gd name="T65" fmla="*/ 124 h 12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7"/>
                <a:gd name="T100" fmla="*/ 0 h 124"/>
                <a:gd name="T101" fmla="*/ 117 w 117"/>
                <a:gd name="T102" fmla="*/ 124 h 12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7" h="124">
                  <a:moveTo>
                    <a:pt x="57" y="124"/>
                  </a:moveTo>
                  <a:lnTo>
                    <a:pt x="68" y="123"/>
                  </a:lnTo>
                  <a:lnTo>
                    <a:pt x="80" y="120"/>
                  </a:lnTo>
                  <a:lnTo>
                    <a:pt x="89" y="115"/>
                  </a:lnTo>
                  <a:lnTo>
                    <a:pt x="98" y="106"/>
                  </a:lnTo>
                  <a:lnTo>
                    <a:pt x="107" y="95"/>
                  </a:lnTo>
                  <a:lnTo>
                    <a:pt x="111" y="86"/>
                  </a:lnTo>
                  <a:lnTo>
                    <a:pt x="115" y="74"/>
                  </a:lnTo>
                  <a:lnTo>
                    <a:pt x="117" y="62"/>
                  </a:lnTo>
                  <a:lnTo>
                    <a:pt x="115" y="50"/>
                  </a:lnTo>
                  <a:lnTo>
                    <a:pt x="111" y="37"/>
                  </a:lnTo>
                  <a:lnTo>
                    <a:pt x="107" y="28"/>
                  </a:lnTo>
                  <a:lnTo>
                    <a:pt x="98" y="17"/>
                  </a:lnTo>
                  <a:lnTo>
                    <a:pt x="89" y="11"/>
                  </a:lnTo>
                  <a:lnTo>
                    <a:pt x="80" y="6"/>
                  </a:lnTo>
                  <a:lnTo>
                    <a:pt x="68" y="2"/>
                  </a:lnTo>
                  <a:lnTo>
                    <a:pt x="57" y="0"/>
                  </a:lnTo>
                  <a:lnTo>
                    <a:pt x="45" y="2"/>
                  </a:lnTo>
                  <a:lnTo>
                    <a:pt x="35" y="6"/>
                  </a:lnTo>
                  <a:lnTo>
                    <a:pt x="26" y="11"/>
                  </a:lnTo>
                  <a:lnTo>
                    <a:pt x="18" y="17"/>
                  </a:lnTo>
                  <a:lnTo>
                    <a:pt x="10" y="28"/>
                  </a:lnTo>
                  <a:lnTo>
                    <a:pt x="5" y="37"/>
                  </a:lnTo>
                  <a:lnTo>
                    <a:pt x="2" y="50"/>
                  </a:lnTo>
                  <a:lnTo>
                    <a:pt x="0" y="62"/>
                  </a:lnTo>
                  <a:lnTo>
                    <a:pt x="2" y="74"/>
                  </a:lnTo>
                  <a:lnTo>
                    <a:pt x="5" y="86"/>
                  </a:lnTo>
                  <a:lnTo>
                    <a:pt x="10" y="95"/>
                  </a:lnTo>
                  <a:lnTo>
                    <a:pt x="18" y="106"/>
                  </a:lnTo>
                  <a:lnTo>
                    <a:pt x="26" y="115"/>
                  </a:lnTo>
                  <a:lnTo>
                    <a:pt x="35" y="120"/>
                  </a:lnTo>
                  <a:lnTo>
                    <a:pt x="45" y="123"/>
                  </a:lnTo>
                  <a:lnTo>
                    <a:pt x="57" y="1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917" name="Freeform 167"/>
            <p:cNvSpPr>
              <a:spLocks/>
            </p:cNvSpPr>
            <p:nvPr/>
          </p:nvSpPr>
          <p:spPr bwMode="auto">
            <a:xfrm>
              <a:off x="3049" y="3473"/>
              <a:ext cx="118" cy="124"/>
            </a:xfrm>
            <a:custGeom>
              <a:avLst/>
              <a:gdLst>
                <a:gd name="T0" fmla="*/ 58 w 118"/>
                <a:gd name="T1" fmla="*/ 124 h 124"/>
                <a:gd name="T2" fmla="*/ 70 w 118"/>
                <a:gd name="T3" fmla="*/ 123 h 124"/>
                <a:gd name="T4" fmla="*/ 80 w 118"/>
                <a:gd name="T5" fmla="*/ 120 h 124"/>
                <a:gd name="T6" fmla="*/ 90 w 118"/>
                <a:gd name="T7" fmla="*/ 115 h 124"/>
                <a:gd name="T8" fmla="*/ 100 w 118"/>
                <a:gd name="T9" fmla="*/ 106 h 124"/>
                <a:gd name="T10" fmla="*/ 108 w 118"/>
                <a:gd name="T11" fmla="*/ 95 h 124"/>
                <a:gd name="T12" fmla="*/ 112 w 118"/>
                <a:gd name="T13" fmla="*/ 86 h 124"/>
                <a:gd name="T14" fmla="*/ 116 w 118"/>
                <a:gd name="T15" fmla="*/ 74 h 124"/>
                <a:gd name="T16" fmla="*/ 118 w 118"/>
                <a:gd name="T17" fmla="*/ 62 h 124"/>
                <a:gd name="T18" fmla="*/ 116 w 118"/>
                <a:gd name="T19" fmla="*/ 50 h 124"/>
                <a:gd name="T20" fmla="*/ 112 w 118"/>
                <a:gd name="T21" fmla="*/ 37 h 124"/>
                <a:gd name="T22" fmla="*/ 108 w 118"/>
                <a:gd name="T23" fmla="*/ 28 h 124"/>
                <a:gd name="T24" fmla="*/ 100 w 118"/>
                <a:gd name="T25" fmla="*/ 17 h 124"/>
                <a:gd name="T26" fmla="*/ 90 w 118"/>
                <a:gd name="T27" fmla="*/ 11 h 124"/>
                <a:gd name="T28" fmla="*/ 80 w 118"/>
                <a:gd name="T29" fmla="*/ 6 h 124"/>
                <a:gd name="T30" fmla="*/ 70 w 118"/>
                <a:gd name="T31" fmla="*/ 2 h 124"/>
                <a:gd name="T32" fmla="*/ 58 w 118"/>
                <a:gd name="T33" fmla="*/ 0 h 124"/>
                <a:gd name="T34" fmla="*/ 47 w 118"/>
                <a:gd name="T35" fmla="*/ 2 h 124"/>
                <a:gd name="T36" fmla="*/ 35 w 118"/>
                <a:gd name="T37" fmla="*/ 6 h 124"/>
                <a:gd name="T38" fmla="*/ 26 w 118"/>
                <a:gd name="T39" fmla="*/ 11 h 124"/>
                <a:gd name="T40" fmla="*/ 18 w 118"/>
                <a:gd name="T41" fmla="*/ 17 h 124"/>
                <a:gd name="T42" fmla="*/ 10 w 118"/>
                <a:gd name="T43" fmla="*/ 28 h 124"/>
                <a:gd name="T44" fmla="*/ 5 w 118"/>
                <a:gd name="T45" fmla="*/ 37 h 124"/>
                <a:gd name="T46" fmla="*/ 2 w 118"/>
                <a:gd name="T47" fmla="*/ 50 h 124"/>
                <a:gd name="T48" fmla="*/ 0 w 118"/>
                <a:gd name="T49" fmla="*/ 62 h 124"/>
                <a:gd name="T50" fmla="*/ 2 w 118"/>
                <a:gd name="T51" fmla="*/ 74 h 124"/>
                <a:gd name="T52" fmla="*/ 5 w 118"/>
                <a:gd name="T53" fmla="*/ 86 h 124"/>
                <a:gd name="T54" fmla="*/ 10 w 118"/>
                <a:gd name="T55" fmla="*/ 95 h 124"/>
                <a:gd name="T56" fmla="*/ 18 w 118"/>
                <a:gd name="T57" fmla="*/ 106 h 124"/>
                <a:gd name="T58" fmla="*/ 26 w 118"/>
                <a:gd name="T59" fmla="*/ 115 h 124"/>
                <a:gd name="T60" fmla="*/ 35 w 118"/>
                <a:gd name="T61" fmla="*/ 120 h 124"/>
                <a:gd name="T62" fmla="*/ 47 w 118"/>
                <a:gd name="T63" fmla="*/ 123 h 124"/>
                <a:gd name="T64" fmla="*/ 58 w 118"/>
                <a:gd name="T65" fmla="*/ 124 h 12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8"/>
                <a:gd name="T100" fmla="*/ 0 h 124"/>
                <a:gd name="T101" fmla="*/ 118 w 118"/>
                <a:gd name="T102" fmla="*/ 124 h 12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8" h="124">
                  <a:moveTo>
                    <a:pt x="58" y="124"/>
                  </a:moveTo>
                  <a:lnTo>
                    <a:pt x="70" y="123"/>
                  </a:lnTo>
                  <a:lnTo>
                    <a:pt x="80" y="120"/>
                  </a:lnTo>
                  <a:lnTo>
                    <a:pt x="90" y="115"/>
                  </a:lnTo>
                  <a:lnTo>
                    <a:pt x="100" y="106"/>
                  </a:lnTo>
                  <a:lnTo>
                    <a:pt x="108" y="95"/>
                  </a:lnTo>
                  <a:lnTo>
                    <a:pt x="112" y="86"/>
                  </a:lnTo>
                  <a:lnTo>
                    <a:pt x="116" y="74"/>
                  </a:lnTo>
                  <a:lnTo>
                    <a:pt x="118" y="62"/>
                  </a:lnTo>
                  <a:lnTo>
                    <a:pt x="116" y="50"/>
                  </a:lnTo>
                  <a:lnTo>
                    <a:pt x="112" y="37"/>
                  </a:lnTo>
                  <a:lnTo>
                    <a:pt x="108" y="28"/>
                  </a:lnTo>
                  <a:lnTo>
                    <a:pt x="100" y="17"/>
                  </a:lnTo>
                  <a:lnTo>
                    <a:pt x="90" y="11"/>
                  </a:lnTo>
                  <a:lnTo>
                    <a:pt x="80" y="6"/>
                  </a:lnTo>
                  <a:lnTo>
                    <a:pt x="70" y="2"/>
                  </a:lnTo>
                  <a:lnTo>
                    <a:pt x="58" y="0"/>
                  </a:lnTo>
                  <a:lnTo>
                    <a:pt x="47" y="2"/>
                  </a:lnTo>
                  <a:lnTo>
                    <a:pt x="35" y="6"/>
                  </a:lnTo>
                  <a:lnTo>
                    <a:pt x="26" y="11"/>
                  </a:lnTo>
                  <a:lnTo>
                    <a:pt x="18" y="17"/>
                  </a:lnTo>
                  <a:lnTo>
                    <a:pt x="10" y="28"/>
                  </a:lnTo>
                  <a:lnTo>
                    <a:pt x="5" y="37"/>
                  </a:lnTo>
                  <a:lnTo>
                    <a:pt x="2" y="50"/>
                  </a:lnTo>
                  <a:lnTo>
                    <a:pt x="0" y="62"/>
                  </a:lnTo>
                  <a:lnTo>
                    <a:pt x="2" y="74"/>
                  </a:lnTo>
                  <a:lnTo>
                    <a:pt x="5" y="86"/>
                  </a:lnTo>
                  <a:lnTo>
                    <a:pt x="10" y="95"/>
                  </a:lnTo>
                  <a:lnTo>
                    <a:pt x="18" y="106"/>
                  </a:lnTo>
                  <a:lnTo>
                    <a:pt x="26" y="115"/>
                  </a:lnTo>
                  <a:lnTo>
                    <a:pt x="35" y="120"/>
                  </a:lnTo>
                  <a:lnTo>
                    <a:pt x="47" y="123"/>
                  </a:lnTo>
                  <a:lnTo>
                    <a:pt x="58" y="1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918" name="Freeform 168"/>
            <p:cNvSpPr>
              <a:spLocks/>
            </p:cNvSpPr>
            <p:nvPr/>
          </p:nvSpPr>
          <p:spPr bwMode="auto">
            <a:xfrm>
              <a:off x="2667" y="3459"/>
              <a:ext cx="440" cy="125"/>
            </a:xfrm>
            <a:custGeom>
              <a:avLst/>
              <a:gdLst>
                <a:gd name="T0" fmla="*/ 440 w 440"/>
                <a:gd name="T1" fmla="*/ 117 h 125"/>
                <a:gd name="T2" fmla="*/ 435 w 440"/>
                <a:gd name="T3" fmla="*/ 93 h 125"/>
                <a:gd name="T4" fmla="*/ 423 w 440"/>
                <a:gd name="T5" fmla="*/ 72 h 125"/>
                <a:gd name="T6" fmla="*/ 403 w 440"/>
                <a:gd name="T7" fmla="*/ 51 h 125"/>
                <a:gd name="T8" fmla="*/ 376 w 440"/>
                <a:gd name="T9" fmla="*/ 35 h 125"/>
                <a:gd name="T10" fmla="*/ 343 w 440"/>
                <a:gd name="T11" fmla="*/ 20 h 125"/>
                <a:gd name="T12" fmla="*/ 305 w 440"/>
                <a:gd name="T13" fmla="*/ 8 h 125"/>
                <a:gd name="T14" fmla="*/ 266 w 440"/>
                <a:gd name="T15" fmla="*/ 2 h 125"/>
                <a:gd name="T16" fmla="*/ 221 w 440"/>
                <a:gd name="T17" fmla="*/ 0 h 125"/>
                <a:gd name="T18" fmla="*/ 176 w 440"/>
                <a:gd name="T19" fmla="*/ 2 h 125"/>
                <a:gd name="T20" fmla="*/ 135 w 440"/>
                <a:gd name="T21" fmla="*/ 8 h 125"/>
                <a:gd name="T22" fmla="*/ 98 w 440"/>
                <a:gd name="T23" fmla="*/ 20 h 125"/>
                <a:gd name="T24" fmla="*/ 66 w 440"/>
                <a:gd name="T25" fmla="*/ 35 h 125"/>
                <a:gd name="T26" fmla="*/ 38 w 440"/>
                <a:gd name="T27" fmla="*/ 51 h 125"/>
                <a:gd name="T28" fmla="*/ 17 w 440"/>
                <a:gd name="T29" fmla="*/ 72 h 125"/>
                <a:gd name="T30" fmla="*/ 5 w 440"/>
                <a:gd name="T31" fmla="*/ 93 h 125"/>
                <a:gd name="T32" fmla="*/ 0 w 440"/>
                <a:gd name="T33" fmla="*/ 117 h 125"/>
                <a:gd name="T34" fmla="*/ 1 w 440"/>
                <a:gd name="T35" fmla="*/ 118 h 125"/>
                <a:gd name="T36" fmla="*/ 6 w 440"/>
                <a:gd name="T37" fmla="*/ 123 h 125"/>
                <a:gd name="T38" fmla="*/ 13 w 440"/>
                <a:gd name="T39" fmla="*/ 122 h 125"/>
                <a:gd name="T40" fmla="*/ 24 w 440"/>
                <a:gd name="T41" fmla="*/ 111 h 125"/>
                <a:gd name="T42" fmla="*/ 25 w 440"/>
                <a:gd name="T43" fmla="*/ 109 h 125"/>
                <a:gd name="T44" fmla="*/ 41 w 440"/>
                <a:gd name="T45" fmla="*/ 96 h 125"/>
                <a:gd name="T46" fmla="*/ 59 w 440"/>
                <a:gd name="T47" fmla="*/ 85 h 125"/>
                <a:gd name="T48" fmla="*/ 82 w 440"/>
                <a:gd name="T49" fmla="*/ 73 h 125"/>
                <a:gd name="T50" fmla="*/ 106 w 440"/>
                <a:gd name="T51" fmla="*/ 65 h 125"/>
                <a:gd name="T52" fmla="*/ 131 w 440"/>
                <a:gd name="T53" fmla="*/ 59 h 125"/>
                <a:gd name="T54" fmla="*/ 160 w 440"/>
                <a:gd name="T55" fmla="*/ 53 h 125"/>
                <a:gd name="T56" fmla="*/ 189 w 440"/>
                <a:gd name="T57" fmla="*/ 49 h 125"/>
                <a:gd name="T58" fmla="*/ 221 w 440"/>
                <a:gd name="T59" fmla="*/ 48 h 125"/>
                <a:gd name="T60" fmla="*/ 252 w 440"/>
                <a:gd name="T61" fmla="*/ 49 h 125"/>
                <a:gd name="T62" fmla="*/ 283 w 440"/>
                <a:gd name="T63" fmla="*/ 53 h 125"/>
                <a:gd name="T64" fmla="*/ 310 w 440"/>
                <a:gd name="T65" fmla="*/ 59 h 125"/>
                <a:gd name="T66" fmla="*/ 338 w 440"/>
                <a:gd name="T67" fmla="*/ 65 h 125"/>
                <a:gd name="T68" fmla="*/ 362 w 440"/>
                <a:gd name="T69" fmla="*/ 76 h 125"/>
                <a:gd name="T70" fmla="*/ 382 w 440"/>
                <a:gd name="T71" fmla="*/ 85 h 125"/>
                <a:gd name="T72" fmla="*/ 400 w 440"/>
                <a:gd name="T73" fmla="*/ 97 h 125"/>
                <a:gd name="T74" fmla="*/ 416 w 440"/>
                <a:gd name="T75" fmla="*/ 111 h 125"/>
                <a:gd name="T76" fmla="*/ 419 w 440"/>
                <a:gd name="T77" fmla="*/ 114 h 125"/>
                <a:gd name="T78" fmla="*/ 426 w 440"/>
                <a:gd name="T79" fmla="*/ 122 h 125"/>
                <a:gd name="T80" fmla="*/ 433 w 440"/>
                <a:gd name="T81" fmla="*/ 125 h 125"/>
                <a:gd name="T82" fmla="*/ 440 w 440"/>
                <a:gd name="T83" fmla="*/ 117 h 12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40"/>
                <a:gd name="T127" fmla="*/ 0 h 125"/>
                <a:gd name="T128" fmla="*/ 440 w 440"/>
                <a:gd name="T129" fmla="*/ 125 h 12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40" h="125">
                  <a:moveTo>
                    <a:pt x="440" y="117"/>
                  </a:moveTo>
                  <a:lnTo>
                    <a:pt x="435" y="93"/>
                  </a:lnTo>
                  <a:lnTo>
                    <a:pt x="423" y="72"/>
                  </a:lnTo>
                  <a:lnTo>
                    <a:pt x="403" y="51"/>
                  </a:lnTo>
                  <a:lnTo>
                    <a:pt x="376" y="35"/>
                  </a:lnTo>
                  <a:lnTo>
                    <a:pt x="343" y="20"/>
                  </a:lnTo>
                  <a:lnTo>
                    <a:pt x="305" y="8"/>
                  </a:lnTo>
                  <a:lnTo>
                    <a:pt x="266" y="2"/>
                  </a:lnTo>
                  <a:lnTo>
                    <a:pt x="221" y="0"/>
                  </a:lnTo>
                  <a:lnTo>
                    <a:pt x="176" y="2"/>
                  </a:lnTo>
                  <a:lnTo>
                    <a:pt x="135" y="8"/>
                  </a:lnTo>
                  <a:lnTo>
                    <a:pt x="98" y="20"/>
                  </a:lnTo>
                  <a:lnTo>
                    <a:pt x="66" y="35"/>
                  </a:lnTo>
                  <a:lnTo>
                    <a:pt x="38" y="51"/>
                  </a:lnTo>
                  <a:lnTo>
                    <a:pt x="17" y="72"/>
                  </a:lnTo>
                  <a:lnTo>
                    <a:pt x="5" y="93"/>
                  </a:lnTo>
                  <a:lnTo>
                    <a:pt x="0" y="117"/>
                  </a:lnTo>
                  <a:lnTo>
                    <a:pt x="1" y="118"/>
                  </a:lnTo>
                  <a:lnTo>
                    <a:pt x="6" y="123"/>
                  </a:lnTo>
                  <a:lnTo>
                    <a:pt x="13" y="122"/>
                  </a:lnTo>
                  <a:lnTo>
                    <a:pt x="24" y="111"/>
                  </a:lnTo>
                  <a:lnTo>
                    <a:pt x="25" y="109"/>
                  </a:lnTo>
                  <a:lnTo>
                    <a:pt x="41" y="96"/>
                  </a:lnTo>
                  <a:lnTo>
                    <a:pt x="59" y="85"/>
                  </a:lnTo>
                  <a:lnTo>
                    <a:pt x="82" y="73"/>
                  </a:lnTo>
                  <a:lnTo>
                    <a:pt x="106" y="65"/>
                  </a:lnTo>
                  <a:lnTo>
                    <a:pt x="131" y="59"/>
                  </a:lnTo>
                  <a:lnTo>
                    <a:pt x="160" y="53"/>
                  </a:lnTo>
                  <a:lnTo>
                    <a:pt x="189" y="49"/>
                  </a:lnTo>
                  <a:lnTo>
                    <a:pt x="221" y="48"/>
                  </a:lnTo>
                  <a:lnTo>
                    <a:pt x="252" y="49"/>
                  </a:lnTo>
                  <a:lnTo>
                    <a:pt x="283" y="53"/>
                  </a:lnTo>
                  <a:lnTo>
                    <a:pt x="310" y="59"/>
                  </a:lnTo>
                  <a:lnTo>
                    <a:pt x="338" y="65"/>
                  </a:lnTo>
                  <a:lnTo>
                    <a:pt x="362" y="76"/>
                  </a:lnTo>
                  <a:lnTo>
                    <a:pt x="382" y="85"/>
                  </a:lnTo>
                  <a:lnTo>
                    <a:pt x="400" y="97"/>
                  </a:lnTo>
                  <a:lnTo>
                    <a:pt x="416" y="111"/>
                  </a:lnTo>
                  <a:lnTo>
                    <a:pt x="419" y="114"/>
                  </a:lnTo>
                  <a:lnTo>
                    <a:pt x="426" y="122"/>
                  </a:lnTo>
                  <a:lnTo>
                    <a:pt x="433" y="125"/>
                  </a:lnTo>
                  <a:lnTo>
                    <a:pt x="440" y="117"/>
                  </a:lnTo>
                  <a:close/>
                </a:path>
              </a:pathLst>
            </a:custGeom>
            <a:solidFill>
              <a:srgbClr val="BFCCD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919" name="Freeform 169"/>
            <p:cNvSpPr>
              <a:spLocks/>
            </p:cNvSpPr>
            <p:nvPr/>
          </p:nvSpPr>
          <p:spPr bwMode="auto">
            <a:xfrm>
              <a:off x="2887" y="3452"/>
              <a:ext cx="226" cy="124"/>
            </a:xfrm>
            <a:custGeom>
              <a:avLst/>
              <a:gdLst>
                <a:gd name="T0" fmla="*/ 0 w 226"/>
                <a:gd name="T1" fmla="*/ 15 h 124"/>
                <a:gd name="T2" fmla="*/ 0 w 226"/>
                <a:gd name="T3" fmla="*/ 15 h 124"/>
                <a:gd name="T4" fmla="*/ 45 w 226"/>
                <a:gd name="T5" fmla="*/ 15 h 124"/>
                <a:gd name="T6" fmla="*/ 85 w 226"/>
                <a:gd name="T7" fmla="*/ 21 h 124"/>
                <a:gd name="T8" fmla="*/ 122 w 226"/>
                <a:gd name="T9" fmla="*/ 33 h 124"/>
                <a:gd name="T10" fmla="*/ 154 w 226"/>
                <a:gd name="T11" fmla="*/ 46 h 124"/>
                <a:gd name="T12" fmla="*/ 180 w 226"/>
                <a:gd name="T13" fmla="*/ 63 h 124"/>
                <a:gd name="T14" fmla="*/ 197 w 226"/>
                <a:gd name="T15" fmla="*/ 83 h 124"/>
                <a:gd name="T16" fmla="*/ 210 w 226"/>
                <a:gd name="T17" fmla="*/ 102 h 124"/>
                <a:gd name="T18" fmla="*/ 213 w 226"/>
                <a:gd name="T19" fmla="*/ 124 h 124"/>
                <a:gd name="T20" fmla="*/ 226 w 226"/>
                <a:gd name="T21" fmla="*/ 124 h 124"/>
                <a:gd name="T22" fmla="*/ 220 w 226"/>
                <a:gd name="T23" fmla="*/ 98 h 124"/>
                <a:gd name="T24" fmla="*/ 206 w 226"/>
                <a:gd name="T25" fmla="*/ 75 h 124"/>
                <a:gd name="T26" fmla="*/ 187 w 226"/>
                <a:gd name="T27" fmla="*/ 54 h 124"/>
                <a:gd name="T28" fmla="*/ 157 w 226"/>
                <a:gd name="T29" fmla="*/ 37 h 124"/>
                <a:gd name="T30" fmla="*/ 126 w 226"/>
                <a:gd name="T31" fmla="*/ 22 h 124"/>
                <a:gd name="T32" fmla="*/ 85 w 226"/>
                <a:gd name="T33" fmla="*/ 10 h 124"/>
                <a:gd name="T34" fmla="*/ 45 w 226"/>
                <a:gd name="T35" fmla="*/ 4 h 124"/>
                <a:gd name="T36" fmla="*/ 0 w 226"/>
                <a:gd name="T37" fmla="*/ 0 h 124"/>
                <a:gd name="T38" fmla="*/ 0 w 226"/>
                <a:gd name="T39" fmla="*/ 15 h 12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26"/>
                <a:gd name="T61" fmla="*/ 0 h 124"/>
                <a:gd name="T62" fmla="*/ 226 w 226"/>
                <a:gd name="T63" fmla="*/ 124 h 12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26" h="124">
                  <a:moveTo>
                    <a:pt x="0" y="15"/>
                  </a:moveTo>
                  <a:lnTo>
                    <a:pt x="0" y="15"/>
                  </a:lnTo>
                  <a:lnTo>
                    <a:pt x="45" y="15"/>
                  </a:lnTo>
                  <a:lnTo>
                    <a:pt x="85" y="21"/>
                  </a:lnTo>
                  <a:lnTo>
                    <a:pt x="122" y="33"/>
                  </a:lnTo>
                  <a:lnTo>
                    <a:pt x="154" y="46"/>
                  </a:lnTo>
                  <a:lnTo>
                    <a:pt x="180" y="63"/>
                  </a:lnTo>
                  <a:lnTo>
                    <a:pt x="197" y="83"/>
                  </a:lnTo>
                  <a:lnTo>
                    <a:pt x="210" y="102"/>
                  </a:lnTo>
                  <a:lnTo>
                    <a:pt x="213" y="124"/>
                  </a:lnTo>
                  <a:lnTo>
                    <a:pt x="226" y="124"/>
                  </a:lnTo>
                  <a:lnTo>
                    <a:pt x="220" y="98"/>
                  </a:lnTo>
                  <a:lnTo>
                    <a:pt x="206" y="75"/>
                  </a:lnTo>
                  <a:lnTo>
                    <a:pt x="187" y="54"/>
                  </a:lnTo>
                  <a:lnTo>
                    <a:pt x="157" y="37"/>
                  </a:lnTo>
                  <a:lnTo>
                    <a:pt x="126" y="22"/>
                  </a:lnTo>
                  <a:lnTo>
                    <a:pt x="85" y="10"/>
                  </a:lnTo>
                  <a:lnTo>
                    <a:pt x="45" y="4"/>
                  </a:lnTo>
                  <a:lnTo>
                    <a:pt x="0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920" name="Freeform 170"/>
            <p:cNvSpPr>
              <a:spLocks/>
            </p:cNvSpPr>
            <p:nvPr/>
          </p:nvSpPr>
          <p:spPr bwMode="auto">
            <a:xfrm>
              <a:off x="2661" y="3452"/>
              <a:ext cx="226" cy="125"/>
            </a:xfrm>
            <a:custGeom>
              <a:avLst/>
              <a:gdLst>
                <a:gd name="T0" fmla="*/ 11 w 226"/>
                <a:gd name="T1" fmla="*/ 121 h 125"/>
                <a:gd name="T2" fmla="*/ 13 w 226"/>
                <a:gd name="T3" fmla="*/ 124 h 125"/>
                <a:gd name="T4" fmla="*/ 15 w 226"/>
                <a:gd name="T5" fmla="*/ 101 h 125"/>
                <a:gd name="T6" fmla="*/ 29 w 226"/>
                <a:gd name="T7" fmla="*/ 83 h 125"/>
                <a:gd name="T8" fmla="*/ 47 w 226"/>
                <a:gd name="T9" fmla="*/ 63 h 125"/>
                <a:gd name="T10" fmla="*/ 73 w 226"/>
                <a:gd name="T11" fmla="*/ 46 h 125"/>
                <a:gd name="T12" fmla="*/ 105 w 226"/>
                <a:gd name="T13" fmla="*/ 33 h 125"/>
                <a:gd name="T14" fmla="*/ 141 w 226"/>
                <a:gd name="T15" fmla="*/ 21 h 125"/>
                <a:gd name="T16" fmla="*/ 182 w 226"/>
                <a:gd name="T17" fmla="*/ 14 h 125"/>
                <a:gd name="T18" fmla="*/ 226 w 226"/>
                <a:gd name="T19" fmla="*/ 14 h 125"/>
                <a:gd name="T20" fmla="*/ 226 w 226"/>
                <a:gd name="T21" fmla="*/ 0 h 125"/>
                <a:gd name="T22" fmla="*/ 182 w 226"/>
                <a:gd name="T23" fmla="*/ 4 h 125"/>
                <a:gd name="T24" fmla="*/ 141 w 226"/>
                <a:gd name="T25" fmla="*/ 10 h 125"/>
                <a:gd name="T26" fmla="*/ 102 w 226"/>
                <a:gd name="T27" fmla="*/ 22 h 125"/>
                <a:gd name="T28" fmla="*/ 69 w 226"/>
                <a:gd name="T29" fmla="*/ 37 h 125"/>
                <a:gd name="T30" fmla="*/ 42 w 226"/>
                <a:gd name="T31" fmla="*/ 54 h 125"/>
                <a:gd name="T32" fmla="*/ 19 w 226"/>
                <a:gd name="T33" fmla="*/ 75 h 125"/>
                <a:gd name="T34" fmla="*/ 6 w 226"/>
                <a:gd name="T35" fmla="*/ 97 h 125"/>
                <a:gd name="T36" fmla="*/ 0 w 226"/>
                <a:gd name="T37" fmla="*/ 124 h 125"/>
                <a:gd name="T38" fmla="*/ 1 w 226"/>
                <a:gd name="T39" fmla="*/ 125 h 125"/>
                <a:gd name="T40" fmla="*/ 11 w 226"/>
                <a:gd name="T41" fmla="*/ 121 h 12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26"/>
                <a:gd name="T64" fmla="*/ 0 h 125"/>
                <a:gd name="T65" fmla="*/ 226 w 226"/>
                <a:gd name="T66" fmla="*/ 125 h 12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26" h="125">
                  <a:moveTo>
                    <a:pt x="11" y="121"/>
                  </a:moveTo>
                  <a:lnTo>
                    <a:pt x="13" y="124"/>
                  </a:lnTo>
                  <a:lnTo>
                    <a:pt x="15" y="101"/>
                  </a:lnTo>
                  <a:lnTo>
                    <a:pt x="29" y="83"/>
                  </a:lnTo>
                  <a:lnTo>
                    <a:pt x="47" y="63"/>
                  </a:lnTo>
                  <a:lnTo>
                    <a:pt x="73" y="46"/>
                  </a:lnTo>
                  <a:lnTo>
                    <a:pt x="105" y="33"/>
                  </a:lnTo>
                  <a:lnTo>
                    <a:pt x="141" y="21"/>
                  </a:lnTo>
                  <a:lnTo>
                    <a:pt x="182" y="14"/>
                  </a:lnTo>
                  <a:lnTo>
                    <a:pt x="226" y="14"/>
                  </a:lnTo>
                  <a:lnTo>
                    <a:pt x="226" y="0"/>
                  </a:lnTo>
                  <a:lnTo>
                    <a:pt x="182" y="4"/>
                  </a:lnTo>
                  <a:lnTo>
                    <a:pt x="141" y="10"/>
                  </a:lnTo>
                  <a:lnTo>
                    <a:pt x="102" y="22"/>
                  </a:lnTo>
                  <a:lnTo>
                    <a:pt x="69" y="37"/>
                  </a:lnTo>
                  <a:lnTo>
                    <a:pt x="42" y="54"/>
                  </a:lnTo>
                  <a:lnTo>
                    <a:pt x="19" y="75"/>
                  </a:lnTo>
                  <a:lnTo>
                    <a:pt x="6" y="97"/>
                  </a:lnTo>
                  <a:lnTo>
                    <a:pt x="0" y="124"/>
                  </a:lnTo>
                  <a:lnTo>
                    <a:pt x="1" y="125"/>
                  </a:lnTo>
                  <a:lnTo>
                    <a:pt x="11" y="1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921" name="Freeform 171"/>
            <p:cNvSpPr>
              <a:spLocks/>
            </p:cNvSpPr>
            <p:nvPr/>
          </p:nvSpPr>
          <p:spPr bwMode="auto">
            <a:xfrm>
              <a:off x="2662" y="3567"/>
              <a:ext cx="34" cy="21"/>
            </a:xfrm>
            <a:custGeom>
              <a:avLst/>
              <a:gdLst>
                <a:gd name="T0" fmla="*/ 26 w 34"/>
                <a:gd name="T1" fmla="*/ 0 h 21"/>
                <a:gd name="T2" fmla="*/ 24 w 34"/>
                <a:gd name="T3" fmla="*/ 0 h 21"/>
                <a:gd name="T4" fmla="*/ 14 w 34"/>
                <a:gd name="T5" fmla="*/ 9 h 21"/>
                <a:gd name="T6" fmla="*/ 13 w 34"/>
                <a:gd name="T7" fmla="*/ 10 h 21"/>
                <a:gd name="T8" fmla="*/ 10 w 34"/>
                <a:gd name="T9" fmla="*/ 6 h 21"/>
                <a:gd name="T10" fmla="*/ 0 w 34"/>
                <a:gd name="T11" fmla="*/ 10 h 21"/>
                <a:gd name="T12" fmla="*/ 4 w 34"/>
                <a:gd name="T13" fmla="*/ 14 h 21"/>
                <a:gd name="T14" fmla="*/ 10 w 34"/>
                <a:gd name="T15" fmla="*/ 21 h 21"/>
                <a:gd name="T16" fmla="*/ 21 w 34"/>
                <a:gd name="T17" fmla="*/ 18 h 21"/>
                <a:gd name="T18" fmla="*/ 34 w 34"/>
                <a:gd name="T19" fmla="*/ 6 h 21"/>
                <a:gd name="T20" fmla="*/ 32 w 34"/>
                <a:gd name="T21" fmla="*/ 6 h 21"/>
                <a:gd name="T22" fmla="*/ 26 w 34"/>
                <a:gd name="T23" fmla="*/ 0 h 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4"/>
                <a:gd name="T37" fmla="*/ 0 h 21"/>
                <a:gd name="T38" fmla="*/ 34 w 34"/>
                <a:gd name="T39" fmla="*/ 21 h 2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4" h="21">
                  <a:moveTo>
                    <a:pt x="26" y="0"/>
                  </a:moveTo>
                  <a:lnTo>
                    <a:pt x="24" y="0"/>
                  </a:lnTo>
                  <a:lnTo>
                    <a:pt x="14" y="9"/>
                  </a:lnTo>
                  <a:lnTo>
                    <a:pt x="13" y="10"/>
                  </a:lnTo>
                  <a:lnTo>
                    <a:pt x="10" y="6"/>
                  </a:lnTo>
                  <a:lnTo>
                    <a:pt x="0" y="10"/>
                  </a:lnTo>
                  <a:lnTo>
                    <a:pt x="4" y="14"/>
                  </a:lnTo>
                  <a:lnTo>
                    <a:pt x="10" y="21"/>
                  </a:lnTo>
                  <a:lnTo>
                    <a:pt x="21" y="18"/>
                  </a:lnTo>
                  <a:lnTo>
                    <a:pt x="34" y="6"/>
                  </a:lnTo>
                  <a:lnTo>
                    <a:pt x="32" y="6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922" name="Freeform 172"/>
            <p:cNvSpPr>
              <a:spLocks/>
            </p:cNvSpPr>
            <p:nvPr/>
          </p:nvSpPr>
          <p:spPr bwMode="auto">
            <a:xfrm>
              <a:off x="2688" y="3566"/>
              <a:ext cx="8" cy="7"/>
            </a:xfrm>
            <a:custGeom>
              <a:avLst/>
              <a:gdLst>
                <a:gd name="T0" fmla="*/ 2 w 8"/>
                <a:gd name="T1" fmla="*/ 0 h 7"/>
                <a:gd name="T2" fmla="*/ 2 w 8"/>
                <a:gd name="T3" fmla="*/ 0 h 7"/>
                <a:gd name="T4" fmla="*/ 0 w 8"/>
                <a:gd name="T5" fmla="*/ 1 h 7"/>
                <a:gd name="T6" fmla="*/ 6 w 8"/>
                <a:gd name="T7" fmla="*/ 7 h 7"/>
                <a:gd name="T8" fmla="*/ 8 w 8"/>
                <a:gd name="T9" fmla="*/ 6 h 7"/>
                <a:gd name="T10" fmla="*/ 2 w 8"/>
                <a:gd name="T11" fmla="*/ 0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7"/>
                <a:gd name="T20" fmla="*/ 8 w 8"/>
                <a:gd name="T21" fmla="*/ 7 h 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7">
                  <a:moveTo>
                    <a:pt x="2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6" y="7"/>
                  </a:lnTo>
                  <a:lnTo>
                    <a:pt x="8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923" name="Freeform 173"/>
            <p:cNvSpPr>
              <a:spLocks/>
            </p:cNvSpPr>
            <p:nvPr/>
          </p:nvSpPr>
          <p:spPr bwMode="auto">
            <a:xfrm>
              <a:off x="2689" y="3501"/>
              <a:ext cx="198" cy="71"/>
            </a:xfrm>
            <a:custGeom>
              <a:avLst/>
              <a:gdLst>
                <a:gd name="T0" fmla="*/ 198 w 198"/>
                <a:gd name="T1" fmla="*/ 0 h 71"/>
                <a:gd name="T2" fmla="*/ 198 w 198"/>
                <a:gd name="T3" fmla="*/ 0 h 71"/>
                <a:gd name="T4" fmla="*/ 167 w 198"/>
                <a:gd name="T5" fmla="*/ 2 h 71"/>
                <a:gd name="T6" fmla="*/ 138 w 198"/>
                <a:gd name="T7" fmla="*/ 6 h 71"/>
                <a:gd name="T8" fmla="*/ 109 w 198"/>
                <a:gd name="T9" fmla="*/ 12 h 71"/>
                <a:gd name="T10" fmla="*/ 82 w 198"/>
                <a:gd name="T11" fmla="*/ 18 h 71"/>
                <a:gd name="T12" fmla="*/ 57 w 198"/>
                <a:gd name="T13" fmla="*/ 26 h 71"/>
                <a:gd name="T14" fmla="*/ 36 w 198"/>
                <a:gd name="T15" fmla="*/ 38 h 71"/>
                <a:gd name="T16" fmla="*/ 16 w 198"/>
                <a:gd name="T17" fmla="*/ 48 h 71"/>
                <a:gd name="T18" fmla="*/ 0 w 198"/>
                <a:gd name="T19" fmla="*/ 64 h 71"/>
                <a:gd name="T20" fmla="*/ 7 w 198"/>
                <a:gd name="T21" fmla="*/ 71 h 71"/>
                <a:gd name="T22" fmla="*/ 23 w 198"/>
                <a:gd name="T23" fmla="*/ 59 h 71"/>
                <a:gd name="T24" fmla="*/ 39 w 198"/>
                <a:gd name="T25" fmla="*/ 48 h 71"/>
                <a:gd name="T26" fmla="*/ 61 w 198"/>
                <a:gd name="T27" fmla="*/ 37 h 71"/>
                <a:gd name="T28" fmla="*/ 85 w 198"/>
                <a:gd name="T29" fmla="*/ 29 h 71"/>
                <a:gd name="T30" fmla="*/ 109 w 198"/>
                <a:gd name="T31" fmla="*/ 22 h 71"/>
                <a:gd name="T32" fmla="*/ 138 w 198"/>
                <a:gd name="T33" fmla="*/ 17 h 71"/>
                <a:gd name="T34" fmla="*/ 167 w 198"/>
                <a:gd name="T35" fmla="*/ 13 h 71"/>
                <a:gd name="T36" fmla="*/ 198 w 198"/>
                <a:gd name="T37" fmla="*/ 13 h 71"/>
                <a:gd name="T38" fmla="*/ 198 w 198"/>
                <a:gd name="T39" fmla="*/ 0 h 7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98"/>
                <a:gd name="T61" fmla="*/ 0 h 71"/>
                <a:gd name="T62" fmla="*/ 198 w 198"/>
                <a:gd name="T63" fmla="*/ 71 h 7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98" h="71">
                  <a:moveTo>
                    <a:pt x="198" y="0"/>
                  </a:moveTo>
                  <a:lnTo>
                    <a:pt x="198" y="0"/>
                  </a:lnTo>
                  <a:lnTo>
                    <a:pt x="167" y="2"/>
                  </a:lnTo>
                  <a:lnTo>
                    <a:pt x="138" y="6"/>
                  </a:lnTo>
                  <a:lnTo>
                    <a:pt x="109" y="12"/>
                  </a:lnTo>
                  <a:lnTo>
                    <a:pt x="82" y="18"/>
                  </a:lnTo>
                  <a:lnTo>
                    <a:pt x="57" y="26"/>
                  </a:lnTo>
                  <a:lnTo>
                    <a:pt x="36" y="38"/>
                  </a:lnTo>
                  <a:lnTo>
                    <a:pt x="16" y="48"/>
                  </a:lnTo>
                  <a:lnTo>
                    <a:pt x="0" y="64"/>
                  </a:lnTo>
                  <a:lnTo>
                    <a:pt x="7" y="71"/>
                  </a:lnTo>
                  <a:lnTo>
                    <a:pt x="23" y="59"/>
                  </a:lnTo>
                  <a:lnTo>
                    <a:pt x="39" y="48"/>
                  </a:lnTo>
                  <a:lnTo>
                    <a:pt x="61" y="37"/>
                  </a:lnTo>
                  <a:lnTo>
                    <a:pt x="85" y="29"/>
                  </a:lnTo>
                  <a:lnTo>
                    <a:pt x="109" y="22"/>
                  </a:lnTo>
                  <a:lnTo>
                    <a:pt x="138" y="17"/>
                  </a:lnTo>
                  <a:lnTo>
                    <a:pt x="167" y="13"/>
                  </a:lnTo>
                  <a:lnTo>
                    <a:pt x="198" y="13"/>
                  </a:lnTo>
                  <a:lnTo>
                    <a:pt x="19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924" name="Freeform 174"/>
            <p:cNvSpPr>
              <a:spLocks/>
            </p:cNvSpPr>
            <p:nvPr/>
          </p:nvSpPr>
          <p:spPr bwMode="auto">
            <a:xfrm>
              <a:off x="2887" y="3501"/>
              <a:ext cx="202" cy="72"/>
            </a:xfrm>
            <a:custGeom>
              <a:avLst/>
              <a:gdLst>
                <a:gd name="T0" fmla="*/ 202 w 202"/>
                <a:gd name="T1" fmla="*/ 65 h 72"/>
                <a:gd name="T2" fmla="*/ 199 w 202"/>
                <a:gd name="T3" fmla="*/ 65 h 72"/>
                <a:gd name="T4" fmla="*/ 183 w 202"/>
                <a:gd name="T5" fmla="*/ 51 h 72"/>
                <a:gd name="T6" fmla="*/ 165 w 202"/>
                <a:gd name="T7" fmla="*/ 38 h 72"/>
                <a:gd name="T8" fmla="*/ 143 w 202"/>
                <a:gd name="T9" fmla="*/ 29 h 72"/>
                <a:gd name="T10" fmla="*/ 120 w 202"/>
                <a:gd name="T11" fmla="*/ 18 h 72"/>
                <a:gd name="T12" fmla="*/ 90 w 202"/>
                <a:gd name="T13" fmla="*/ 12 h 72"/>
                <a:gd name="T14" fmla="*/ 63 w 202"/>
                <a:gd name="T15" fmla="*/ 6 h 72"/>
                <a:gd name="T16" fmla="*/ 32 w 202"/>
                <a:gd name="T17" fmla="*/ 2 h 72"/>
                <a:gd name="T18" fmla="*/ 0 w 202"/>
                <a:gd name="T19" fmla="*/ 0 h 72"/>
                <a:gd name="T20" fmla="*/ 0 w 202"/>
                <a:gd name="T21" fmla="*/ 13 h 72"/>
                <a:gd name="T22" fmla="*/ 32 w 202"/>
                <a:gd name="T23" fmla="*/ 13 h 72"/>
                <a:gd name="T24" fmla="*/ 63 w 202"/>
                <a:gd name="T25" fmla="*/ 17 h 72"/>
                <a:gd name="T26" fmla="*/ 90 w 202"/>
                <a:gd name="T27" fmla="*/ 22 h 72"/>
                <a:gd name="T28" fmla="*/ 115 w 202"/>
                <a:gd name="T29" fmla="*/ 29 h 72"/>
                <a:gd name="T30" fmla="*/ 141 w 202"/>
                <a:gd name="T31" fmla="*/ 38 h 72"/>
                <a:gd name="T32" fmla="*/ 161 w 202"/>
                <a:gd name="T33" fmla="*/ 48 h 72"/>
                <a:gd name="T34" fmla="*/ 176 w 202"/>
                <a:gd name="T35" fmla="*/ 60 h 72"/>
                <a:gd name="T36" fmla="*/ 194 w 202"/>
                <a:gd name="T37" fmla="*/ 72 h 72"/>
                <a:gd name="T38" fmla="*/ 191 w 202"/>
                <a:gd name="T39" fmla="*/ 72 h 72"/>
                <a:gd name="T40" fmla="*/ 202 w 202"/>
                <a:gd name="T41" fmla="*/ 65 h 7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02"/>
                <a:gd name="T64" fmla="*/ 0 h 72"/>
                <a:gd name="T65" fmla="*/ 202 w 202"/>
                <a:gd name="T66" fmla="*/ 72 h 7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02" h="72">
                  <a:moveTo>
                    <a:pt x="202" y="65"/>
                  </a:moveTo>
                  <a:lnTo>
                    <a:pt x="199" y="65"/>
                  </a:lnTo>
                  <a:lnTo>
                    <a:pt x="183" y="51"/>
                  </a:lnTo>
                  <a:lnTo>
                    <a:pt x="165" y="38"/>
                  </a:lnTo>
                  <a:lnTo>
                    <a:pt x="143" y="29"/>
                  </a:lnTo>
                  <a:lnTo>
                    <a:pt x="120" y="18"/>
                  </a:lnTo>
                  <a:lnTo>
                    <a:pt x="90" y="12"/>
                  </a:lnTo>
                  <a:lnTo>
                    <a:pt x="63" y="6"/>
                  </a:lnTo>
                  <a:lnTo>
                    <a:pt x="32" y="2"/>
                  </a:lnTo>
                  <a:lnTo>
                    <a:pt x="0" y="0"/>
                  </a:lnTo>
                  <a:lnTo>
                    <a:pt x="0" y="13"/>
                  </a:lnTo>
                  <a:lnTo>
                    <a:pt x="32" y="13"/>
                  </a:lnTo>
                  <a:lnTo>
                    <a:pt x="63" y="17"/>
                  </a:lnTo>
                  <a:lnTo>
                    <a:pt x="90" y="22"/>
                  </a:lnTo>
                  <a:lnTo>
                    <a:pt x="115" y="29"/>
                  </a:lnTo>
                  <a:lnTo>
                    <a:pt x="141" y="38"/>
                  </a:lnTo>
                  <a:lnTo>
                    <a:pt x="161" y="48"/>
                  </a:lnTo>
                  <a:lnTo>
                    <a:pt x="176" y="60"/>
                  </a:lnTo>
                  <a:lnTo>
                    <a:pt x="194" y="72"/>
                  </a:lnTo>
                  <a:lnTo>
                    <a:pt x="191" y="72"/>
                  </a:lnTo>
                  <a:lnTo>
                    <a:pt x="202" y="6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925" name="Freeform 175"/>
            <p:cNvSpPr>
              <a:spLocks/>
            </p:cNvSpPr>
            <p:nvPr/>
          </p:nvSpPr>
          <p:spPr bwMode="auto">
            <a:xfrm>
              <a:off x="3078" y="3567"/>
              <a:ext cx="35" cy="22"/>
            </a:xfrm>
            <a:custGeom>
              <a:avLst/>
              <a:gdLst>
                <a:gd name="T0" fmla="*/ 22 w 35"/>
                <a:gd name="T1" fmla="*/ 9 h 22"/>
                <a:gd name="T2" fmla="*/ 23 w 35"/>
                <a:gd name="T3" fmla="*/ 6 h 22"/>
                <a:gd name="T4" fmla="*/ 21 w 35"/>
                <a:gd name="T5" fmla="*/ 11 h 22"/>
                <a:gd name="T6" fmla="*/ 18 w 35"/>
                <a:gd name="T7" fmla="*/ 9 h 22"/>
                <a:gd name="T8" fmla="*/ 12 w 35"/>
                <a:gd name="T9" fmla="*/ 3 h 22"/>
                <a:gd name="T10" fmla="*/ 11 w 35"/>
                <a:gd name="T11" fmla="*/ 0 h 22"/>
                <a:gd name="T12" fmla="*/ 0 w 35"/>
                <a:gd name="T13" fmla="*/ 6 h 22"/>
                <a:gd name="T14" fmla="*/ 5 w 35"/>
                <a:gd name="T15" fmla="*/ 10 h 22"/>
                <a:gd name="T16" fmla="*/ 12 w 35"/>
                <a:gd name="T17" fmla="*/ 18 h 22"/>
                <a:gd name="T18" fmla="*/ 23 w 35"/>
                <a:gd name="T19" fmla="*/ 22 h 22"/>
                <a:gd name="T20" fmla="*/ 34 w 35"/>
                <a:gd name="T21" fmla="*/ 10 h 22"/>
                <a:gd name="T22" fmla="*/ 35 w 35"/>
                <a:gd name="T23" fmla="*/ 9 h 22"/>
                <a:gd name="T24" fmla="*/ 34 w 35"/>
                <a:gd name="T25" fmla="*/ 10 h 22"/>
                <a:gd name="T26" fmla="*/ 34 w 35"/>
                <a:gd name="T27" fmla="*/ 9 h 22"/>
                <a:gd name="T28" fmla="*/ 35 w 35"/>
                <a:gd name="T29" fmla="*/ 9 h 22"/>
                <a:gd name="T30" fmla="*/ 22 w 35"/>
                <a:gd name="T31" fmla="*/ 9 h 2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5"/>
                <a:gd name="T49" fmla="*/ 0 h 22"/>
                <a:gd name="T50" fmla="*/ 35 w 35"/>
                <a:gd name="T51" fmla="*/ 22 h 2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5" h="22">
                  <a:moveTo>
                    <a:pt x="22" y="9"/>
                  </a:moveTo>
                  <a:lnTo>
                    <a:pt x="23" y="6"/>
                  </a:lnTo>
                  <a:lnTo>
                    <a:pt x="21" y="11"/>
                  </a:lnTo>
                  <a:lnTo>
                    <a:pt x="18" y="9"/>
                  </a:lnTo>
                  <a:lnTo>
                    <a:pt x="12" y="3"/>
                  </a:lnTo>
                  <a:lnTo>
                    <a:pt x="11" y="0"/>
                  </a:lnTo>
                  <a:lnTo>
                    <a:pt x="0" y="6"/>
                  </a:lnTo>
                  <a:lnTo>
                    <a:pt x="5" y="10"/>
                  </a:lnTo>
                  <a:lnTo>
                    <a:pt x="12" y="18"/>
                  </a:lnTo>
                  <a:lnTo>
                    <a:pt x="23" y="22"/>
                  </a:lnTo>
                  <a:lnTo>
                    <a:pt x="34" y="10"/>
                  </a:lnTo>
                  <a:lnTo>
                    <a:pt x="35" y="9"/>
                  </a:lnTo>
                  <a:lnTo>
                    <a:pt x="34" y="10"/>
                  </a:lnTo>
                  <a:lnTo>
                    <a:pt x="34" y="9"/>
                  </a:lnTo>
                  <a:lnTo>
                    <a:pt x="35" y="9"/>
                  </a:lnTo>
                  <a:lnTo>
                    <a:pt x="22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926" name="Freeform 176"/>
            <p:cNvSpPr>
              <a:spLocks/>
            </p:cNvSpPr>
            <p:nvPr/>
          </p:nvSpPr>
          <p:spPr bwMode="auto">
            <a:xfrm>
              <a:off x="2751" y="3459"/>
              <a:ext cx="302" cy="83"/>
            </a:xfrm>
            <a:custGeom>
              <a:avLst/>
              <a:gdLst>
                <a:gd name="T0" fmla="*/ 14 w 302"/>
                <a:gd name="T1" fmla="*/ 68 h 83"/>
                <a:gd name="T2" fmla="*/ 46 w 302"/>
                <a:gd name="T3" fmla="*/ 59 h 83"/>
                <a:gd name="T4" fmla="*/ 79 w 302"/>
                <a:gd name="T5" fmla="*/ 51 h 83"/>
                <a:gd name="T6" fmla="*/ 118 w 302"/>
                <a:gd name="T7" fmla="*/ 48 h 83"/>
                <a:gd name="T8" fmla="*/ 158 w 302"/>
                <a:gd name="T9" fmla="*/ 48 h 83"/>
                <a:gd name="T10" fmla="*/ 199 w 302"/>
                <a:gd name="T11" fmla="*/ 54 h 83"/>
                <a:gd name="T12" fmla="*/ 237 w 302"/>
                <a:gd name="T13" fmla="*/ 61 h 83"/>
                <a:gd name="T14" fmla="*/ 271 w 302"/>
                <a:gd name="T15" fmla="*/ 73 h 83"/>
                <a:gd name="T16" fmla="*/ 298 w 302"/>
                <a:gd name="T17" fmla="*/ 83 h 83"/>
                <a:gd name="T18" fmla="*/ 300 w 302"/>
                <a:gd name="T19" fmla="*/ 73 h 83"/>
                <a:gd name="T20" fmla="*/ 287 w 302"/>
                <a:gd name="T21" fmla="*/ 48 h 83"/>
                <a:gd name="T22" fmla="*/ 274 w 302"/>
                <a:gd name="T23" fmla="*/ 30 h 83"/>
                <a:gd name="T24" fmla="*/ 257 w 302"/>
                <a:gd name="T25" fmla="*/ 20 h 83"/>
                <a:gd name="T26" fmla="*/ 226 w 302"/>
                <a:gd name="T27" fmla="*/ 10 h 83"/>
                <a:gd name="T28" fmla="*/ 194 w 302"/>
                <a:gd name="T29" fmla="*/ 3 h 83"/>
                <a:gd name="T30" fmla="*/ 157 w 302"/>
                <a:gd name="T31" fmla="*/ 0 h 83"/>
                <a:gd name="T32" fmla="*/ 118 w 302"/>
                <a:gd name="T33" fmla="*/ 0 h 83"/>
                <a:gd name="T34" fmla="*/ 82 w 302"/>
                <a:gd name="T35" fmla="*/ 3 h 83"/>
                <a:gd name="T36" fmla="*/ 47 w 302"/>
                <a:gd name="T37" fmla="*/ 10 h 83"/>
                <a:gd name="T38" fmla="*/ 17 w 302"/>
                <a:gd name="T39" fmla="*/ 19 h 83"/>
                <a:gd name="T40" fmla="*/ 3 w 302"/>
                <a:gd name="T41" fmla="*/ 26 h 83"/>
                <a:gd name="T42" fmla="*/ 10 w 302"/>
                <a:gd name="T43" fmla="*/ 30 h 83"/>
                <a:gd name="T44" fmla="*/ 26 w 302"/>
                <a:gd name="T45" fmla="*/ 32 h 83"/>
                <a:gd name="T46" fmla="*/ 58 w 302"/>
                <a:gd name="T47" fmla="*/ 27 h 83"/>
                <a:gd name="T48" fmla="*/ 99 w 302"/>
                <a:gd name="T49" fmla="*/ 14 h 83"/>
                <a:gd name="T50" fmla="*/ 126 w 302"/>
                <a:gd name="T51" fmla="*/ 10 h 83"/>
                <a:gd name="T52" fmla="*/ 138 w 302"/>
                <a:gd name="T53" fmla="*/ 15 h 83"/>
                <a:gd name="T54" fmla="*/ 138 w 302"/>
                <a:gd name="T55" fmla="*/ 22 h 83"/>
                <a:gd name="T56" fmla="*/ 138 w 302"/>
                <a:gd name="T57" fmla="*/ 25 h 83"/>
                <a:gd name="T58" fmla="*/ 146 w 302"/>
                <a:gd name="T59" fmla="*/ 15 h 83"/>
                <a:gd name="T60" fmla="*/ 146 w 302"/>
                <a:gd name="T61" fmla="*/ 7 h 83"/>
                <a:gd name="T62" fmla="*/ 171 w 302"/>
                <a:gd name="T63" fmla="*/ 10 h 83"/>
                <a:gd name="T64" fmla="*/ 204 w 302"/>
                <a:gd name="T65" fmla="*/ 18 h 83"/>
                <a:gd name="T66" fmla="*/ 233 w 302"/>
                <a:gd name="T67" fmla="*/ 30 h 83"/>
                <a:gd name="T68" fmla="*/ 249 w 302"/>
                <a:gd name="T69" fmla="*/ 48 h 83"/>
                <a:gd name="T70" fmla="*/ 236 w 302"/>
                <a:gd name="T71" fmla="*/ 51 h 83"/>
                <a:gd name="T72" fmla="*/ 212 w 302"/>
                <a:gd name="T73" fmla="*/ 47 h 83"/>
                <a:gd name="T74" fmla="*/ 187 w 302"/>
                <a:gd name="T75" fmla="*/ 43 h 83"/>
                <a:gd name="T76" fmla="*/ 158 w 302"/>
                <a:gd name="T77" fmla="*/ 39 h 83"/>
                <a:gd name="T78" fmla="*/ 134 w 302"/>
                <a:gd name="T79" fmla="*/ 39 h 83"/>
                <a:gd name="T80" fmla="*/ 118 w 302"/>
                <a:gd name="T81" fmla="*/ 43 h 83"/>
                <a:gd name="T82" fmla="*/ 120 w 302"/>
                <a:gd name="T83" fmla="*/ 35 h 83"/>
                <a:gd name="T84" fmla="*/ 124 w 302"/>
                <a:gd name="T85" fmla="*/ 31 h 83"/>
                <a:gd name="T86" fmla="*/ 107 w 302"/>
                <a:gd name="T87" fmla="*/ 35 h 83"/>
                <a:gd name="T88" fmla="*/ 88 w 302"/>
                <a:gd name="T89" fmla="*/ 48 h 83"/>
                <a:gd name="T90" fmla="*/ 62 w 302"/>
                <a:gd name="T91" fmla="*/ 50 h 83"/>
                <a:gd name="T92" fmla="*/ 51 w 302"/>
                <a:gd name="T93" fmla="*/ 50 h 83"/>
                <a:gd name="T94" fmla="*/ 38 w 302"/>
                <a:gd name="T95" fmla="*/ 51 h 83"/>
                <a:gd name="T96" fmla="*/ 22 w 302"/>
                <a:gd name="T97" fmla="*/ 56 h 83"/>
                <a:gd name="T98" fmla="*/ 7 w 302"/>
                <a:gd name="T99" fmla="*/ 66 h 8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02"/>
                <a:gd name="T151" fmla="*/ 0 h 83"/>
                <a:gd name="T152" fmla="*/ 302 w 302"/>
                <a:gd name="T153" fmla="*/ 83 h 8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02" h="83">
                  <a:moveTo>
                    <a:pt x="0" y="74"/>
                  </a:moveTo>
                  <a:lnTo>
                    <a:pt x="14" y="68"/>
                  </a:lnTo>
                  <a:lnTo>
                    <a:pt x="30" y="64"/>
                  </a:lnTo>
                  <a:lnTo>
                    <a:pt x="46" y="59"/>
                  </a:lnTo>
                  <a:lnTo>
                    <a:pt x="62" y="55"/>
                  </a:lnTo>
                  <a:lnTo>
                    <a:pt x="79" y="51"/>
                  </a:lnTo>
                  <a:lnTo>
                    <a:pt x="99" y="50"/>
                  </a:lnTo>
                  <a:lnTo>
                    <a:pt x="118" y="48"/>
                  </a:lnTo>
                  <a:lnTo>
                    <a:pt x="137" y="48"/>
                  </a:lnTo>
                  <a:lnTo>
                    <a:pt x="158" y="48"/>
                  </a:lnTo>
                  <a:lnTo>
                    <a:pt x="179" y="50"/>
                  </a:lnTo>
                  <a:lnTo>
                    <a:pt x="199" y="54"/>
                  </a:lnTo>
                  <a:lnTo>
                    <a:pt x="219" y="56"/>
                  </a:lnTo>
                  <a:lnTo>
                    <a:pt x="237" y="61"/>
                  </a:lnTo>
                  <a:lnTo>
                    <a:pt x="254" y="67"/>
                  </a:lnTo>
                  <a:lnTo>
                    <a:pt x="271" y="73"/>
                  </a:lnTo>
                  <a:lnTo>
                    <a:pt x="286" y="79"/>
                  </a:lnTo>
                  <a:lnTo>
                    <a:pt x="298" y="83"/>
                  </a:lnTo>
                  <a:lnTo>
                    <a:pt x="302" y="81"/>
                  </a:lnTo>
                  <a:lnTo>
                    <a:pt x="300" y="73"/>
                  </a:lnTo>
                  <a:lnTo>
                    <a:pt x="295" y="61"/>
                  </a:lnTo>
                  <a:lnTo>
                    <a:pt x="287" y="48"/>
                  </a:lnTo>
                  <a:lnTo>
                    <a:pt x="279" y="38"/>
                  </a:lnTo>
                  <a:lnTo>
                    <a:pt x="274" y="30"/>
                  </a:lnTo>
                  <a:lnTo>
                    <a:pt x="271" y="26"/>
                  </a:lnTo>
                  <a:lnTo>
                    <a:pt x="257" y="20"/>
                  </a:lnTo>
                  <a:lnTo>
                    <a:pt x="242" y="15"/>
                  </a:lnTo>
                  <a:lnTo>
                    <a:pt x="226" y="10"/>
                  </a:lnTo>
                  <a:lnTo>
                    <a:pt x="211" y="7"/>
                  </a:lnTo>
                  <a:lnTo>
                    <a:pt x="194" y="3"/>
                  </a:lnTo>
                  <a:lnTo>
                    <a:pt x="175" y="2"/>
                  </a:lnTo>
                  <a:lnTo>
                    <a:pt x="157" y="0"/>
                  </a:lnTo>
                  <a:lnTo>
                    <a:pt x="137" y="0"/>
                  </a:lnTo>
                  <a:lnTo>
                    <a:pt x="118" y="0"/>
                  </a:lnTo>
                  <a:lnTo>
                    <a:pt x="100" y="2"/>
                  </a:lnTo>
                  <a:lnTo>
                    <a:pt x="82" y="3"/>
                  </a:lnTo>
                  <a:lnTo>
                    <a:pt x="66" y="7"/>
                  </a:lnTo>
                  <a:lnTo>
                    <a:pt x="47" y="10"/>
                  </a:lnTo>
                  <a:lnTo>
                    <a:pt x="32" y="14"/>
                  </a:lnTo>
                  <a:lnTo>
                    <a:pt x="17" y="19"/>
                  </a:lnTo>
                  <a:lnTo>
                    <a:pt x="3" y="25"/>
                  </a:lnTo>
                  <a:lnTo>
                    <a:pt x="3" y="26"/>
                  </a:lnTo>
                  <a:lnTo>
                    <a:pt x="7" y="27"/>
                  </a:lnTo>
                  <a:lnTo>
                    <a:pt x="10" y="30"/>
                  </a:lnTo>
                  <a:lnTo>
                    <a:pt x="17" y="32"/>
                  </a:lnTo>
                  <a:lnTo>
                    <a:pt x="26" y="32"/>
                  </a:lnTo>
                  <a:lnTo>
                    <a:pt x="41" y="32"/>
                  </a:lnTo>
                  <a:lnTo>
                    <a:pt x="58" y="27"/>
                  </a:lnTo>
                  <a:lnTo>
                    <a:pt x="78" y="20"/>
                  </a:lnTo>
                  <a:lnTo>
                    <a:pt x="99" y="14"/>
                  </a:lnTo>
                  <a:lnTo>
                    <a:pt x="115" y="10"/>
                  </a:lnTo>
                  <a:lnTo>
                    <a:pt x="126" y="10"/>
                  </a:lnTo>
                  <a:lnTo>
                    <a:pt x="134" y="12"/>
                  </a:lnTo>
                  <a:lnTo>
                    <a:pt x="138" y="15"/>
                  </a:lnTo>
                  <a:lnTo>
                    <a:pt x="141" y="19"/>
                  </a:lnTo>
                  <a:lnTo>
                    <a:pt x="138" y="22"/>
                  </a:lnTo>
                  <a:lnTo>
                    <a:pt x="136" y="26"/>
                  </a:lnTo>
                  <a:lnTo>
                    <a:pt x="138" y="25"/>
                  </a:lnTo>
                  <a:lnTo>
                    <a:pt x="143" y="20"/>
                  </a:lnTo>
                  <a:lnTo>
                    <a:pt x="146" y="15"/>
                  </a:lnTo>
                  <a:lnTo>
                    <a:pt x="143" y="7"/>
                  </a:lnTo>
                  <a:lnTo>
                    <a:pt x="146" y="7"/>
                  </a:lnTo>
                  <a:lnTo>
                    <a:pt x="157" y="8"/>
                  </a:lnTo>
                  <a:lnTo>
                    <a:pt x="171" y="10"/>
                  </a:lnTo>
                  <a:lnTo>
                    <a:pt x="187" y="14"/>
                  </a:lnTo>
                  <a:lnTo>
                    <a:pt x="204" y="18"/>
                  </a:lnTo>
                  <a:lnTo>
                    <a:pt x="220" y="22"/>
                  </a:lnTo>
                  <a:lnTo>
                    <a:pt x="233" y="30"/>
                  </a:lnTo>
                  <a:lnTo>
                    <a:pt x="242" y="36"/>
                  </a:lnTo>
                  <a:lnTo>
                    <a:pt x="249" y="48"/>
                  </a:lnTo>
                  <a:lnTo>
                    <a:pt x="246" y="51"/>
                  </a:lnTo>
                  <a:lnTo>
                    <a:pt x="236" y="51"/>
                  </a:lnTo>
                  <a:lnTo>
                    <a:pt x="221" y="48"/>
                  </a:lnTo>
                  <a:lnTo>
                    <a:pt x="212" y="47"/>
                  </a:lnTo>
                  <a:lnTo>
                    <a:pt x="201" y="44"/>
                  </a:lnTo>
                  <a:lnTo>
                    <a:pt x="187" y="43"/>
                  </a:lnTo>
                  <a:lnTo>
                    <a:pt x="173" y="42"/>
                  </a:lnTo>
                  <a:lnTo>
                    <a:pt x="158" y="39"/>
                  </a:lnTo>
                  <a:lnTo>
                    <a:pt x="143" y="39"/>
                  </a:lnTo>
                  <a:lnTo>
                    <a:pt x="134" y="39"/>
                  </a:lnTo>
                  <a:lnTo>
                    <a:pt x="126" y="42"/>
                  </a:lnTo>
                  <a:lnTo>
                    <a:pt x="118" y="43"/>
                  </a:lnTo>
                  <a:lnTo>
                    <a:pt x="116" y="39"/>
                  </a:lnTo>
                  <a:lnTo>
                    <a:pt x="120" y="35"/>
                  </a:lnTo>
                  <a:lnTo>
                    <a:pt x="128" y="31"/>
                  </a:lnTo>
                  <a:lnTo>
                    <a:pt x="124" y="31"/>
                  </a:lnTo>
                  <a:lnTo>
                    <a:pt x="116" y="31"/>
                  </a:lnTo>
                  <a:lnTo>
                    <a:pt x="107" y="35"/>
                  </a:lnTo>
                  <a:lnTo>
                    <a:pt x="97" y="42"/>
                  </a:lnTo>
                  <a:lnTo>
                    <a:pt x="88" y="48"/>
                  </a:lnTo>
                  <a:lnTo>
                    <a:pt x="75" y="50"/>
                  </a:lnTo>
                  <a:lnTo>
                    <a:pt x="62" y="50"/>
                  </a:lnTo>
                  <a:lnTo>
                    <a:pt x="54" y="50"/>
                  </a:lnTo>
                  <a:lnTo>
                    <a:pt x="51" y="50"/>
                  </a:lnTo>
                  <a:lnTo>
                    <a:pt x="45" y="51"/>
                  </a:lnTo>
                  <a:lnTo>
                    <a:pt x="38" y="51"/>
                  </a:lnTo>
                  <a:lnTo>
                    <a:pt x="30" y="54"/>
                  </a:lnTo>
                  <a:lnTo>
                    <a:pt x="22" y="56"/>
                  </a:lnTo>
                  <a:lnTo>
                    <a:pt x="14" y="61"/>
                  </a:lnTo>
                  <a:lnTo>
                    <a:pt x="7" y="66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927" name="Freeform 177"/>
            <p:cNvSpPr>
              <a:spLocks/>
            </p:cNvSpPr>
            <p:nvPr/>
          </p:nvSpPr>
          <p:spPr bwMode="auto">
            <a:xfrm>
              <a:off x="2813" y="3613"/>
              <a:ext cx="147" cy="62"/>
            </a:xfrm>
            <a:custGeom>
              <a:avLst/>
              <a:gdLst>
                <a:gd name="T0" fmla="*/ 147 w 147"/>
                <a:gd name="T1" fmla="*/ 50 h 62"/>
                <a:gd name="T2" fmla="*/ 126 w 147"/>
                <a:gd name="T3" fmla="*/ 57 h 62"/>
                <a:gd name="T4" fmla="*/ 105 w 147"/>
                <a:gd name="T5" fmla="*/ 59 h 62"/>
                <a:gd name="T6" fmla="*/ 86 w 147"/>
                <a:gd name="T7" fmla="*/ 62 h 62"/>
                <a:gd name="T8" fmla="*/ 67 w 147"/>
                <a:gd name="T9" fmla="*/ 62 h 62"/>
                <a:gd name="T10" fmla="*/ 48 w 147"/>
                <a:gd name="T11" fmla="*/ 62 h 62"/>
                <a:gd name="T12" fmla="*/ 31 w 147"/>
                <a:gd name="T13" fmla="*/ 58 h 62"/>
                <a:gd name="T14" fmla="*/ 15 w 147"/>
                <a:gd name="T15" fmla="*/ 55 h 62"/>
                <a:gd name="T16" fmla="*/ 0 w 147"/>
                <a:gd name="T17" fmla="*/ 50 h 62"/>
                <a:gd name="T18" fmla="*/ 0 w 147"/>
                <a:gd name="T19" fmla="*/ 0 h 62"/>
                <a:gd name="T20" fmla="*/ 15 w 147"/>
                <a:gd name="T21" fmla="*/ 6 h 62"/>
                <a:gd name="T22" fmla="*/ 31 w 147"/>
                <a:gd name="T23" fmla="*/ 11 h 62"/>
                <a:gd name="T24" fmla="*/ 48 w 147"/>
                <a:gd name="T25" fmla="*/ 12 h 62"/>
                <a:gd name="T26" fmla="*/ 67 w 147"/>
                <a:gd name="T27" fmla="*/ 13 h 62"/>
                <a:gd name="T28" fmla="*/ 86 w 147"/>
                <a:gd name="T29" fmla="*/ 12 h 62"/>
                <a:gd name="T30" fmla="*/ 105 w 147"/>
                <a:gd name="T31" fmla="*/ 11 h 62"/>
                <a:gd name="T32" fmla="*/ 126 w 147"/>
                <a:gd name="T33" fmla="*/ 7 h 62"/>
                <a:gd name="T34" fmla="*/ 147 w 147"/>
                <a:gd name="T35" fmla="*/ 0 h 62"/>
                <a:gd name="T36" fmla="*/ 147 w 147"/>
                <a:gd name="T37" fmla="*/ 50 h 6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7"/>
                <a:gd name="T58" fmla="*/ 0 h 62"/>
                <a:gd name="T59" fmla="*/ 147 w 147"/>
                <a:gd name="T60" fmla="*/ 62 h 6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7" h="62">
                  <a:moveTo>
                    <a:pt x="147" y="50"/>
                  </a:moveTo>
                  <a:lnTo>
                    <a:pt x="126" y="57"/>
                  </a:lnTo>
                  <a:lnTo>
                    <a:pt x="105" y="59"/>
                  </a:lnTo>
                  <a:lnTo>
                    <a:pt x="86" y="62"/>
                  </a:lnTo>
                  <a:lnTo>
                    <a:pt x="67" y="62"/>
                  </a:lnTo>
                  <a:lnTo>
                    <a:pt x="48" y="62"/>
                  </a:lnTo>
                  <a:lnTo>
                    <a:pt x="31" y="58"/>
                  </a:lnTo>
                  <a:lnTo>
                    <a:pt x="15" y="55"/>
                  </a:lnTo>
                  <a:lnTo>
                    <a:pt x="0" y="50"/>
                  </a:lnTo>
                  <a:lnTo>
                    <a:pt x="0" y="0"/>
                  </a:lnTo>
                  <a:lnTo>
                    <a:pt x="15" y="6"/>
                  </a:lnTo>
                  <a:lnTo>
                    <a:pt x="31" y="11"/>
                  </a:lnTo>
                  <a:lnTo>
                    <a:pt x="48" y="12"/>
                  </a:lnTo>
                  <a:lnTo>
                    <a:pt x="67" y="13"/>
                  </a:lnTo>
                  <a:lnTo>
                    <a:pt x="86" y="12"/>
                  </a:lnTo>
                  <a:lnTo>
                    <a:pt x="105" y="11"/>
                  </a:lnTo>
                  <a:lnTo>
                    <a:pt x="126" y="7"/>
                  </a:lnTo>
                  <a:lnTo>
                    <a:pt x="147" y="0"/>
                  </a:lnTo>
                  <a:lnTo>
                    <a:pt x="147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928" name="Freeform 178"/>
            <p:cNvSpPr>
              <a:spLocks/>
            </p:cNvSpPr>
            <p:nvPr/>
          </p:nvSpPr>
          <p:spPr bwMode="auto">
            <a:xfrm>
              <a:off x="8" y="-113"/>
              <a:ext cx="5895" cy="4570"/>
            </a:xfrm>
            <a:custGeom>
              <a:avLst/>
              <a:gdLst>
                <a:gd name="T0" fmla="*/ 0 w 5895"/>
                <a:gd name="T1" fmla="*/ 4426 h 4570"/>
                <a:gd name="T2" fmla="*/ 0 w 5895"/>
                <a:gd name="T3" fmla="*/ 124 h 4570"/>
                <a:gd name="T4" fmla="*/ 1 w 5895"/>
                <a:gd name="T5" fmla="*/ 105 h 4570"/>
                <a:gd name="T6" fmla="*/ 9 w 5895"/>
                <a:gd name="T7" fmla="*/ 83 h 4570"/>
                <a:gd name="T8" fmla="*/ 20 w 5895"/>
                <a:gd name="T9" fmla="*/ 62 h 4570"/>
                <a:gd name="T10" fmla="*/ 33 w 5895"/>
                <a:gd name="T11" fmla="*/ 42 h 4570"/>
                <a:gd name="T12" fmla="*/ 53 w 5895"/>
                <a:gd name="T13" fmla="*/ 25 h 4570"/>
                <a:gd name="T14" fmla="*/ 74 w 5895"/>
                <a:gd name="T15" fmla="*/ 12 h 4570"/>
                <a:gd name="T16" fmla="*/ 98 w 5895"/>
                <a:gd name="T17" fmla="*/ 4 h 4570"/>
                <a:gd name="T18" fmla="*/ 125 w 5895"/>
                <a:gd name="T19" fmla="*/ 0 h 4570"/>
                <a:gd name="T20" fmla="*/ 5789 w 5895"/>
                <a:gd name="T21" fmla="*/ 0 h 4570"/>
                <a:gd name="T22" fmla="*/ 5809 w 5895"/>
                <a:gd name="T23" fmla="*/ 1 h 4570"/>
                <a:gd name="T24" fmla="*/ 5826 w 5895"/>
                <a:gd name="T25" fmla="*/ 8 h 4570"/>
                <a:gd name="T26" fmla="*/ 5844 w 5895"/>
                <a:gd name="T27" fmla="*/ 18 h 4570"/>
                <a:gd name="T28" fmla="*/ 5862 w 5895"/>
                <a:gd name="T29" fmla="*/ 33 h 4570"/>
                <a:gd name="T30" fmla="*/ 5873 w 5895"/>
                <a:gd name="T31" fmla="*/ 50 h 4570"/>
                <a:gd name="T32" fmla="*/ 5885 w 5895"/>
                <a:gd name="T33" fmla="*/ 66 h 4570"/>
                <a:gd name="T34" fmla="*/ 5892 w 5895"/>
                <a:gd name="T35" fmla="*/ 86 h 4570"/>
                <a:gd name="T36" fmla="*/ 5895 w 5895"/>
                <a:gd name="T37" fmla="*/ 106 h 4570"/>
                <a:gd name="T38" fmla="*/ 5895 w 5895"/>
                <a:gd name="T39" fmla="*/ 4446 h 4570"/>
                <a:gd name="T40" fmla="*/ 5892 w 5895"/>
                <a:gd name="T41" fmla="*/ 4464 h 4570"/>
                <a:gd name="T42" fmla="*/ 5885 w 5895"/>
                <a:gd name="T43" fmla="*/ 4487 h 4570"/>
                <a:gd name="T44" fmla="*/ 5873 w 5895"/>
                <a:gd name="T45" fmla="*/ 4507 h 4570"/>
                <a:gd name="T46" fmla="*/ 5859 w 5895"/>
                <a:gd name="T47" fmla="*/ 4525 h 4570"/>
                <a:gd name="T48" fmla="*/ 5842 w 5895"/>
                <a:gd name="T49" fmla="*/ 4545 h 4570"/>
                <a:gd name="T50" fmla="*/ 5822 w 5895"/>
                <a:gd name="T51" fmla="*/ 4558 h 4570"/>
                <a:gd name="T52" fmla="*/ 5802 w 5895"/>
                <a:gd name="T53" fmla="*/ 4566 h 4570"/>
                <a:gd name="T54" fmla="*/ 5781 w 5895"/>
                <a:gd name="T55" fmla="*/ 4570 h 4570"/>
                <a:gd name="T56" fmla="*/ 144 w 5895"/>
                <a:gd name="T57" fmla="*/ 4570 h 4570"/>
                <a:gd name="T58" fmla="*/ 121 w 5895"/>
                <a:gd name="T59" fmla="*/ 4569 h 4570"/>
                <a:gd name="T60" fmla="*/ 98 w 5895"/>
                <a:gd name="T61" fmla="*/ 4562 h 4570"/>
                <a:gd name="T62" fmla="*/ 74 w 5895"/>
                <a:gd name="T63" fmla="*/ 4549 h 4570"/>
                <a:gd name="T64" fmla="*/ 51 w 5895"/>
                <a:gd name="T65" fmla="*/ 4534 h 4570"/>
                <a:gd name="T66" fmla="*/ 30 w 5895"/>
                <a:gd name="T67" fmla="*/ 4516 h 4570"/>
                <a:gd name="T68" fmla="*/ 14 w 5895"/>
                <a:gd name="T69" fmla="*/ 4490 h 4570"/>
                <a:gd name="T70" fmla="*/ 3 w 5895"/>
                <a:gd name="T71" fmla="*/ 4460 h 4570"/>
                <a:gd name="T72" fmla="*/ 0 w 5895"/>
                <a:gd name="T73" fmla="*/ 4426 h 457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895"/>
                <a:gd name="T112" fmla="*/ 0 h 4570"/>
                <a:gd name="T113" fmla="*/ 5895 w 5895"/>
                <a:gd name="T114" fmla="*/ 4570 h 457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895" h="4570">
                  <a:moveTo>
                    <a:pt x="0" y="4426"/>
                  </a:moveTo>
                  <a:lnTo>
                    <a:pt x="0" y="124"/>
                  </a:lnTo>
                  <a:lnTo>
                    <a:pt x="1" y="105"/>
                  </a:lnTo>
                  <a:lnTo>
                    <a:pt x="9" y="83"/>
                  </a:lnTo>
                  <a:lnTo>
                    <a:pt x="20" y="62"/>
                  </a:lnTo>
                  <a:lnTo>
                    <a:pt x="33" y="42"/>
                  </a:lnTo>
                  <a:lnTo>
                    <a:pt x="53" y="25"/>
                  </a:lnTo>
                  <a:lnTo>
                    <a:pt x="74" y="12"/>
                  </a:lnTo>
                  <a:lnTo>
                    <a:pt x="98" y="4"/>
                  </a:lnTo>
                  <a:lnTo>
                    <a:pt x="125" y="0"/>
                  </a:lnTo>
                  <a:lnTo>
                    <a:pt x="5789" y="0"/>
                  </a:lnTo>
                  <a:lnTo>
                    <a:pt x="5809" y="1"/>
                  </a:lnTo>
                  <a:lnTo>
                    <a:pt x="5826" y="8"/>
                  </a:lnTo>
                  <a:lnTo>
                    <a:pt x="5844" y="18"/>
                  </a:lnTo>
                  <a:lnTo>
                    <a:pt x="5862" y="33"/>
                  </a:lnTo>
                  <a:lnTo>
                    <a:pt x="5873" y="50"/>
                  </a:lnTo>
                  <a:lnTo>
                    <a:pt x="5885" y="66"/>
                  </a:lnTo>
                  <a:lnTo>
                    <a:pt x="5892" y="86"/>
                  </a:lnTo>
                  <a:lnTo>
                    <a:pt x="5895" y="106"/>
                  </a:lnTo>
                  <a:lnTo>
                    <a:pt x="5895" y="4446"/>
                  </a:lnTo>
                  <a:lnTo>
                    <a:pt x="5892" y="4464"/>
                  </a:lnTo>
                  <a:lnTo>
                    <a:pt x="5885" y="4487"/>
                  </a:lnTo>
                  <a:lnTo>
                    <a:pt x="5873" y="4507"/>
                  </a:lnTo>
                  <a:lnTo>
                    <a:pt x="5859" y="4525"/>
                  </a:lnTo>
                  <a:lnTo>
                    <a:pt x="5842" y="4545"/>
                  </a:lnTo>
                  <a:lnTo>
                    <a:pt x="5822" y="4558"/>
                  </a:lnTo>
                  <a:lnTo>
                    <a:pt x="5802" y="4566"/>
                  </a:lnTo>
                  <a:lnTo>
                    <a:pt x="5781" y="4570"/>
                  </a:lnTo>
                  <a:lnTo>
                    <a:pt x="144" y="4570"/>
                  </a:lnTo>
                  <a:lnTo>
                    <a:pt x="121" y="4569"/>
                  </a:lnTo>
                  <a:lnTo>
                    <a:pt x="98" y="4562"/>
                  </a:lnTo>
                  <a:lnTo>
                    <a:pt x="74" y="4549"/>
                  </a:lnTo>
                  <a:lnTo>
                    <a:pt x="51" y="4534"/>
                  </a:lnTo>
                  <a:lnTo>
                    <a:pt x="30" y="4516"/>
                  </a:lnTo>
                  <a:lnTo>
                    <a:pt x="14" y="4490"/>
                  </a:lnTo>
                  <a:lnTo>
                    <a:pt x="3" y="4460"/>
                  </a:lnTo>
                  <a:lnTo>
                    <a:pt x="0" y="4426"/>
                  </a:lnTo>
                  <a:close/>
                </a:path>
              </a:pathLst>
            </a:custGeom>
            <a:solidFill>
              <a:srgbClr val="0000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929" name="Freeform 179"/>
            <p:cNvSpPr>
              <a:spLocks/>
            </p:cNvSpPr>
            <p:nvPr/>
          </p:nvSpPr>
          <p:spPr bwMode="auto">
            <a:xfrm>
              <a:off x="0" y="12"/>
              <a:ext cx="15" cy="4301"/>
            </a:xfrm>
            <a:custGeom>
              <a:avLst/>
              <a:gdLst>
                <a:gd name="T0" fmla="*/ 0 w 15"/>
                <a:gd name="T1" fmla="*/ 0 h 4301"/>
                <a:gd name="T2" fmla="*/ 0 w 15"/>
                <a:gd name="T3" fmla="*/ 0 h 4301"/>
                <a:gd name="T4" fmla="*/ 0 w 15"/>
                <a:gd name="T5" fmla="*/ 4301 h 4301"/>
                <a:gd name="T6" fmla="*/ 15 w 15"/>
                <a:gd name="T7" fmla="*/ 4301 h 4301"/>
                <a:gd name="T8" fmla="*/ 15 w 15"/>
                <a:gd name="T9" fmla="*/ 0 h 4301"/>
                <a:gd name="T10" fmla="*/ 0 w 15"/>
                <a:gd name="T11" fmla="*/ 0 h 43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4301"/>
                <a:gd name="T20" fmla="*/ 15 w 15"/>
                <a:gd name="T21" fmla="*/ 4301 h 430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4301">
                  <a:moveTo>
                    <a:pt x="0" y="0"/>
                  </a:moveTo>
                  <a:lnTo>
                    <a:pt x="0" y="0"/>
                  </a:lnTo>
                  <a:lnTo>
                    <a:pt x="0" y="4301"/>
                  </a:lnTo>
                  <a:lnTo>
                    <a:pt x="15" y="4301"/>
                  </a:lnTo>
                  <a:lnTo>
                    <a:pt x="1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930" name="Freeform 180"/>
            <p:cNvSpPr>
              <a:spLocks/>
            </p:cNvSpPr>
            <p:nvPr/>
          </p:nvSpPr>
          <p:spPr bwMode="auto">
            <a:xfrm>
              <a:off x="0" y="-121"/>
              <a:ext cx="133" cy="133"/>
            </a:xfrm>
            <a:custGeom>
              <a:avLst/>
              <a:gdLst>
                <a:gd name="T0" fmla="*/ 133 w 133"/>
                <a:gd name="T1" fmla="*/ 0 h 133"/>
                <a:gd name="T2" fmla="*/ 133 w 133"/>
                <a:gd name="T3" fmla="*/ 0 h 133"/>
                <a:gd name="T4" fmla="*/ 104 w 133"/>
                <a:gd name="T5" fmla="*/ 5 h 133"/>
                <a:gd name="T6" fmla="*/ 77 w 133"/>
                <a:gd name="T7" fmla="*/ 14 h 133"/>
                <a:gd name="T8" fmla="*/ 58 w 133"/>
                <a:gd name="T9" fmla="*/ 27 h 133"/>
                <a:gd name="T10" fmla="*/ 37 w 133"/>
                <a:gd name="T11" fmla="*/ 46 h 133"/>
                <a:gd name="T12" fmla="*/ 21 w 133"/>
                <a:gd name="T13" fmla="*/ 67 h 133"/>
                <a:gd name="T14" fmla="*/ 10 w 133"/>
                <a:gd name="T15" fmla="*/ 89 h 133"/>
                <a:gd name="T16" fmla="*/ 2 w 133"/>
                <a:gd name="T17" fmla="*/ 112 h 133"/>
                <a:gd name="T18" fmla="*/ 0 w 133"/>
                <a:gd name="T19" fmla="*/ 133 h 133"/>
                <a:gd name="T20" fmla="*/ 15 w 133"/>
                <a:gd name="T21" fmla="*/ 133 h 133"/>
                <a:gd name="T22" fmla="*/ 15 w 133"/>
                <a:gd name="T23" fmla="*/ 115 h 133"/>
                <a:gd name="T24" fmla="*/ 23 w 133"/>
                <a:gd name="T25" fmla="*/ 96 h 133"/>
                <a:gd name="T26" fmla="*/ 33 w 133"/>
                <a:gd name="T27" fmla="*/ 73 h 133"/>
                <a:gd name="T28" fmla="*/ 46 w 133"/>
                <a:gd name="T29" fmla="*/ 56 h 133"/>
                <a:gd name="T30" fmla="*/ 63 w 133"/>
                <a:gd name="T31" fmla="*/ 42 h 133"/>
                <a:gd name="T32" fmla="*/ 84 w 133"/>
                <a:gd name="T33" fmla="*/ 27 h 133"/>
                <a:gd name="T34" fmla="*/ 107 w 133"/>
                <a:gd name="T35" fmla="*/ 19 h 133"/>
                <a:gd name="T36" fmla="*/ 133 w 133"/>
                <a:gd name="T37" fmla="*/ 16 h 133"/>
                <a:gd name="T38" fmla="*/ 133 w 133"/>
                <a:gd name="T39" fmla="*/ 0 h 13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33"/>
                <a:gd name="T61" fmla="*/ 0 h 133"/>
                <a:gd name="T62" fmla="*/ 133 w 133"/>
                <a:gd name="T63" fmla="*/ 133 h 13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33" h="133">
                  <a:moveTo>
                    <a:pt x="133" y="0"/>
                  </a:moveTo>
                  <a:lnTo>
                    <a:pt x="133" y="0"/>
                  </a:lnTo>
                  <a:lnTo>
                    <a:pt x="104" y="5"/>
                  </a:lnTo>
                  <a:lnTo>
                    <a:pt x="77" y="14"/>
                  </a:lnTo>
                  <a:lnTo>
                    <a:pt x="58" y="27"/>
                  </a:lnTo>
                  <a:lnTo>
                    <a:pt x="37" y="46"/>
                  </a:lnTo>
                  <a:lnTo>
                    <a:pt x="21" y="67"/>
                  </a:lnTo>
                  <a:lnTo>
                    <a:pt x="10" y="89"/>
                  </a:lnTo>
                  <a:lnTo>
                    <a:pt x="2" y="112"/>
                  </a:lnTo>
                  <a:lnTo>
                    <a:pt x="0" y="133"/>
                  </a:lnTo>
                  <a:lnTo>
                    <a:pt x="15" y="133"/>
                  </a:lnTo>
                  <a:lnTo>
                    <a:pt x="15" y="115"/>
                  </a:lnTo>
                  <a:lnTo>
                    <a:pt x="23" y="96"/>
                  </a:lnTo>
                  <a:lnTo>
                    <a:pt x="33" y="73"/>
                  </a:lnTo>
                  <a:lnTo>
                    <a:pt x="46" y="56"/>
                  </a:lnTo>
                  <a:lnTo>
                    <a:pt x="63" y="42"/>
                  </a:lnTo>
                  <a:lnTo>
                    <a:pt x="84" y="27"/>
                  </a:lnTo>
                  <a:lnTo>
                    <a:pt x="107" y="19"/>
                  </a:lnTo>
                  <a:lnTo>
                    <a:pt x="133" y="16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931" name="Freeform 181"/>
            <p:cNvSpPr>
              <a:spLocks/>
            </p:cNvSpPr>
            <p:nvPr/>
          </p:nvSpPr>
          <p:spPr bwMode="auto">
            <a:xfrm>
              <a:off x="133" y="-121"/>
              <a:ext cx="5664" cy="17"/>
            </a:xfrm>
            <a:custGeom>
              <a:avLst/>
              <a:gdLst>
                <a:gd name="T0" fmla="*/ 5664 w 5664"/>
                <a:gd name="T1" fmla="*/ 0 h 17"/>
                <a:gd name="T2" fmla="*/ 5664 w 5664"/>
                <a:gd name="T3" fmla="*/ 0 h 17"/>
                <a:gd name="T4" fmla="*/ 0 w 5664"/>
                <a:gd name="T5" fmla="*/ 0 h 17"/>
                <a:gd name="T6" fmla="*/ 0 w 5664"/>
                <a:gd name="T7" fmla="*/ 17 h 17"/>
                <a:gd name="T8" fmla="*/ 5664 w 5664"/>
                <a:gd name="T9" fmla="*/ 17 h 17"/>
                <a:gd name="T10" fmla="*/ 5664 w 5664"/>
                <a:gd name="T11" fmla="*/ 0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664"/>
                <a:gd name="T19" fmla="*/ 0 h 17"/>
                <a:gd name="T20" fmla="*/ 5664 w 5664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664" h="17">
                  <a:moveTo>
                    <a:pt x="5664" y="0"/>
                  </a:moveTo>
                  <a:lnTo>
                    <a:pt x="5664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5664" y="17"/>
                  </a:lnTo>
                  <a:lnTo>
                    <a:pt x="566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932" name="Freeform 182"/>
            <p:cNvSpPr>
              <a:spLocks/>
            </p:cNvSpPr>
            <p:nvPr/>
          </p:nvSpPr>
          <p:spPr bwMode="auto">
            <a:xfrm>
              <a:off x="5797" y="-121"/>
              <a:ext cx="114" cy="114"/>
            </a:xfrm>
            <a:custGeom>
              <a:avLst/>
              <a:gdLst>
                <a:gd name="T0" fmla="*/ 114 w 114"/>
                <a:gd name="T1" fmla="*/ 114 h 114"/>
                <a:gd name="T2" fmla="*/ 114 w 114"/>
                <a:gd name="T3" fmla="*/ 114 h 114"/>
                <a:gd name="T4" fmla="*/ 108 w 114"/>
                <a:gd name="T5" fmla="*/ 92 h 114"/>
                <a:gd name="T6" fmla="*/ 103 w 114"/>
                <a:gd name="T7" fmla="*/ 72 h 114"/>
                <a:gd name="T8" fmla="*/ 90 w 114"/>
                <a:gd name="T9" fmla="*/ 55 h 114"/>
                <a:gd name="T10" fmla="*/ 77 w 114"/>
                <a:gd name="T11" fmla="*/ 36 h 114"/>
                <a:gd name="T12" fmla="*/ 59 w 114"/>
                <a:gd name="T13" fmla="*/ 20 h 114"/>
                <a:gd name="T14" fmla="*/ 38 w 114"/>
                <a:gd name="T15" fmla="*/ 10 h 114"/>
                <a:gd name="T16" fmla="*/ 21 w 114"/>
                <a:gd name="T17" fmla="*/ 3 h 114"/>
                <a:gd name="T18" fmla="*/ 0 w 114"/>
                <a:gd name="T19" fmla="*/ 0 h 114"/>
                <a:gd name="T20" fmla="*/ 0 w 114"/>
                <a:gd name="T21" fmla="*/ 17 h 114"/>
                <a:gd name="T22" fmla="*/ 17 w 114"/>
                <a:gd name="T23" fmla="*/ 17 h 114"/>
                <a:gd name="T24" fmla="*/ 36 w 114"/>
                <a:gd name="T25" fmla="*/ 24 h 114"/>
                <a:gd name="T26" fmla="*/ 53 w 114"/>
                <a:gd name="T27" fmla="*/ 34 h 114"/>
                <a:gd name="T28" fmla="*/ 67 w 114"/>
                <a:gd name="T29" fmla="*/ 46 h 114"/>
                <a:gd name="T30" fmla="*/ 81 w 114"/>
                <a:gd name="T31" fmla="*/ 61 h 114"/>
                <a:gd name="T32" fmla="*/ 90 w 114"/>
                <a:gd name="T33" fmla="*/ 78 h 114"/>
                <a:gd name="T34" fmla="*/ 97 w 114"/>
                <a:gd name="T35" fmla="*/ 96 h 114"/>
                <a:gd name="T36" fmla="*/ 98 w 114"/>
                <a:gd name="T37" fmla="*/ 114 h 114"/>
                <a:gd name="T38" fmla="*/ 114 w 114"/>
                <a:gd name="T39" fmla="*/ 114 h 11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14"/>
                <a:gd name="T61" fmla="*/ 0 h 114"/>
                <a:gd name="T62" fmla="*/ 114 w 114"/>
                <a:gd name="T63" fmla="*/ 114 h 11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14" h="114">
                  <a:moveTo>
                    <a:pt x="114" y="114"/>
                  </a:moveTo>
                  <a:lnTo>
                    <a:pt x="114" y="114"/>
                  </a:lnTo>
                  <a:lnTo>
                    <a:pt x="108" y="92"/>
                  </a:lnTo>
                  <a:lnTo>
                    <a:pt x="103" y="72"/>
                  </a:lnTo>
                  <a:lnTo>
                    <a:pt x="90" y="55"/>
                  </a:lnTo>
                  <a:lnTo>
                    <a:pt x="77" y="36"/>
                  </a:lnTo>
                  <a:lnTo>
                    <a:pt x="59" y="20"/>
                  </a:lnTo>
                  <a:lnTo>
                    <a:pt x="38" y="10"/>
                  </a:lnTo>
                  <a:lnTo>
                    <a:pt x="21" y="3"/>
                  </a:lnTo>
                  <a:lnTo>
                    <a:pt x="0" y="0"/>
                  </a:lnTo>
                  <a:lnTo>
                    <a:pt x="0" y="17"/>
                  </a:lnTo>
                  <a:lnTo>
                    <a:pt x="17" y="17"/>
                  </a:lnTo>
                  <a:lnTo>
                    <a:pt x="36" y="24"/>
                  </a:lnTo>
                  <a:lnTo>
                    <a:pt x="53" y="34"/>
                  </a:lnTo>
                  <a:lnTo>
                    <a:pt x="67" y="46"/>
                  </a:lnTo>
                  <a:lnTo>
                    <a:pt x="81" y="61"/>
                  </a:lnTo>
                  <a:lnTo>
                    <a:pt x="90" y="78"/>
                  </a:lnTo>
                  <a:lnTo>
                    <a:pt x="97" y="96"/>
                  </a:lnTo>
                  <a:lnTo>
                    <a:pt x="98" y="114"/>
                  </a:lnTo>
                  <a:lnTo>
                    <a:pt x="114" y="1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933" name="Freeform 183"/>
            <p:cNvSpPr>
              <a:spLocks/>
            </p:cNvSpPr>
            <p:nvPr/>
          </p:nvSpPr>
          <p:spPr bwMode="auto">
            <a:xfrm>
              <a:off x="5895" y="-7"/>
              <a:ext cx="16" cy="4339"/>
            </a:xfrm>
            <a:custGeom>
              <a:avLst/>
              <a:gdLst>
                <a:gd name="T0" fmla="*/ 16 w 16"/>
                <a:gd name="T1" fmla="*/ 4339 h 4339"/>
                <a:gd name="T2" fmla="*/ 16 w 16"/>
                <a:gd name="T3" fmla="*/ 4339 h 4339"/>
                <a:gd name="T4" fmla="*/ 16 w 16"/>
                <a:gd name="T5" fmla="*/ 0 h 4339"/>
                <a:gd name="T6" fmla="*/ 0 w 16"/>
                <a:gd name="T7" fmla="*/ 0 h 4339"/>
                <a:gd name="T8" fmla="*/ 0 w 16"/>
                <a:gd name="T9" fmla="*/ 4339 h 4339"/>
                <a:gd name="T10" fmla="*/ 16 w 16"/>
                <a:gd name="T11" fmla="*/ 4339 h 43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4339"/>
                <a:gd name="T20" fmla="*/ 16 w 16"/>
                <a:gd name="T21" fmla="*/ 4339 h 433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4339">
                  <a:moveTo>
                    <a:pt x="16" y="4339"/>
                  </a:moveTo>
                  <a:lnTo>
                    <a:pt x="16" y="4339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4339"/>
                  </a:lnTo>
                  <a:lnTo>
                    <a:pt x="16" y="433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934" name="Freeform 184"/>
            <p:cNvSpPr>
              <a:spLocks/>
            </p:cNvSpPr>
            <p:nvPr/>
          </p:nvSpPr>
          <p:spPr bwMode="auto">
            <a:xfrm>
              <a:off x="5790" y="4332"/>
              <a:ext cx="121" cy="132"/>
            </a:xfrm>
            <a:custGeom>
              <a:avLst/>
              <a:gdLst>
                <a:gd name="T0" fmla="*/ 0 w 121"/>
                <a:gd name="T1" fmla="*/ 132 h 132"/>
                <a:gd name="T2" fmla="*/ 0 w 121"/>
                <a:gd name="T3" fmla="*/ 132 h 132"/>
                <a:gd name="T4" fmla="*/ 22 w 121"/>
                <a:gd name="T5" fmla="*/ 129 h 132"/>
                <a:gd name="T6" fmla="*/ 45 w 121"/>
                <a:gd name="T7" fmla="*/ 119 h 132"/>
                <a:gd name="T8" fmla="*/ 65 w 121"/>
                <a:gd name="T9" fmla="*/ 103 h 132"/>
                <a:gd name="T10" fmla="*/ 82 w 121"/>
                <a:gd name="T11" fmla="*/ 85 h 132"/>
                <a:gd name="T12" fmla="*/ 98 w 121"/>
                <a:gd name="T13" fmla="*/ 65 h 132"/>
                <a:gd name="T14" fmla="*/ 110 w 121"/>
                <a:gd name="T15" fmla="*/ 44 h 132"/>
                <a:gd name="T16" fmla="*/ 115 w 121"/>
                <a:gd name="T17" fmla="*/ 20 h 132"/>
                <a:gd name="T18" fmla="*/ 121 w 121"/>
                <a:gd name="T19" fmla="*/ 0 h 132"/>
                <a:gd name="T20" fmla="*/ 105 w 121"/>
                <a:gd name="T21" fmla="*/ 0 h 132"/>
                <a:gd name="T22" fmla="*/ 104 w 121"/>
                <a:gd name="T23" fmla="*/ 16 h 132"/>
                <a:gd name="T24" fmla="*/ 97 w 121"/>
                <a:gd name="T25" fmla="*/ 37 h 132"/>
                <a:gd name="T26" fmla="*/ 85 w 121"/>
                <a:gd name="T27" fmla="*/ 58 h 132"/>
                <a:gd name="T28" fmla="*/ 73 w 121"/>
                <a:gd name="T29" fmla="*/ 74 h 132"/>
                <a:gd name="T30" fmla="*/ 55 w 121"/>
                <a:gd name="T31" fmla="*/ 94 h 132"/>
                <a:gd name="T32" fmla="*/ 38 w 121"/>
                <a:gd name="T33" fmla="*/ 106 h 132"/>
                <a:gd name="T34" fmla="*/ 19 w 121"/>
                <a:gd name="T35" fmla="*/ 114 h 132"/>
                <a:gd name="T36" fmla="*/ 0 w 121"/>
                <a:gd name="T37" fmla="*/ 117 h 132"/>
                <a:gd name="T38" fmla="*/ 0 w 121"/>
                <a:gd name="T39" fmla="*/ 132 h 13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21"/>
                <a:gd name="T61" fmla="*/ 0 h 132"/>
                <a:gd name="T62" fmla="*/ 121 w 121"/>
                <a:gd name="T63" fmla="*/ 132 h 13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21" h="132">
                  <a:moveTo>
                    <a:pt x="0" y="132"/>
                  </a:moveTo>
                  <a:lnTo>
                    <a:pt x="0" y="132"/>
                  </a:lnTo>
                  <a:lnTo>
                    <a:pt x="22" y="129"/>
                  </a:lnTo>
                  <a:lnTo>
                    <a:pt x="45" y="119"/>
                  </a:lnTo>
                  <a:lnTo>
                    <a:pt x="65" y="103"/>
                  </a:lnTo>
                  <a:lnTo>
                    <a:pt x="82" y="85"/>
                  </a:lnTo>
                  <a:lnTo>
                    <a:pt x="98" y="65"/>
                  </a:lnTo>
                  <a:lnTo>
                    <a:pt x="110" y="44"/>
                  </a:lnTo>
                  <a:lnTo>
                    <a:pt x="115" y="20"/>
                  </a:lnTo>
                  <a:lnTo>
                    <a:pt x="121" y="0"/>
                  </a:lnTo>
                  <a:lnTo>
                    <a:pt x="105" y="0"/>
                  </a:lnTo>
                  <a:lnTo>
                    <a:pt x="104" y="16"/>
                  </a:lnTo>
                  <a:lnTo>
                    <a:pt x="97" y="37"/>
                  </a:lnTo>
                  <a:lnTo>
                    <a:pt x="85" y="58"/>
                  </a:lnTo>
                  <a:lnTo>
                    <a:pt x="73" y="74"/>
                  </a:lnTo>
                  <a:lnTo>
                    <a:pt x="55" y="94"/>
                  </a:lnTo>
                  <a:lnTo>
                    <a:pt x="38" y="106"/>
                  </a:lnTo>
                  <a:lnTo>
                    <a:pt x="19" y="114"/>
                  </a:lnTo>
                  <a:lnTo>
                    <a:pt x="0" y="117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935" name="Freeform 185"/>
            <p:cNvSpPr>
              <a:spLocks/>
            </p:cNvSpPr>
            <p:nvPr/>
          </p:nvSpPr>
          <p:spPr bwMode="auto">
            <a:xfrm>
              <a:off x="151" y="4449"/>
              <a:ext cx="5639" cy="15"/>
            </a:xfrm>
            <a:custGeom>
              <a:avLst/>
              <a:gdLst>
                <a:gd name="T0" fmla="*/ 0 w 5639"/>
                <a:gd name="T1" fmla="*/ 15 h 15"/>
                <a:gd name="T2" fmla="*/ 0 w 5639"/>
                <a:gd name="T3" fmla="*/ 15 h 15"/>
                <a:gd name="T4" fmla="*/ 5639 w 5639"/>
                <a:gd name="T5" fmla="*/ 15 h 15"/>
                <a:gd name="T6" fmla="*/ 5639 w 5639"/>
                <a:gd name="T7" fmla="*/ 0 h 15"/>
                <a:gd name="T8" fmla="*/ 0 w 5639"/>
                <a:gd name="T9" fmla="*/ 0 h 15"/>
                <a:gd name="T10" fmla="*/ 0 w 5639"/>
                <a:gd name="T11" fmla="*/ 15 h 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639"/>
                <a:gd name="T19" fmla="*/ 0 h 15"/>
                <a:gd name="T20" fmla="*/ 5639 w 5639"/>
                <a:gd name="T21" fmla="*/ 15 h 1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639" h="15">
                  <a:moveTo>
                    <a:pt x="0" y="15"/>
                  </a:moveTo>
                  <a:lnTo>
                    <a:pt x="0" y="15"/>
                  </a:lnTo>
                  <a:lnTo>
                    <a:pt x="5639" y="15"/>
                  </a:lnTo>
                  <a:lnTo>
                    <a:pt x="5639" y="0"/>
                  </a:lnTo>
                  <a:lnTo>
                    <a:pt x="0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936" name="Freeform 186"/>
            <p:cNvSpPr>
              <a:spLocks/>
            </p:cNvSpPr>
            <p:nvPr/>
          </p:nvSpPr>
          <p:spPr bwMode="auto">
            <a:xfrm>
              <a:off x="0" y="4313"/>
              <a:ext cx="151" cy="151"/>
            </a:xfrm>
            <a:custGeom>
              <a:avLst/>
              <a:gdLst>
                <a:gd name="T0" fmla="*/ 0 w 151"/>
                <a:gd name="T1" fmla="*/ 0 h 151"/>
                <a:gd name="T2" fmla="*/ 0 w 151"/>
                <a:gd name="T3" fmla="*/ 0 h 151"/>
                <a:gd name="T4" fmla="*/ 5 w 151"/>
                <a:gd name="T5" fmla="*/ 36 h 151"/>
                <a:gd name="T6" fmla="*/ 16 w 151"/>
                <a:gd name="T7" fmla="*/ 67 h 151"/>
                <a:gd name="T8" fmla="*/ 33 w 151"/>
                <a:gd name="T9" fmla="*/ 93 h 151"/>
                <a:gd name="T10" fmla="*/ 55 w 151"/>
                <a:gd name="T11" fmla="*/ 114 h 151"/>
                <a:gd name="T12" fmla="*/ 78 w 151"/>
                <a:gd name="T13" fmla="*/ 131 h 151"/>
                <a:gd name="T14" fmla="*/ 104 w 151"/>
                <a:gd name="T15" fmla="*/ 142 h 151"/>
                <a:gd name="T16" fmla="*/ 129 w 151"/>
                <a:gd name="T17" fmla="*/ 149 h 151"/>
                <a:gd name="T18" fmla="*/ 151 w 151"/>
                <a:gd name="T19" fmla="*/ 151 h 151"/>
                <a:gd name="T20" fmla="*/ 151 w 151"/>
                <a:gd name="T21" fmla="*/ 136 h 151"/>
                <a:gd name="T22" fmla="*/ 129 w 151"/>
                <a:gd name="T23" fmla="*/ 136 h 151"/>
                <a:gd name="T24" fmla="*/ 107 w 151"/>
                <a:gd name="T25" fmla="*/ 128 h 151"/>
                <a:gd name="T26" fmla="*/ 84 w 151"/>
                <a:gd name="T27" fmla="*/ 116 h 151"/>
                <a:gd name="T28" fmla="*/ 62 w 151"/>
                <a:gd name="T29" fmla="*/ 101 h 151"/>
                <a:gd name="T30" fmla="*/ 43 w 151"/>
                <a:gd name="T31" fmla="*/ 84 h 151"/>
                <a:gd name="T32" fmla="*/ 29 w 151"/>
                <a:gd name="T33" fmla="*/ 60 h 151"/>
                <a:gd name="T34" fmla="*/ 17 w 151"/>
                <a:gd name="T35" fmla="*/ 33 h 151"/>
                <a:gd name="T36" fmla="*/ 16 w 151"/>
                <a:gd name="T37" fmla="*/ 0 h 151"/>
                <a:gd name="T38" fmla="*/ 0 w 151"/>
                <a:gd name="T39" fmla="*/ 0 h 15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51"/>
                <a:gd name="T61" fmla="*/ 0 h 151"/>
                <a:gd name="T62" fmla="*/ 151 w 151"/>
                <a:gd name="T63" fmla="*/ 151 h 15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51" h="151">
                  <a:moveTo>
                    <a:pt x="0" y="0"/>
                  </a:moveTo>
                  <a:lnTo>
                    <a:pt x="0" y="0"/>
                  </a:lnTo>
                  <a:lnTo>
                    <a:pt x="5" y="36"/>
                  </a:lnTo>
                  <a:lnTo>
                    <a:pt x="16" y="67"/>
                  </a:lnTo>
                  <a:lnTo>
                    <a:pt x="33" y="93"/>
                  </a:lnTo>
                  <a:lnTo>
                    <a:pt x="55" y="114"/>
                  </a:lnTo>
                  <a:lnTo>
                    <a:pt x="78" y="131"/>
                  </a:lnTo>
                  <a:lnTo>
                    <a:pt x="104" y="142"/>
                  </a:lnTo>
                  <a:lnTo>
                    <a:pt x="129" y="149"/>
                  </a:lnTo>
                  <a:lnTo>
                    <a:pt x="151" y="151"/>
                  </a:lnTo>
                  <a:lnTo>
                    <a:pt x="151" y="136"/>
                  </a:lnTo>
                  <a:lnTo>
                    <a:pt x="129" y="136"/>
                  </a:lnTo>
                  <a:lnTo>
                    <a:pt x="107" y="128"/>
                  </a:lnTo>
                  <a:lnTo>
                    <a:pt x="84" y="116"/>
                  </a:lnTo>
                  <a:lnTo>
                    <a:pt x="62" y="101"/>
                  </a:lnTo>
                  <a:lnTo>
                    <a:pt x="43" y="84"/>
                  </a:lnTo>
                  <a:lnTo>
                    <a:pt x="29" y="60"/>
                  </a:lnTo>
                  <a:lnTo>
                    <a:pt x="17" y="33"/>
                  </a:lnTo>
                  <a:lnTo>
                    <a:pt x="1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937" name="Rectangle 187"/>
            <p:cNvSpPr>
              <a:spLocks noChangeArrowheads="1"/>
            </p:cNvSpPr>
            <p:nvPr/>
          </p:nvSpPr>
          <p:spPr bwMode="auto">
            <a:xfrm>
              <a:off x="2682" y="4"/>
              <a:ext cx="420" cy="4309"/>
            </a:xfrm>
            <a:prstGeom prst="rect">
              <a:avLst/>
            </a:prstGeom>
            <a:solidFill>
              <a:srgbClr val="BF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938" name="Freeform 188"/>
            <p:cNvSpPr>
              <a:spLocks/>
            </p:cNvSpPr>
            <p:nvPr/>
          </p:nvSpPr>
          <p:spPr bwMode="auto">
            <a:xfrm>
              <a:off x="3097" y="4"/>
              <a:ext cx="11" cy="4315"/>
            </a:xfrm>
            <a:custGeom>
              <a:avLst/>
              <a:gdLst>
                <a:gd name="T0" fmla="*/ 5 w 11"/>
                <a:gd name="T1" fmla="*/ 4315 h 4315"/>
                <a:gd name="T2" fmla="*/ 11 w 11"/>
                <a:gd name="T3" fmla="*/ 4309 h 4315"/>
                <a:gd name="T4" fmla="*/ 11 w 11"/>
                <a:gd name="T5" fmla="*/ 0 h 4315"/>
                <a:gd name="T6" fmla="*/ 0 w 11"/>
                <a:gd name="T7" fmla="*/ 0 h 4315"/>
                <a:gd name="T8" fmla="*/ 0 w 11"/>
                <a:gd name="T9" fmla="*/ 4309 h 4315"/>
                <a:gd name="T10" fmla="*/ 5 w 11"/>
                <a:gd name="T11" fmla="*/ 4302 h 4315"/>
                <a:gd name="T12" fmla="*/ 5 w 11"/>
                <a:gd name="T13" fmla="*/ 4315 h 4315"/>
                <a:gd name="T14" fmla="*/ 11 w 11"/>
                <a:gd name="T15" fmla="*/ 4315 h 4315"/>
                <a:gd name="T16" fmla="*/ 11 w 11"/>
                <a:gd name="T17" fmla="*/ 4309 h 4315"/>
                <a:gd name="T18" fmla="*/ 5 w 11"/>
                <a:gd name="T19" fmla="*/ 4315 h 431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"/>
                <a:gd name="T31" fmla="*/ 0 h 4315"/>
                <a:gd name="T32" fmla="*/ 11 w 11"/>
                <a:gd name="T33" fmla="*/ 4315 h 431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" h="4315">
                  <a:moveTo>
                    <a:pt x="5" y="4315"/>
                  </a:moveTo>
                  <a:lnTo>
                    <a:pt x="11" y="4309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4309"/>
                  </a:lnTo>
                  <a:lnTo>
                    <a:pt x="5" y="4302"/>
                  </a:lnTo>
                  <a:lnTo>
                    <a:pt x="5" y="4315"/>
                  </a:lnTo>
                  <a:lnTo>
                    <a:pt x="11" y="4315"/>
                  </a:lnTo>
                  <a:lnTo>
                    <a:pt x="11" y="4309"/>
                  </a:lnTo>
                  <a:lnTo>
                    <a:pt x="5" y="43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939" name="Freeform 189"/>
            <p:cNvSpPr>
              <a:spLocks/>
            </p:cNvSpPr>
            <p:nvPr/>
          </p:nvSpPr>
          <p:spPr bwMode="auto">
            <a:xfrm>
              <a:off x="2675" y="4306"/>
              <a:ext cx="427" cy="13"/>
            </a:xfrm>
            <a:custGeom>
              <a:avLst/>
              <a:gdLst>
                <a:gd name="T0" fmla="*/ 0 w 427"/>
                <a:gd name="T1" fmla="*/ 7 h 13"/>
                <a:gd name="T2" fmla="*/ 7 w 427"/>
                <a:gd name="T3" fmla="*/ 13 h 13"/>
                <a:gd name="T4" fmla="*/ 427 w 427"/>
                <a:gd name="T5" fmla="*/ 13 h 13"/>
                <a:gd name="T6" fmla="*/ 427 w 427"/>
                <a:gd name="T7" fmla="*/ 0 h 13"/>
                <a:gd name="T8" fmla="*/ 7 w 427"/>
                <a:gd name="T9" fmla="*/ 0 h 13"/>
                <a:gd name="T10" fmla="*/ 13 w 427"/>
                <a:gd name="T11" fmla="*/ 7 h 13"/>
                <a:gd name="T12" fmla="*/ 0 w 427"/>
                <a:gd name="T13" fmla="*/ 7 h 13"/>
                <a:gd name="T14" fmla="*/ 0 w 427"/>
                <a:gd name="T15" fmla="*/ 13 h 13"/>
                <a:gd name="T16" fmla="*/ 7 w 427"/>
                <a:gd name="T17" fmla="*/ 13 h 13"/>
                <a:gd name="T18" fmla="*/ 0 w 427"/>
                <a:gd name="T19" fmla="*/ 7 h 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27"/>
                <a:gd name="T31" fmla="*/ 0 h 13"/>
                <a:gd name="T32" fmla="*/ 427 w 427"/>
                <a:gd name="T33" fmla="*/ 13 h 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27" h="13">
                  <a:moveTo>
                    <a:pt x="0" y="7"/>
                  </a:moveTo>
                  <a:lnTo>
                    <a:pt x="7" y="13"/>
                  </a:lnTo>
                  <a:lnTo>
                    <a:pt x="427" y="13"/>
                  </a:lnTo>
                  <a:lnTo>
                    <a:pt x="427" y="0"/>
                  </a:lnTo>
                  <a:lnTo>
                    <a:pt x="7" y="0"/>
                  </a:lnTo>
                  <a:lnTo>
                    <a:pt x="13" y="7"/>
                  </a:lnTo>
                  <a:lnTo>
                    <a:pt x="0" y="7"/>
                  </a:lnTo>
                  <a:lnTo>
                    <a:pt x="0" y="13"/>
                  </a:lnTo>
                  <a:lnTo>
                    <a:pt x="7" y="13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940" name="Freeform 190"/>
            <p:cNvSpPr>
              <a:spLocks/>
            </p:cNvSpPr>
            <p:nvPr/>
          </p:nvSpPr>
          <p:spPr bwMode="auto">
            <a:xfrm>
              <a:off x="2675" y="-3"/>
              <a:ext cx="13" cy="4316"/>
            </a:xfrm>
            <a:custGeom>
              <a:avLst/>
              <a:gdLst>
                <a:gd name="T0" fmla="*/ 7 w 13"/>
                <a:gd name="T1" fmla="*/ 0 h 4316"/>
                <a:gd name="T2" fmla="*/ 0 w 13"/>
                <a:gd name="T3" fmla="*/ 7 h 4316"/>
                <a:gd name="T4" fmla="*/ 0 w 13"/>
                <a:gd name="T5" fmla="*/ 4316 h 4316"/>
                <a:gd name="T6" fmla="*/ 13 w 13"/>
                <a:gd name="T7" fmla="*/ 4316 h 4316"/>
                <a:gd name="T8" fmla="*/ 13 w 13"/>
                <a:gd name="T9" fmla="*/ 7 h 4316"/>
                <a:gd name="T10" fmla="*/ 7 w 13"/>
                <a:gd name="T11" fmla="*/ 14 h 4316"/>
                <a:gd name="T12" fmla="*/ 7 w 13"/>
                <a:gd name="T13" fmla="*/ 0 h 4316"/>
                <a:gd name="T14" fmla="*/ 0 w 13"/>
                <a:gd name="T15" fmla="*/ 0 h 4316"/>
                <a:gd name="T16" fmla="*/ 0 w 13"/>
                <a:gd name="T17" fmla="*/ 7 h 4316"/>
                <a:gd name="T18" fmla="*/ 7 w 13"/>
                <a:gd name="T19" fmla="*/ 0 h 431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4316"/>
                <a:gd name="T32" fmla="*/ 13 w 13"/>
                <a:gd name="T33" fmla="*/ 4316 h 431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4316">
                  <a:moveTo>
                    <a:pt x="7" y="0"/>
                  </a:moveTo>
                  <a:lnTo>
                    <a:pt x="0" y="7"/>
                  </a:lnTo>
                  <a:lnTo>
                    <a:pt x="0" y="4316"/>
                  </a:lnTo>
                  <a:lnTo>
                    <a:pt x="13" y="4316"/>
                  </a:lnTo>
                  <a:lnTo>
                    <a:pt x="13" y="7"/>
                  </a:lnTo>
                  <a:lnTo>
                    <a:pt x="7" y="14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941" name="Freeform 191"/>
            <p:cNvSpPr>
              <a:spLocks/>
            </p:cNvSpPr>
            <p:nvPr/>
          </p:nvSpPr>
          <p:spPr bwMode="auto">
            <a:xfrm>
              <a:off x="2682" y="-3"/>
              <a:ext cx="426" cy="13"/>
            </a:xfrm>
            <a:custGeom>
              <a:avLst/>
              <a:gdLst>
                <a:gd name="T0" fmla="*/ 426 w 426"/>
                <a:gd name="T1" fmla="*/ 7 h 13"/>
                <a:gd name="T2" fmla="*/ 419 w 426"/>
                <a:gd name="T3" fmla="*/ 0 h 13"/>
                <a:gd name="T4" fmla="*/ 0 w 426"/>
                <a:gd name="T5" fmla="*/ 0 h 13"/>
                <a:gd name="T6" fmla="*/ 0 w 426"/>
                <a:gd name="T7" fmla="*/ 13 h 13"/>
                <a:gd name="T8" fmla="*/ 419 w 426"/>
                <a:gd name="T9" fmla="*/ 13 h 13"/>
                <a:gd name="T10" fmla="*/ 414 w 426"/>
                <a:gd name="T11" fmla="*/ 7 h 13"/>
                <a:gd name="T12" fmla="*/ 426 w 426"/>
                <a:gd name="T13" fmla="*/ 7 h 13"/>
                <a:gd name="T14" fmla="*/ 426 w 426"/>
                <a:gd name="T15" fmla="*/ 0 h 13"/>
                <a:gd name="T16" fmla="*/ 419 w 426"/>
                <a:gd name="T17" fmla="*/ 0 h 13"/>
                <a:gd name="T18" fmla="*/ 426 w 426"/>
                <a:gd name="T19" fmla="*/ 7 h 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26"/>
                <a:gd name="T31" fmla="*/ 0 h 13"/>
                <a:gd name="T32" fmla="*/ 426 w 426"/>
                <a:gd name="T33" fmla="*/ 13 h 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26" h="13">
                  <a:moveTo>
                    <a:pt x="426" y="7"/>
                  </a:moveTo>
                  <a:lnTo>
                    <a:pt x="419" y="0"/>
                  </a:lnTo>
                  <a:lnTo>
                    <a:pt x="0" y="0"/>
                  </a:lnTo>
                  <a:lnTo>
                    <a:pt x="0" y="13"/>
                  </a:lnTo>
                  <a:lnTo>
                    <a:pt x="419" y="13"/>
                  </a:lnTo>
                  <a:lnTo>
                    <a:pt x="414" y="7"/>
                  </a:lnTo>
                  <a:lnTo>
                    <a:pt x="426" y="7"/>
                  </a:lnTo>
                  <a:lnTo>
                    <a:pt x="426" y="0"/>
                  </a:lnTo>
                  <a:lnTo>
                    <a:pt x="419" y="0"/>
                  </a:lnTo>
                  <a:lnTo>
                    <a:pt x="426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942" name="Freeform 192"/>
            <p:cNvSpPr>
              <a:spLocks/>
            </p:cNvSpPr>
            <p:nvPr/>
          </p:nvSpPr>
          <p:spPr bwMode="auto">
            <a:xfrm>
              <a:off x="2803" y="-90"/>
              <a:ext cx="230" cy="130"/>
            </a:xfrm>
            <a:custGeom>
              <a:avLst/>
              <a:gdLst>
                <a:gd name="T0" fmla="*/ 196 w 230"/>
                <a:gd name="T1" fmla="*/ 128 h 130"/>
                <a:gd name="T2" fmla="*/ 208 w 230"/>
                <a:gd name="T3" fmla="*/ 118 h 130"/>
                <a:gd name="T4" fmla="*/ 222 w 230"/>
                <a:gd name="T5" fmla="*/ 107 h 130"/>
                <a:gd name="T6" fmla="*/ 230 w 230"/>
                <a:gd name="T7" fmla="*/ 101 h 130"/>
                <a:gd name="T8" fmla="*/ 229 w 230"/>
                <a:gd name="T9" fmla="*/ 94 h 130"/>
                <a:gd name="T10" fmla="*/ 222 w 230"/>
                <a:gd name="T11" fmla="*/ 90 h 130"/>
                <a:gd name="T12" fmla="*/ 216 w 230"/>
                <a:gd name="T13" fmla="*/ 84 h 130"/>
                <a:gd name="T14" fmla="*/ 208 w 230"/>
                <a:gd name="T15" fmla="*/ 76 h 130"/>
                <a:gd name="T16" fmla="*/ 198 w 230"/>
                <a:gd name="T17" fmla="*/ 65 h 130"/>
                <a:gd name="T18" fmla="*/ 189 w 230"/>
                <a:gd name="T19" fmla="*/ 54 h 130"/>
                <a:gd name="T20" fmla="*/ 181 w 230"/>
                <a:gd name="T21" fmla="*/ 44 h 130"/>
                <a:gd name="T22" fmla="*/ 173 w 230"/>
                <a:gd name="T23" fmla="*/ 36 h 130"/>
                <a:gd name="T24" fmla="*/ 165 w 230"/>
                <a:gd name="T25" fmla="*/ 28 h 130"/>
                <a:gd name="T26" fmla="*/ 159 w 230"/>
                <a:gd name="T27" fmla="*/ 20 h 130"/>
                <a:gd name="T28" fmla="*/ 151 w 230"/>
                <a:gd name="T29" fmla="*/ 15 h 130"/>
                <a:gd name="T30" fmla="*/ 143 w 230"/>
                <a:gd name="T31" fmla="*/ 11 h 130"/>
                <a:gd name="T32" fmla="*/ 135 w 230"/>
                <a:gd name="T33" fmla="*/ 7 h 130"/>
                <a:gd name="T34" fmla="*/ 124 w 230"/>
                <a:gd name="T35" fmla="*/ 3 h 130"/>
                <a:gd name="T36" fmla="*/ 116 w 230"/>
                <a:gd name="T37" fmla="*/ 2 h 130"/>
                <a:gd name="T38" fmla="*/ 107 w 230"/>
                <a:gd name="T39" fmla="*/ 0 h 130"/>
                <a:gd name="T40" fmla="*/ 98 w 230"/>
                <a:gd name="T41" fmla="*/ 0 h 130"/>
                <a:gd name="T42" fmla="*/ 86 w 230"/>
                <a:gd name="T43" fmla="*/ 2 h 130"/>
                <a:gd name="T44" fmla="*/ 74 w 230"/>
                <a:gd name="T45" fmla="*/ 6 h 130"/>
                <a:gd name="T46" fmla="*/ 61 w 230"/>
                <a:gd name="T47" fmla="*/ 12 h 130"/>
                <a:gd name="T48" fmla="*/ 48 w 230"/>
                <a:gd name="T49" fmla="*/ 20 h 130"/>
                <a:gd name="T50" fmla="*/ 33 w 230"/>
                <a:gd name="T51" fmla="*/ 29 h 130"/>
                <a:gd name="T52" fmla="*/ 21 w 230"/>
                <a:gd name="T53" fmla="*/ 40 h 130"/>
                <a:gd name="T54" fmla="*/ 9 w 230"/>
                <a:gd name="T55" fmla="*/ 49 h 130"/>
                <a:gd name="T56" fmla="*/ 0 w 230"/>
                <a:gd name="T57" fmla="*/ 60 h 130"/>
                <a:gd name="T58" fmla="*/ 3 w 230"/>
                <a:gd name="T59" fmla="*/ 66 h 130"/>
                <a:gd name="T60" fmla="*/ 13 w 230"/>
                <a:gd name="T61" fmla="*/ 81 h 130"/>
                <a:gd name="T62" fmla="*/ 25 w 230"/>
                <a:gd name="T63" fmla="*/ 94 h 130"/>
                <a:gd name="T64" fmla="*/ 36 w 230"/>
                <a:gd name="T65" fmla="*/ 101 h 130"/>
                <a:gd name="T66" fmla="*/ 40 w 230"/>
                <a:gd name="T67" fmla="*/ 98 h 130"/>
                <a:gd name="T68" fmla="*/ 47 w 230"/>
                <a:gd name="T69" fmla="*/ 90 h 130"/>
                <a:gd name="T70" fmla="*/ 54 w 230"/>
                <a:gd name="T71" fmla="*/ 81 h 130"/>
                <a:gd name="T72" fmla="*/ 62 w 230"/>
                <a:gd name="T73" fmla="*/ 69 h 130"/>
                <a:gd name="T74" fmla="*/ 72 w 230"/>
                <a:gd name="T75" fmla="*/ 57 h 130"/>
                <a:gd name="T76" fmla="*/ 80 w 230"/>
                <a:gd name="T77" fmla="*/ 47 h 130"/>
                <a:gd name="T78" fmla="*/ 90 w 230"/>
                <a:gd name="T79" fmla="*/ 40 h 130"/>
                <a:gd name="T80" fmla="*/ 98 w 230"/>
                <a:gd name="T81" fmla="*/ 37 h 130"/>
                <a:gd name="T82" fmla="*/ 113 w 230"/>
                <a:gd name="T83" fmla="*/ 43 h 130"/>
                <a:gd name="T84" fmla="*/ 124 w 230"/>
                <a:gd name="T85" fmla="*/ 52 h 130"/>
                <a:gd name="T86" fmla="*/ 132 w 230"/>
                <a:gd name="T87" fmla="*/ 70 h 130"/>
                <a:gd name="T88" fmla="*/ 132 w 230"/>
                <a:gd name="T89" fmla="*/ 98 h 130"/>
                <a:gd name="T90" fmla="*/ 132 w 230"/>
                <a:gd name="T91" fmla="*/ 111 h 130"/>
                <a:gd name="T92" fmla="*/ 138 w 230"/>
                <a:gd name="T93" fmla="*/ 122 h 130"/>
                <a:gd name="T94" fmla="*/ 147 w 230"/>
                <a:gd name="T95" fmla="*/ 127 h 130"/>
                <a:gd name="T96" fmla="*/ 157 w 230"/>
                <a:gd name="T97" fmla="*/ 130 h 130"/>
                <a:gd name="T98" fmla="*/ 168 w 230"/>
                <a:gd name="T99" fmla="*/ 130 h 130"/>
                <a:gd name="T100" fmla="*/ 176 w 230"/>
                <a:gd name="T101" fmla="*/ 130 h 130"/>
                <a:gd name="T102" fmla="*/ 183 w 230"/>
                <a:gd name="T103" fmla="*/ 128 h 130"/>
                <a:gd name="T104" fmla="*/ 185 w 230"/>
                <a:gd name="T105" fmla="*/ 128 h 130"/>
                <a:gd name="T106" fmla="*/ 196 w 230"/>
                <a:gd name="T107" fmla="*/ 128 h 13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30"/>
                <a:gd name="T163" fmla="*/ 0 h 130"/>
                <a:gd name="T164" fmla="*/ 230 w 230"/>
                <a:gd name="T165" fmla="*/ 130 h 13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30" h="130">
                  <a:moveTo>
                    <a:pt x="196" y="128"/>
                  </a:moveTo>
                  <a:lnTo>
                    <a:pt x="208" y="118"/>
                  </a:lnTo>
                  <a:lnTo>
                    <a:pt x="222" y="107"/>
                  </a:lnTo>
                  <a:lnTo>
                    <a:pt x="230" y="101"/>
                  </a:lnTo>
                  <a:lnTo>
                    <a:pt x="229" y="94"/>
                  </a:lnTo>
                  <a:lnTo>
                    <a:pt x="222" y="90"/>
                  </a:lnTo>
                  <a:lnTo>
                    <a:pt x="216" y="84"/>
                  </a:lnTo>
                  <a:lnTo>
                    <a:pt x="208" y="76"/>
                  </a:lnTo>
                  <a:lnTo>
                    <a:pt x="198" y="65"/>
                  </a:lnTo>
                  <a:lnTo>
                    <a:pt x="189" y="54"/>
                  </a:lnTo>
                  <a:lnTo>
                    <a:pt x="181" y="44"/>
                  </a:lnTo>
                  <a:lnTo>
                    <a:pt x="173" y="36"/>
                  </a:lnTo>
                  <a:lnTo>
                    <a:pt x="165" y="28"/>
                  </a:lnTo>
                  <a:lnTo>
                    <a:pt x="159" y="20"/>
                  </a:lnTo>
                  <a:lnTo>
                    <a:pt x="151" y="15"/>
                  </a:lnTo>
                  <a:lnTo>
                    <a:pt x="143" y="11"/>
                  </a:lnTo>
                  <a:lnTo>
                    <a:pt x="135" y="7"/>
                  </a:lnTo>
                  <a:lnTo>
                    <a:pt x="124" y="3"/>
                  </a:lnTo>
                  <a:lnTo>
                    <a:pt x="116" y="2"/>
                  </a:lnTo>
                  <a:lnTo>
                    <a:pt x="107" y="0"/>
                  </a:lnTo>
                  <a:lnTo>
                    <a:pt x="98" y="0"/>
                  </a:lnTo>
                  <a:lnTo>
                    <a:pt x="86" y="2"/>
                  </a:lnTo>
                  <a:lnTo>
                    <a:pt x="74" y="6"/>
                  </a:lnTo>
                  <a:lnTo>
                    <a:pt x="61" y="12"/>
                  </a:lnTo>
                  <a:lnTo>
                    <a:pt x="48" y="20"/>
                  </a:lnTo>
                  <a:lnTo>
                    <a:pt x="33" y="29"/>
                  </a:lnTo>
                  <a:lnTo>
                    <a:pt x="21" y="40"/>
                  </a:lnTo>
                  <a:lnTo>
                    <a:pt x="9" y="49"/>
                  </a:lnTo>
                  <a:lnTo>
                    <a:pt x="0" y="60"/>
                  </a:lnTo>
                  <a:lnTo>
                    <a:pt x="3" y="66"/>
                  </a:lnTo>
                  <a:lnTo>
                    <a:pt x="13" y="81"/>
                  </a:lnTo>
                  <a:lnTo>
                    <a:pt x="25" y="94"/>
                  </a:lnTo>
                  <a:lnTo>
                    <a:pt x="36" y="101"/>
                  </a:lnTo>
                  <a:lnTo>
                    <a:pt x="40" y="98"/>
                  </a:lnTo>
                  <a:lnTo>
                    <a:pt x="47" y="90"/>
                  </a:lnTo>
                  <a:lnTo>
                    <a:pt x="54" y="81"/>
                  </a:lnTo>
                  <a:lnTo>
                    <a:pt x="62" y="69"/>
                  </a:lnTo>
                  <a:lnTo>
                    <a:pt x="72" y="57"/>
                  </a:lnTo>
                  <a:lnTo>
                    <a:pt x="80" y="47"/>
                  </a:lnTo>
                  <a:lnTo>
                    <a:pt x="90" y="40"/>
                  </a:lnTo>
                  <a:lnTo>
                    <a:pt x="98" y="37"/>
                  </a:lnTo>
                  <a:lnTo>
                    <a:pt x="113" y="43"/>
                  </a:lnTo>
                  <a:lnTo>
                    <a:pt x="124" y="52"/>
                  </a:lnTo>
                  <a:lnTo>
                    <a:pt x="132" y="70"/>
                  </a:lnTo>
                  <a:lnTo>
                    <a:pt x="132" y="98"/>
                  </a:lnTo>
                  <a:lnTo>
                    <a:pt x="132" y="111"/>
                  </a:lnTo>
                  <a:lnTo>
                    <a:pt x="138" y="122"/>
                  </a:lnTo>
                  <a:lnTo>
                    <a:pt x="147" y="127"/>
                  </a:lnTo>
                  <a:lnTo>
                    <a:pt x="157" y="130"/>
                  </a:lnTo>
                  <a:lnTo>
                    <a:pt x="168" y="130"/>
                  </a:lnTo>
                  <a:lnTo>
                    <a:pt x="176" y="130"/>
                  </a:lnTo>
                  <a:lnTo>
                    <a:pt x="183" y="128"/>
                  </a:lnTo>
                  <a:lnTo>
                    <a:pt x="185" y="128"/>
                  </a:lnTo>
                  <a:lnTo>
                    <a:pt x="196" y="128"/>
                  </a:lnTo>
                  <a:close/>
                </a:path>
              </a:pathLst>
            </a:custGeom>
            <a:solidFill>
              <a:srgbClr val="BFCCD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943" name="Freeform 193"/>
            <p:cNvSpPr>
              <a:spLocks/>
            </p:cNvSpPr>
            <p:nvPr/>
          </p:nvSpPr>
          <p:spPr bwMode="auto">
            <a:xfrm>
              <a:off x="2995" y="-2"/>
              <a:ext cx="43" cy="43"/>
            </a:xfrm>
            <a:custGeom>
              <a:avLst/>
              <a:gdLst>
                <a:gd name="T0" fmla="*/ 35 w 43"/>
                <a:gd name="T1" fmla="*/ 11 h 43"/>
                <a:gd name="T2" fmla="*/ 35 w 43"/>
                <a:gd name="T3" fmla="*/ 11 h 43"/>
                <a:gd name="T4" fmla="*/ 34 w 43"/>
                <a:gd name="T5" fmla="*/ 11 h 43"/>
                <a:gd name="T6" fmla="*/ 28 w 43"/>
                <a:gd name="T7" fmla="*/ 14 h 43"/>
                <a:gd name="T8" fmla="*/ 13 w 43"/>
                <a:gd name="T9" fmla="*/ 24 h 43"/>
                <a:gd name="T10" fmla="*/ 0 w 43"/>
                <a:gd name="T11" fmla="*/ 36 h 43"/>
                <a:gd name="T12" fmla="*/ 7 w 43"/>
                <a:gd name="T13" fmla="*/ 43 h 43"/>
                <a:gd name="T14" fmla="*/ 20 w 43"/>
                <a:gd name="T15" fmla="*/ 35 h 43"/>
                <a:gd name="T16" fmla="*/ 34 w 43"/>
                <a:gd name="T17" fmla="*/ 24 h 43"/>
                <a:gd name="T18" fmla="*/ 43 w 43"/>
                <a:gd name="T19" fmla="*/ 14 h 43"/>
                <a:gd name="T20" fmla="*/ 38 w 43"/>
                <a:gd name="T21" fmla="*/ 0 h 43"/>
                <a:gd name="T22" fmla="*/ 35 w 43"/>
                <a:gd name="T23" fmla="*/ 11 h 4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3"/>
                <a:gd name="T37" fmla="*/ 0 h 43"/>
                <a:gd name="T38" fmla="*/ 43 w 43"/>
                <a:gd name="T39" fmla="*/ 43 h 4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3" h="43">
                  <a:moveTo>
                    <a:pt x="35" y="11"/>
                  </a:moveTo>
                  <a:lnTo>
                    <a:pt x="35" y="11"/>
                  </a:lnTo>
                  <a:lnTo>
                    <a:pt x="34" y="11"/>
                  </a:lnTo>
                  <a:lnTo>
                    <a:pt x="28" y="14"/>
                  </a:lnTo>
                  <a:lnTo>
                    <a:pt x="13" y="24"/>
                  </a:lnTo>
                  <a:lnTo>
                    <a:pt x="0" y="36"/>
                  </a:lnTo>
                  <a:lnTo>
                    <a:pt x="7" y="43"/>
                  </a:lnTo>
                  <a:lnTo>
                    <a:pt x="20" y="35"/>
                  </a:lnTo>
                  <a:lnTo>
                    <a:pt x="34" y="24"/>
                  </a:lnTo>
                  <a:lnTo>
                    <a:pt x="43" y="14"/>
                  </a:lnTo>
                  <a:lnTo>
                    <a:pt x="38" y="0"/>
                  </a:lnTo>
                  <a:lnTo>
                    <a:pt x="35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944" name="Freeform 194"/>
            <p:cNvSpPr>
              <a:spLocks/>
            </p:cNvSpPr>
            <p:nvPr/>
          </p:nvSpPr>
          <p:spPr bwMode="auto">
            <a:xfrm>
              <a:off x="2964" y="-66"/>
              <a:ext cx="69" cy="75"/>
            </a:xfrm>
            <a:custGeom>
              <a:avLst/>
              <a:gdLst>
                <a:gd name="T0" fmla="*/ 0 w 69"/>
                <a:gd name="T1" fmla="*/ 6 h 75"/>
                <a:gd name="T2" fmla="*/ 0 w 69"/>
                <a:gd name="T3" fmla="*/ 6 h 75"/>
                <a:gd name="T4" fmla="*/ 8 w 69"/>
                <a:gd name="T5" fmla="*/ 16 h 75"/>
                <a:gd name="T6" fmla="*/ 16 w 69"/>
                <a:gd name="T7" fmla="*/ 23 h 75"/>
                <a:gd name="T8" fmla="*/ 24 w 69"/>
                <a:gd name="T9" fmla="*/ 34 h 75"/>
                <a:gd name="T10" fmla="*/ 35 w 69"/>
                <a:gd name="T11" fmla="*/ 45 h 75"/>
                <a:gd name="T12" fmla="*/ 44 w 69"/>
                <a:gd name="T13" fmla="*/ 54 h 75"/>
                <a:gd name="T14" fmla="*/ 52 w 69"/>
                <a:gd name="T15" fmla="*/ 63 h 75"/>
                <a:gd name="T16" fmla="*/ 59 w 69"/>
                <a:gd name="T17" fmla="*/ 71 h 75"/>
                <a:gd name="T18" fmla="*/ 66 w 69"/>
                <a:gd name="T19" fmla="*/ 75 h 75"/>
                <a:gd name="T20" fmla="*/ 69 w 69"/>
                <a:gd name="T21" fmla="*/ 64 h 75"/>
                <a:gd name="T22" fmla="*/ 65 w 69"/>
                <a:gd name="T23" fmla="*/ 62 h 75"/>
                <a:gd name="T24" fmla="*/ 59 w 69"/>
                <a:gd name="T25" fmla="*/ 57 h 75"/>
                <a:gd name="T26" fmla="*/ 51 w 69"/>
                <a:gd name="T27" fmla="*/ 47 h 75"/>
                <a:gd name="T28" fmla="*/ 41 w 69"/>
                <a:gd name="T29" fmla="*/ 37 h 75"/>
                <a:gd name="T30" fmla="*/ 31 w 69"/>
                <a:gd name="T31" fmla="*/ 27 h 75"/>
                <a:gd name="T32" fmla="*/ 23 w 69"/>
                <a:gd name="T33" fmla="*/ 17 h 75"/>
                <a:gd name="T34" fmla="*/ 15 w 69"/>
                <a:gd name="T35" fmla="*/ 8 h 75"/>
                <a:gd name="T36" fmla="*/ 7 w 69"/>
                <a:gd name="T37" fmla="*/ 0 h 75"/>
                <a:gd name="T38" fmla="*/ 0 w 69"/>
                <a:gd name="T39" fmla="*/ 6 h 7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9"/>
                <a:gd name="T61" fmla="*/ 0 h 75"/>
                <a:gd name="T62" fmla="*/ 69 w 69"/>
                <a:gd name="T63" fmla="*/ 75 h 7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9" h="75">
                  <a:moveTo>
                    <a:pt x="0" y="6"/>
                  </a:moveTo>
                  <a:lnTo>
                    <a:pt x="0" y="6"/>
                  </a:lnTo>
                  <a:lnTo>
                    <a:pt x="8" y="16"/>
                  </a:lnTo>
                  <a:lnTo>
                    <a:pt x="16" y="23"/>
                  </a:lnTo>
                  <a:lnTo>
                    <a:pt x="24" y="34"/>
                  </a:lnTo>
                  <a:lnTo>
                    <a:pt x="35" y="45"/>
                  </a:lnTo>
                  <a:lnTo>
                    <a:pt x="44" y="54"/>
                  </a:lnTo>
                  <a:lnTo>
                    <a:pt x="52" y="63"/>
                  </a:lnTo>
                  <a:lnTo>
                    <a:pt x="59" y="71"/>
                  </a:lnTo>
                  <a:lnTo>
                    <a:pt x="66" y="75"/>
                  </a:lnTo>
                  <a:lnTo>
                    <a:pt x="69" y="64"/>
                  </a:lnTo>
                  <a:lnTo>
                    <a:pt x="65" y="62"/>
                  </a:lnTo>
                  <a:lnTo>
                    <a:pt x="59" y="57"/>
                  </a:lnTo>
                  <a:lnTo>
                    <a:pt x="51" y="47"/>
                  </a:lnTo>
                  <a:lnTo>
                    <a:pt x="41" y="37"/>
                  </a:lnTo>
                  <a:lnTo>
                    <a:pt x="31" y="27"/>
                  </a:lnTo>
                  <a:lnTo>
                    <a:pt x="23" y="17"/>
                  </a:lnTo>
                  <a:lnTo>
                    <a:pt x="15" y="8"/>
                  </a:lnTo>
                  <a:lnTo>
                    <a:pt x="7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945" name="Freeform 195"/>
            <p:cNvSpPr>
              <a:spLocks/>
            </p:cNvSpPr>
            <p:nvPr/>
          </p:nvSpPr>
          <p:spPr bwMode="auto">
            <a:xfrm>
              <a:off x="2901" y="-97"/>
              <a:ext cx="69" cy="37"/>
            </a:xfrm>
            <a:custGeom>
              <a:avLst/>
              <a:gdLst>
                <a:gd name="T0" fmla="*/ 0 w 69"/>
                <a:gd name="T1" fmla="*/ 13 h 37"/>
                <a:gd name="T2" fmla="*/ 0 w 69"/>
                <a:gd name="T3" fmla="*/ 13 h 37"/>
                <a:gd name="T4" fmla="*/ 9 w 69"/>
                <a:gd name="T5" fmla="*/ 12 h 37"/>
                <a:gd name="T6" fmla="*/ 18 w 69"/>
                <a:gd name="T7" fmla="*/ 13 h 37"/>
                <a:gd name="T8" fmla="*/ 25 w 69"/>
                <a:gd name="T9" fmla="*/ 14 h 37"/>
                <a:gd name="T10" fmla="*/ 34 w 69"/>
                <a:gd name="T11" fmla="*/ 19 h 37"/>
                <a:gd name="T12" fmla="*/ 43 w 69"/>
                <a:gd name="T13" fmla="*/ 21 h 37"/>
                <a:gd name="T14" fmla="*/ 48 w 69"/>
                <a:gd name="T15" fmla="*/ 26 h 37"/>
                <a:gd name="T16" fmla="*/ 56 w 69"/>
                <a:gd name="T17" fmla="*/ 32 h 37"/>
                <a:gd name="T18" fmla="*/ 63 w 69"/>
                <a:gd name="T19" fmla="*/ 37 h 37"/>
                <a:gd name="T20" fmla="*/ 69 w 69"/>
                <a:gd name="T21" fmla="*/ 30 h 37"/>
                <a:gd name="T22" fmla="*/ 63 w 69"/>
                <a:gd name="T23" fmla="*/ 21 h 37"/>
                <a:gd name="T24" fmla="*/ 55 w 69"/>
                <a:gd name="T25" fmla="*/ 17 h 37"/>
                <a:gd name="T26" fmla="*/ 46 w 69"/>
                <a:gd name="T27" fmla="*/ 12 h 37"/>
                <a:gd name="T28" fmla="*/ 38 w 69"/>
                <a:gd name="T29" fmla="*/ 8 h 37"/>
                <a:gd name="T30" fmla="*/ 29 w 69"/>
                <a:gd name="T31" fmla="*/ 5 h 37"/>
                <a:gd name="T32" fmla="*/ 18 w 69"/>
                <a:gd name="T33" fmla="*/ 3 h 37"/>
                <a:gd name="T34" fmla="*/ 9 w 69"/>
                <a:gd name="T35" fmla="*/ 1 h 37"/>
                <a:gd name="T36" fmla="*/ 0 w 69"/>
                <a:gd name="T37" fmla="*/ 0 h 37"/>
                <a:gd name="T38" fmla="*/ 0 w 69"/>
                <a:gd name="T39" fmla="*/ 13 h 3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9"/>
                <a:gd name="T61" fmla="*/ 0 h 37"/>
                <a:gd name="T62" fmla="*/ 69 w 69"/>
                <a:gd name="T63" fmla="*/ 37 h 3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9" h="37">
                  <a:moveTo>
                    <a:pt x="0" y="13"/>
                  </a:moveTo>
                  <a:lnTo>
                    <a:pt x="0" y="13"/>
                  </a:lnTo>
                  <a:lnTo>
                    <a:pt x="9" y="12"/>
                  </a:lnTo>
                  <a:lnTo>
                    <a:pt x="18" y="13"/>
                  </a:lnTo>
                  <a:lnTo>
                    <a:pt x="25" y="14"/>
                  </a:lnTo>
                  <a:lnTo>
                    <a:pt x="34" y="19"/>
                  </a:lnTo>
                  <a:lnTo>
                    <a:pt x="43" y="21"/>
                  </a:lnTo>
                  <a:lnTo>
                    <a:pt x="48" y="26"/>
                  </a:lnTo>
                  <a:lnTo>
                    <a:pt x="56" y="32"/>
                  </a:lnTo>
                  <a:lnTo>
                    <a:pt x="63" y="37"/>
                  </a:lnTo>
                  <a:lnTo>
                    <a:pt x="69" y="30"/>
                  </a:lnTo>
                  <a:lnTo>
                    <a:pt x="63" y="21"/>
                  </a:lnTo>
                  <a:lnTo>
                    <a:pt x="55" y="17"/>
                  </a:lnTo>
                  <a:lnTo>
                    <a:pt x="46" y="12"/>
                  </a:lnTo>
                  <a:lnTo>
                    <a:pt x="38" y="8"/>
                  </a:lnTo>
                  <a:lnTo>
                    <a:pt x="29" y="5"/>
                  </a:lnTo>
                  <a:lnTo>
                    <a:pt x="18" y="3"/>
                  </a:lnTo>
                  <a:lnTo>
                    <a:pt x="9" y="1"/>
                  </a:lnTo>
                  <a:lnTo>
                    <a:pt x="0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946" name="Freeform 196"/>
            <p:cNvSpPr>
              <a:spLocks/>
            </p:cNvSpPr>
            <p:nvPr/>
          </p:nvSpPr>
          <p:spPr bwMode="auto">
            <a:xfrm>
              <a:off x="2798" y="-97"/>
              <a:ext cx="103" cy="70"/>
            </a:xfrm>
            <a:custGeom>
              <a:avLst/>
              <a:gdLst>
                <a:gd name="T0" fmla="*/ 11 w 103"/>
                <a:gd name="T1" fmla="*/ 63 h 70"/>
                <a:gd name="T2" fmla="*/ 8 w 103"/>
                <a:gd name="T3" fmla="*/ 70 h 70"/>
                <a:gd name="T4" fmla="*/ 19 w 103"/>
                <a:gd name="T5" fmla="*/ 59 h 70"/>
                <a:gd name="T6" fmla="*/ 29 w 103"/>
                <a:gd name="T7" fmla="*/ 50 h 70"/>
                <a:gd name="T8" fmla="*/ 42 w 103"/>
                <a:gd name="T9" fmla="*/ 41 h 70"/>
                <a:gd name="T10" fmla="*/ 57 w 103"/>
                <a:gd name="T11" fmla="*/ 32 h 70"/>
                <a:gd name="T12" fmla="*/ 67 w 103"/>
                <a:gd name="T13" fmla="*/ 24 h 70"/>
                <a:gd name="T14" fmla="*/ 80 w 103"/>
                <a:gd name="T15" fmla="*/ 17 h 70"/>
                <a:gd name="T16" fmla="*/ 91 w 103"/>
                <a:gd name="T17" fmla="*/ 13 h 70"/>
                <a:gd name="T18" fmla="*/ 103 w 103"/>
                <a:gd name="T19" fmla="*/ 13 h 70"/>
                <a:gd name="T20" fmla="*/ 103 w 103"/>
                <a:gd name="T21" fmla="*/ 0 h 70"/>
                <a:gd name="T22" fmla="*/ 91 w 103"/>
                <a:gd name="T23" fmla="*/ 3 h 70"/>
                <a:gd name="T24" fmla="*/ 76 w 103"/>
                <a:gd name="T25" fmla="*/ 7 h 70"/>
                <a:gd name="T26" fmla="*/ 65 w 103"/>
                <a:gd name="T27" fmla="*/ 13 h 70"/>
                <a:gd name="T28" fmla="*/ 50 w 103"/>
                <a:gd name="T29" fmla="*/ 21 h 70"/>
                <a:gd name="T30" fmla="*/ 36 w 103"/>
                <a:gd name="T31" fmla="*/ 30 h 70"/>
                <a:gd name="T32" fmla="*/ 22 w 103"/>
                <a:gd name="T33" fmla="*/ 41 h 70"/>
                <a:gd name="T34" fmla="*/ 12 w 103"/>
                <a:gd name="T35" fmla="*/ 53 h 70"/>
                <a:gd name="T36" fmla="*/ 1 w 103"/>
                <a:gd name="T37" fmla="*/ 63 h 70"/>
                <a:gd name="T38" fmla="*/ 0 w 103"/>
                <a:gd name="T39" fmla="*/ 70 h 70"/>
                <a:gd name="T40" fmla="*/ 11 w 103"/>
                <a:gd name="T41" fmla="*/ 63 h 7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3"/>
                <a:gd name="T64" fmla="*/ 0 h 70"/>
                <a:gd name="T65" fmla="*/ 103 w 103"/>
                <a:gd name="T66" fmla="*/ 70 h 7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3" h="70">
                  <a:moveTo>
                    <a:pt x="11" y="63"/>
                  </a:moveTo>
                  <a:lnTo>
                    <a:pt x="8" y="70"/>
                  </a:lnTo>
                  <a:lnTo>
                    <a:pt x="19" y="59"/>
                  </a:lnTo>
                  <a:lnTo>
                    <a:pt x="29" y="50"/>
                  </a:lnTo>
                  <a:lnTo>
                    <a:pt x="42" y="41"/>
                  </a:lnTo>
                  <a:lnTo>
                    <a:pt x="57" y="32"/>
                  </a:lnTo>
                  <a:lnTo>
                    <a:pt x="67" y="24"/>
                  </a:lnTo>
                  <a:lnTo>
                    <a:pt x="80" y="17"/>
                  </a:lnTo>
                  <a:lnTo>
                    <a:pt x="91" y="13"/>
                  </a:lnTo>
                  <a:lnTo>
                    <a:pt x="103" y="13"/>
                  </a:lnTo>
                  <a:lnTo>
                    <a:pt x="103" y="0"/>
                  </a:lnTo>
                  <a:lnTo>
                    <a:pt x="91" y="3"/>
                  </a:lnTo>
                  <a:lnTo>
                    <a:pt x="76" y="7"/>
                  </a:lnTo>
                  <a:lnTo>
                    <a:pt x="65" y="13"/>
                  </a:lnTo>
                  <a:lnTo>
                    <a:pt x="50" y="21"/>
                  </a:lnTo>
                  <a:lnTo>
                    <a:pt x="36" y="30"/>
                  </a:lnTo>
                  <a:lnTo>
                    <a:pt x="22" y="41"/>
                  </a:lnTo>
                  <a:lnTo>
                    <a:pt x="12" y="53"/>
                  </a:lnTo>
                  <a:lnTo>
                    <a:pt x="1" y="63"/>
                  </a:lnTo>
                  <a:lnTo>
                    <a:pt x="0" y="70"/>
                  </a:lnTo>
                  <a:lnTo>
                    <a:pt x="11" y="6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947" name="Freeform 197"/>
            <p:cNvSpPr>
              <a:spLocks/>
            </p:cNvSpPr>
            <p:nvPr/>
          </p:nvSpPr>
          <p:spPr bwMode="auto">
            <a:xfrm>
              <a:off x="2798" y="-33"/>
              <a:ext cx="41" cy="51"/>
            </a:xfrm>
            <a:custGeom>
              <a:avLst/>
              <a:gdLst>
                <a:gd name="T0" fmla="*/ 41 w 41"/>
                <a:gd name="T1" fmla="*/ 37 h 51"/>
                <a:gd name="T2" fmla="*/ 41 w 41"/>
                <a:gd name="T3" fmla="*/ 37 h 51"/>
                <a:gd name="T4" fmla="*/ 35 w 41"/>
                <a:gd name="T5" fmla="*/ 32 h 51"/>
                <a:gd name="T6" fmla="*/ 23 w 41"/>
                <a:gd name="T7" fmla="*/ 20 h 51"/>
                <a:gd name="T8" fmla="*/ 13 w 41"/>
                <a:gd name="T9" fmla="*/ 6 h 51"/>
                <a:gd name="T10" fmla="*/ 11 w 41"/>
                <a:gd name="T11" fmla="*/ 0 h 51"/>
                <a:gd name="T12" fmla="*/ 0 w 41"/>
                <a:gd name="T13" fmla="*/ 6 h 51"/>
                <a:gd name="T14" fmla="*/ 4 w 41"/>
                <a:gd name="T15" fmla="*/ 13 h 51"/>
                <a:gd name="T16" fmla="*/ 13 w 41"/>
                <a:gd name="T17" fmla="*/ 26 h 51"/>
                <a:gd name="T18" fmla="*/ 28 w 41"/>
                <a:gd name="T19" fmla="*/ 43 h 51"/>
                <a:gd name="T20" fmla="*/ 41 w 41"/>
                <a:gd name="T21" fmla="*/ 51 h 51"/>
                <a:gd name="T22" fmla="*/ 41 w 41"/>
                <a:gd name="T23" fmla="*/ 37 h 5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1"/>
                <a:gd name="T37" fmla="*/ 0 h 51"/>
                <a:gd name="T38" fmla="*/ 41 w 41"/>
                <a:gd name="T39" fmla="*/ 51 h 5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1" h="51">
                  <a:moveTo>
                    <a:pt x="41" y="37"/>
                  </a:moveTo>
                  <a:lnTo>
                    <a:pt x="41" y="37"/>
                  </a:lnTo>
                  <a:lnTo>
                    <a:pt x="35" y="32"/>
                  </a:lnTo>
                  <a:lnTo>
                    <a:pt x="23" y="20"/>
                  </a:lnTo>
                  <a:lnTo>
                    <a:pt x="13" y="6"/>
                  </a:lnTo>
                  <a:lnTo>
                    <a:pt x="11" y="0"/>
                  </a:lnTo>
                  <a:lnTo>
                    <a:pt x="0" y="6"/>
                  </a:lnTo>
                  <a:lnTo>
                    <a:pt x="4" y="13"/>
                  </a:lnTo>
                  <a:lnTo>
                    <a:pt x="13" y="26"/>
                  </a:lnTo>
                  <a:lnTo>
                    <a:pt x="28" y="43"/>
                  </a:lnTo>
                  <a:lnTo>
                    <a:pt x="41" y="51"/>
                  </a:lnTo>
                  <a:lnTo>
                    <a:pt x="41" y="3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948" name="Freeform 198"/>
            <p:cNvSpPr>
              <a:spLocks/>
            </p:cNvSpPr>
            <p:nvPr/>
          </p:nvSpPr>
          <p:spPr bwMode="auto">
            <a:xfrm>
              <a:off x="2839" y="-58"/>
              <a:ext cx="62" cy="76"/>
            </a:xfrm>
            <a:custGeom>
              <a:avLst/>
              <a:gdLst>
                <a:gd name="T0" fmla="*/ 62 w 62"/>
                <a:gd name="T1" fmla="*/ 0 h 76"/>
                <a:gd name="T2" fmla="*/ 62 w 62"/>
                <a:gd name="T3" fmla="*/ 0 h 76"/>
                <a:gd name="T4" fmla="*/ 53 w 62"/>
                <a:gd name="T5" fmla="*/ 3 h 76"/>
                <a:gd name="T6" fmla="*/ 41 w 62"/>
                <a:gd name="T7" fmla="*/ 11 h 76"/>
                <a:gd name="T8" fmla="*/ 32 w 62"/>
                <a:gd name="T9" fmla="*/ 21 h 76"/>
                <a:gd name="T10" fmla="*/ 22 w 62"/>
                <a:gd name="T11" fmla="*/ 33 h 76"/>
                <a:gd name="T12" fmla="*/ 13 w 62"/>
                <a:gd name="T13" fmla="*/ 45 h 76"/>
                <a:gd name="T14" fmla="*/ 8 w 62"/>
                <a:gd name="T15" fmla="*/ 56 h 76"/>
                <a:gd name="T16" fmla="*/ 1 w 62"/>
                <a:gd name="T17" fmla="*/ 61 h 76"/>
                <a:gd name="T18" fmla="*/ 0 w 62"/>
                <a:gd name="T19" fmla="*/ 62 h 76"/>
                <a:gd name="T20" fmla="*/ 0 w 62"/>
                <a:gd name="T21" fmla="*/ 76 h 76"/>
                <a:gd name="T22" fmla="*/ 8 w 62"/>
                <a:gd name="T23" fmla="*/ 70 h 76"/>
                <a:gd name="T24" fmla="*/ 13 w 62"/>
                <a:gd name="T25" fmla="*/ 62 h 76"/>
                <a:gd name="T26" fmla="*/ 24 w 62"/>
                <a:gd name="T27" fmla="*/ 52 h 76"/>
                <a:gd name="T28" fmla="*/ 32 w 62"/>
                <a:gd name="T29" fmla="*/ 40 h 76"/>
                <a:gd name="T30" fmla="*/ 41 w 62"/>
                <a:gd name="T31" fmla="*/ 28 h 76"/>
                <a:gd name="T32" fmla="*/ 47 w 62"/>
                <a:gd name="T33" fmla="*/ 17 h 76"/>
                <a:gd name="T34" fmla="*/ 55 w 62"/>
                <a:gd name="T35" fmla="*/ 12 h 76"/>
                <a:gd name="T36" fmla="*/ 62 w 62"/>
                <a:gd name="T37" fmla="*/ 11 h 76"/>
                <a:gd name="T38" fmla="*/ 62 w 62"/>
                <a:gd name="T39" fmla="*/ 0 h 7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2"/>
                <a:gd name="T61" fmla="*/ 0 h 76"/>
                <a:gd name="T62" fmla="*/ 62 w 62"/>
                <a:gd name="T63" fmla="*/ 76 h 7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2" h="76">
                  <a:moveTo>
                    <a:pt x="62" y="0"/>
                  </a:moveTo>
                  <a:lnTo>
                    <a:pt x="62" y="0"/>
                  </a:lnTo>
                  <a:lnTo>
                    <a:pt x="53" y="3"/>
                  </a:lnTo>
                  <a:lnTo>
                    <a:pt x="41" y="11"/>
                  </a:lnTo>
                  <a:lnTo>
                    <a:pt x="32" y="21"/>
                  </a:lnTo>
                  <a:lnTo>
                    <a:pt x="22" y="33"/>
                  </a:lnTo>
                  <a:lnTo>
                    <a:pt x="13" y="45"/>
                  </a:lnTo>
                  <a:lnTo>
                    <a:pt x="8" y="56"/>
                  </a:lnTo>
                  <a:lnTo>
                    <a:pt x="1" y="61"/>
                  </a:lnTo>
                  <a:lnTo>
                    <a:pt x="0" y="62"/>
                  </a:lnTo>
                  <a:lnTo>
                    <a:pt x="0" y="76"/>
                  </a:lnTo>
                  <a:lnTo>
                    <a:pt x="8" y="70"/>
                  </a:lnTo>
                  <a:lnTo>
                    <a:pt x="13" y="62"/>
                  </a:lnTo>
                  <a:lnTo>
                    <a:pt x="24" y="52"/>
                  </a:lnTo>
                  <a:lnTo>
                    <a:pt x="32" y="40"/>
                  </a:lnTo>
                  <a:lnTo>
                    <a:pt x="41" y="28"/>
                  </a:lnTo>
                  <a:lnTo>
                    <a:pt x="47" y="17"/>
                  </a:lnTo>
                  <a:lnTo>
                    <a:pt x="55" y="12"/>
                  </a:lnTo>
                  <a:lnTo>
                    <a:pt x="62" y="11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949" name="Freeform 199"/>
            <p:cNvSpPr>
              <a:spLocks/>
            </p:cNvSpPr>
            <p:nvPr/>
          </p:nvSpPr>
          <p:spPr bwMode="auto">
            <a:xfrm>
              <a:off x="2901" y="-58"/>
              <a:ext cx="40" cy="66"/>
            </a:xfrm>
            <a:custGeom>
              <a:avLst/>
              <a:gdLst>
                <a:gd name="T0" fmla="*/ 40 w 40"/>
                <a:gd name="T1" fmla="*/ 66 h 66"/>
                <a:gd name="T2" fmla="*/ 40 w 40"/>
                <a:gd name="T3" fmla="*/ 66 h 66"/>
                <a:gd name="T4" fmla="*/ 40 w 40"/>
                <a:gd name="T5" fmla="*/ 38 h 66"/>
                <a:gd name="T6" fmla="*/ 32 w 40"/>
                <a:gd name="T7" fmla="*/ 16 h 66"/>
                <a:gd name="T8" fmla="*/ 16 w 40"/>
                <a:gd name="T9" fmla="*/ 5 h 66"/>
                <a:gd name="T10" fmla="*/ 0 w 40"/>
                <a:gd name="T11" fmla="*/ 0 h 66"/>
                <a:gd name="T12" fmla="*/ 0 w 40"/>
                <a:gd name="T13" fmla="*/ 11 h 66"/>
                <a:gd name="T14" fmla="*/ 12 w 40"/>
                <a:gd name="T15" fmla="*/ 16 h 66"/>
                <a:gd name="T16" fmla="*/ 22 w 40"/>
                <a:gd name="T17" fmla="*/ 23 h 66"/>
                <a:gd name="T18" fmla="*/ 30 w 40"/>
                <a:gd name="T19" fmla="*/ 38 h 66"/>
                <a:gd name="T20" fmla="*/ 30 w 40"/>
                <a:gd name="T21" fmla="*/ 66 h 66"/>
                <a:gd name="T22" fmla="*/ 40 w 40"/>
                <a:gd name="T23" fmla="*/ 66 h 6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0"/>
                <a:gd name="T37" fmla="*/ 0 h 66"/>
                <a:gd name="T38" fmla="*/ 40 w 40"/>
                <a:gd name="T39" fmla="*/ 66 h 6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0" h="66">
                  <a:moveTo>
                    <a:pt x="40" y="66"/>
                  </a:moveTo>
                  <a:lnTo>
                    <a:pt x="40" y="66"/>
                  </a:lnTo>
                  <a:lnTo>
                    <a:pt x="40" y="38"/>
                  </a:lnTo>
                  <a:lnTo>
                    <a:pt x="32" y="16"/>
                  </a:lnTo>
                  <a:lnTo>
                    <a:pt x="16" y="5"/>
                  </a:lnTo>
                  <a:lnTo>
                    <a:pt x="0" y="0"/>
                  </a:lnTo>
                  <a:lnTo>
                    <a:pt x="0" y="11"/>
                  </a:lnTo>
                  <a:lnTo>
                    <a:pt x="12" y="16"/>
                  </a:lnTo>
                  <a:lnTo>
                    <a:pt x="22" y="23"/>
                  </a:lnTo>
                  <a:lnTo>
                    <a:pt x="30" y="38"/>
                  </a:lnTo>
                  <a:lnTo>
                    <a:pt x="30" y="66"/>
                  </a:lnTo>
                  <a:lnTo>
                    <a:pt x="40" y="6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950" name="Freeform 200"/>
            <p:cNvSpPr>
              <a:spLocks/>
            </p:cNvSpPr>
            <p:nvPr/>
          </p:nvSpPr>
          <p:spPr bwMode="auto">
            <a:xfrm>
              <a:off x="2932" y="8"/>
              <a:ext cx="56" cy="38"/>
            </a:xfrm>
            <a:custGeom>
              <a:avLst/>
              <a:gdLst>
                <a:gd name="T0" fmla="*/ 56 w 56"/>
                <a:gd name="T1" fmla="*/ 25 h 38"/>
                <a:gd name="T2" fmla="*/ 53 w 56"/>
                <a:gd name="T3" fmla="*/ 25 h 38"/>
                <a:gd name="T4" fmla="*/ 47 w 56"/>
                <a:gd name="T5" fmla="*/ 26 h 38"/>
                <a:gd name="T6" fmla="*/ 39 w 56"/>
                <a:gd name="T7" fmla="*/ 25 h 38"/>
                <a:gd name="T8" fmla="*/ 28 w 56"/>
                <a:gd name="T9" fmla="*/ 26 h 38"/>
                <a:gd name="T10" fmla="*/ 20 w 56"/>
                <a:gd name="T11" fmla="*/ 24 h 38"/>
                <a:gd name="T12" fmla="*/ 13 w 56"/>
                <a:gd name="T13" fmla="*/ 20 h 38"/>
                <a:gd name="T14" fmla="*/ 9 w 56"/>
                <a:gd name="T15" fmla="*/ 13 h 38"/>
                <a:gd name="T16" fmla="*/ 9 w 56"/>
                <a:gd name="T17" fmla="*/ 0 h 38"/>
                <a:gd name="T18" fmla="*/ 0 w 56"/>
                <a:gd name="T19" fmla="*/ 0 h 38"/>
                <a:gd name="T20" fmla="*/ 0 w 56"/>
                <a:gd name="T21" fmla="*/ 13 h 38"/>
                <a:gd name="T22" fmla="*/ 6 w 56"/>
                <a:gd name="T23" fmla="*/ 26 h 38"/>
                <a:gd name="T24" fmla="*/ 17 w 56"/>
                <a:gd name="T25" fmla="*/ 33 h 38"/>
                <a:gd name="T26" fmla="*/ 28 w 56"/>
                <a:gd name="T27" fmla="*/ 37 h 38"/>
                <a:gd name="T28" fmla="*/ 39 w 56"/>
                <a:gd name="T29" fmla="*/ 38 h 38"/>
                <a:gd name="T30" fmla="*/ 47 w 56"/>
                <a:gd name="T31" fmla="*/ 37 h 38"/>
                <a:gd name="T32" fmla="*/ 53 w 56"/>
                <a:gd name="T33" fmla="*/ 36 h 38"/>
                <a:gd name="T34" fmla="*/ 56 w 56"/>
                <a:gd name="T35" fmla="*/ 36 h 38"/>
                <a:gd name="T36" fmla="*/ 56 w 56"/>
                <a:gd name="T37" fmla="*/ 25 h 3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6"/>
                <a:gd name="T58" fmla="*/ 0 h 38"/>
                <a:gd name="T59" fmla="*/ 56 w 56"/>
                <a:gd name="T60" fmla="*/ 38 h 3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6" h="38">
                  <a:moveTo>
                    <a:pt x="56" y="25"/>
                  </a:moveTo>
                  <a:lnTo>
                    <a:pt x="53" y="25"/>
                  </a:lnTo>
                  <a:lnTo>
                    <a:pt x="47" y="26"/>
                  </a:lnTo>
                  <a:lnTo>
                    <a:pt x="39" y="25"/>
                  </a:lnTo>
                  <a:lnTo>
                    <a:pt x="28" y="26"/>
                  </a:lnTo>
                  <a:lnTo>
                    <a:pt x="20" y="24"/>
                  </a:lnTo>
                  <a:lnTo>
                    <a:pt x="13" y="20"/>
                  </a:lnTo>
                  <a:lnTo>
                    <a:pt x="9" y="13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13"/>
                  </a:lnTo>
                  <a:lnTo>
                    <a:pt x="6" y="26"/>
                  </a:lnTo>
                  <a:lnTo>
                    <a:pt x="17" y="33"/>
                  </a:lnTo>
                  <a:lnTo>
                    <a:pt x="28" y="37"/>
                  </a:lnTo>
                  <a:lnTo>
                    <a:pt x="39" y="38"/>
                  </a:lnTo>
                  <a:lnTo>
                    <a:pt x="47" y="37"/>
                  </a:lnTo>
                  <a:lnTo>
                    <a:pt x="53" y="36"/>
                  </a:lnTo>
                  <a:lnTo>
                    <a:pt x="56" y="36"/>
                  </a:lnTo>
                  <a:lnTo>
                    <a:pt x="56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951" name="Freeform 201"/>
            <p:cNvSpPr>
              <a:spLocks/>
            </p:cNvSpPr>
            <p:nvPr/>
          </p:nvSpPr>
          <p:spPr bwMode="auto">
            <a:xfrm>
              <a:off x="2776" y="-52"/>
              <a:ext cx="259" cy="173"/>
            </a:xfrm>
            <a:custGeom>
              <a:avLst/>
              <a:gdLst>
                <a:gd name="T0" fmla="*/ 27 w 259"/>
                <a:gd name="T1" fmla="*/ 22 h 173"/>
                <a:gd name="T2" fmla="*/ 30 w 259"/>
                <a:gd name="T3" fmla="*/ 29 h 173"/>
                <a:gd name="T4" fmla="*/ 40 w 259"/>
                <a:gd name="T5" fmla="*/ 43 h 173"/>
                <a:gd name="T6" fmla="*/ 52 w 259"/>
                <a:gd name="T7" fmla="*/ 56 h 173"/>
                <a:gd name="T8" fmla="*/ 63 w 259"/>
                <a:gd name="T9" fmla="*/ 63 h 173"/>
                <a:gd name="T10" fmla="*/ 67 w 259"/>
                <a:gd name="T11" fmla="*/ 60 h 173"/>
                <a:gd name="T12" fmla="*/ 73 w 259"/>
                <a:gd name="T13" fmla="*/ 52 h 173"/>
                <a:gd name="T14" fmla="*/ 81 w 259"/>
                <a:gd name="T15" fmla="*/ 43 h 173"/>
                <a:gd name="T16" fmla="*/ 89 w 259"/>
                <a:gd name="T17" fmla="*/ 31 h 173"/>
                <a:gd name="T18" fmla="*/ 98 w 259"/>
                <a:gd name="T19" fmla="*/ 19 h 173"/>
                <a:gd name="T20" fmla="*/ 106 w 259"/>
                <a:gd name="T21" fmla="*/ 9 h 173"/>
                <a:gd name="T22" fmla="*/ 117 w 259"/>
                <a:gd name="T23" fmla="*/ 2 h 173"/>
                <a:gd name="T24" fmla="*/ 125 w 259"/>
                <a:gd name="T25" fmla="*/ 0 h 173"/>
                <a:gd name="T26" fmla="*/ 139 w 259"/>
                <a:gd name="T27" fmla="*/ 5 h 173"/>
                <a:gd name="T28" fmla="*/ 151 w 259"/>
                <a:gd name="T29" fmla="*/ 14 h 173"/>
                <a:gd name="T30" fmla="*/ 159 w 259"/>
                <a:gd name="T31" fmla="*/ 32 h 173"/>
                <a:gd name="T32" fmla="*/ 159 w 259"/>
                <a:gd name="T33" fmla="*/ 60 h 173"/>
                <a:gd name="T34" fmla="*/ 159 w 259"/>
                <a:gd name="T35" fmla="*/ 73 h 173"/>
                <a:gd name="T36" fmla="*/ 164 w 259"/>
                <a:gd name="T37" fmla="*/ 84 h 173"/>
                <a:gd name="T38" fmla="*/ 174 w 259"/>
                <a:gd name="T39" fmla="*/ 89 h 173"/>
                <a:gd name="T40" fmla="*/ 184 w 259"/>
                <a:gd name="T41" fmla="*/ 92 h 173"/>
                <a:gd name="T42" fmla="*/ 195 w 259"/>
                <a:gd name="T43" fmla="*/ 92 h 173"/>
                <a:gd name="T44" fmla="*/ 202 w 259"/>
                <a:gd name="T45" fmla="*/ 92 h 173"/>
                <a:gd name="T46" fmla="*/ 209 w 259"/>
                <a:gd name="T47" fmla="*/ 90 h 173"/>
                <a:gd name="T48" fmla="*/ 212 w 259"/>
                <a:gd name="T49" fmla="*/ 90 h 173"/>
                <a:gd name="T50" fmla="*/ 216 w 259"/>
                <a:gd name="T51" fmla="*/ 90 h 173"/>
                <a:gd name="T52" fmla="*/ 224 w 259"/>
                <a:gd name="T53" fmla="*/ 86 h 173"/>
                <a:gd name="T54" fmla="*/ 238 w 259"/>
                <a:gd name="T55" fmla="*/ 79 h 173"/>
                <a:gd name="T56" fmla="*/ 259 w 259"/>
                <a:gd name="T57" fmla="*/ 61 h 173"/>
                <a:gd name="T58" fmla="*/ 257 w 259"/>
                <a:gd name="T59" fmla="*/ 63 h 173"/>
                <a:gd name="T60" fmla="*/ 254 w 259"/>
                <a:gd name="T61" fmla="*/ 68 h 173"/>
                <a:gd name="T62" fmla="*/ 247 w 259"/>
                <a:gd name="T63" fmla="*/ 77 h 173"/>
                <a:gd name="T64" fmla="*/ 239 w 259"/>
                <a:gd name="T65" fmla="*/ 86 h 173"/>
                <a:gd name="T66" fmla="*/ 230 w 259"/>
                <a:gd name="T67" fmla="*/ 98 h 173"/>
                <a:gd name="T68" fmla="*/ 221 w 259"/>
                <a:gd name="T69" fmla="*/ 110 h 173"/>
                <a:gd name="T70" fmla="*/ 209 w 259"/>
                <a:gd name="T71" fmla="*/ 122 h 173"/>
                <a:gd name="T72" fmla="*/ 199 w 259"/>
                <a:gd name="T73" fmla="*/ 133 h 173"/>
                <a:gd name="T74" fmla="*/ 185 w 259"/>
                <a:gd name="T75" fmla="*/ 143 h 173"/>
                <a:gd name="T76" fmla="*/ 174 w 259"/>
                <a:gd name="T77" fmla="*/ 154 h 173"/>
                <a:gd name="T78" fmla="*/ 162 w 259"/>
                <a:gd name="T79" fmla="*/ 164 h 173"/>
                <a:gd name="T80" fmla="*/ 148 w 259"/>
                <a:gd name="T81" fmla="*/ 171 h 173"/>
                <a:gd name="T82" fmla="*/ 134 w 259"/>
                <a:gd name="T83" fmla="*/ 173 h 173"/>
                <a:gd name="T84" fmla="*/ 121 w 259"/>
                <a:gd name="T85" fmla="*/ 173 h 173"/>
                <a:gd name="T86" fmla="*/ 106 w 259"/>
                <a:gd name="T87" fmla="*/ 167 h 173"/>
                <a:gd name="T88" fmla="*/ 93 w 259"/>
                <a:gd name="T89" fmla="*/ 154 h 173"/>
                <a:gd name="T90" fmla="*/ 79 w 259"/>
                <a:gd name="T91" fmla="*/ 137 h 173"/>
                <a:gd name="T92" fmla="*/ 65 w 259"/>
                <a:gd name="T93" fmla="*/ 118 h 173"/>
                <a:gd name="T94" fmla="*/ 54 w 259"/>
                <a:gd name="T95" fmla="*/ 101 h 173"/>
                <a:gd name="T96" fmla="*/ 43 w 259"/>
                <a:gd name="T97" fmla="*/ 85 h 173"/>
                <a:gd name="T98" fmla="*/ 33 w 259"/>
                <a:gd name="T99" fmla="*/ 72 h 173"/>
                <a:gd name="T100" fmla="*/ 22 w 259"/>
                <a:gd name="T101" fmla="*/ 60 h 173"/>
                <a:gd name="T102" fmla="*/ 11 w 259"/>
                <a:gd name="T103" fmla="*/ 52 h 173"/>
                <a:gd name="T104" fmla="*/ 0 w 259"/>
                <a:gd name="T105" fmla="*/ 50 h 173"/>
                <a:gd name="T106" fmla="*/ 27 w 259"/>
                <a:gd name="T107" fmla="*/ 22 h 17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59"/>
                <a:gd name="T163" fmla="*/ 0 h 173"/>
                <a:gd name="T164" fmla="*/ 259 w 259"/>
                <a:gd name="T165" fmla="*/ 173 h 17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59" h="173">
                  <a:moveTo>
                    <a:pt x="27" y="22"/>
                  </a:moveTo>
                  <a:lnTo>
                    <a:pt x="30" y="29"/>
                  </a:lnTo>
                  <a:lnTo>
                    <a:pt x="40" y="43"/>
                  </a:lnTo>
                  <a:lnTo>
                    <a:pt x="52" y="56"/>
                  </a:lnTo>
                  <a:lnTo>
                    <a:pt x="63" y="63"/>
                  </a:lnTo>
                  <a:lnTo>
                    <a:pt x="67" y="60"/>
                  </a:lnTo>
                  <a:lnTo>
                    <a:pt x="73" y="52"/>
                  </a:lnTo>
                  <a:lnTo>
                    <a:pt x="81" y="43"/>
                  </a:lnTo>
                  <a:lnTo>
                    <a:pt x="89" y="31"/>
                  </a:lnTo>
                  <a:lnTo>
                    <a:pt x="98" y="19"/>
                  </a:lnTo>
                  <a:lnTo>
                    <a:pt x="106" y="9"/>
                  </a:lnTo>
                  <a:lnTo>
                    <a:pt x="117" y="2"/>
                  </a:lnTo>
                  <a:lnTo>
                    <a:pt x="125" y="0"/>
                  </a:lnTo>
                  <a:lnTo>
                    <a:pt x="139" y="5"/>
                  </a:lnTo>
                  <a:lnTo>
                    <a:pt x="151" y="14"/>
                  </a:lnTo>
                  <a:lnTo>
                    <a:pt x="159" y="32"/>
                  </a:lnTo>
                  <a:lnTo>
                    <a:pt x="159" y="60"/>
                  </a:lnTo>
                  <a:lnTo>
                    <a:pt x="159" y="73"/>
                  </a:lnTo>
                  <a:lnTo>
                    <a:pt x="164" y="84"/>
                  </a:lnTo>
                  <a:lnTo>
                    <a:pt x="174" y="89"/>
                  </a:lnTo>
                  <a:lnTo>
                    <a:pt x="184" y="92"/>
                  </a:lnTo>
                  <a:lnTo>
                    <a:pt x="195" y="92"/>
                  </a:lnTo>
                  <a:lnTo>
                    <a:pt x="202" y="92"/>
                  </a:lnTo>
                  <a:lnTo>
                    <a:pt x="209" y="90"/>
                  </a:lnTo>
                  <a:lnTo>
                    <a:pt x="212" y="90"/>
                  </a:lnTo>
                  <a:lnTo>
                    <a:pt x="216" y="90"/>
                  </a:lnTo>
                  <a:lnTo>
                    <a:pt x="224" y="86"/>
                  </a:lnTo>
                  <a:lnTo>
                    <a:pt x="238" y="79"/>
                  </a:lnTo>
                  <a:lnTo>
                    <a:pt x="259" y="61"/>
                  </a:lnTo>
                  <a:lnTo>
                    <a:pt x="257" y="63"/>
                  </a:lnTo>
                  <a:lnTo>
                    <a:pt x="254" y="68"/>
                  </a:lnTo>
                  <a:lnTo>
                    <a:pt x="247" y="77"/>
                  </a:lnTo>
                  <a:lnTo>
                    <a:pt x="239" y="86"/>
                  </a:lnTo>
                  <a:lnTo>
                    <a:pt x="230" y="98"/>
                  </a:lnTo>
                  <a:lnTo>
                    <a:pt x="221" y="110"/>
                  </a:lnTo>
                  <a:lnTo>
                    <a:pt x="209" y="122"/>
                  </a:lnTo>
                  <a:lnTo>
                    <a:pt x="199" y="133"/>
                  </a:lnTo>
                  <a:lnTo>
                    <a:pt x="185" y="143"/>
                  </a:lnTo>
                  <a:lnTo>
                    <a:pt x="174" y="154"/>
                  </a:lnTo>
                  <a:lnTo>
                    <a:pt x="162" y="164"/>
                  </a:lnTo>
                  <a:lnTo>
                    <a:pt x="148" y="171"/>
                  </a:lnTo>
                  <a:lnTo>
                    <a:pt x="134" y="173"/>
                  </a:lnTo>
                  <a:lnTo>
                    <a:pt x="121" y="173"/>
                  </a:lnTo>
                  <a:lnTo>
                    <a:pt x="106" y="167"/>
                  </a:lnTo>
                  <a:lnTo>
                    <a:pt x="93" y="154"/>
                  </a:lnTo>
                  <a:lnTo>
                    <a:pt x="79" y="137"/>
                  </a:lnTo>
                  <a:lnTo>
                    <a:pt x="65" y="118"/>
                  </a:lnTo>
                  <a:lnTo>
                    <a:pt x="54" y="101"/>
                  </a:lnTo>
                  <a:lnTo>
                    <a:pt x="43" y="85"/>
                  </a:lnTo>
                  <a:lnTo>
                    <a:pt x="33" y="72"/>
                  </a:lnTo>
                  <a:lnTo>
                    <a:pt x="22" y="60"/>
                  </a:lnTo>
                  <a:lnTo>
                    <a:pt x="11" y="52"/>
                  </a:lnTo>
                  <a:lnTo>
                    <a:pt x="0" y="50"/>
                  </a:lnTo>
                  <a:lnTo>
                    <a:pt x="27" y="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952" name="Freeform 202"/>
            <p:cNvSpPr>
              <a:spLocks/>
            </p:cNvSpPr>
            <p:nvPr/>
          </p:nvSpPr>
          <p:spPr bwMode="auto">
            <a:xfrm>
              <a:off x="210" y="4"/>
              <a:ext cx="2603" cy="4309"/>
            </a:xfrm>
            <a:custGeom>
              <a:avLst/>
              <a:gdLst>
                <a:gd name="T0" fmla="*/ 0 w 2603"/>
                <a:gd name="T1" fmla="*/ 4163 h 4309"/>
                <a:gd name="T2" fmla="*/ 0 w 2603"/>
                <a:gd name="T3" fmla="*/ 127 h 4309"/>
                <a:gd name="T4" fmla="*/ 1 w 2603"/>
                <a:gd name="T5" fmla="*/ 106 h 4309"/>
                <a:gd name="T6" fmla="*/ 9 w 2603"/>
                <a:gd name="T7" fmla="*/ 83 h 4309"/>
                <a:gd name="T8" fmla="*/ 19 w 2603"/>
                <a:gd name="T9" fmla="*/ 63 h 4309"/>
                <a:gd name="T10" fmla="*/ 33 w 2603"/>
                <a:gd name="T11" fmla="*/ 42 h 4309"/>
                <a:gd name="T12" fmla="*/ 50 w 2603"/>
                <a:gd name="T13" fmla="*/ 25 h 4309"/>
                <a:gd name="T14" fmla="*/ 73 w 2603"/>
                <a:gd name="T15" fmla="*/ 12 h 4309"/>
                <a:gd name="T16" fmla="*/ 95 w 2603"/>
                <a:gd name="T17" fmla="*/ 4 h 4309"/>
                <a:gd name="T18" fmla="*/ 123 w 2603"/>
                <a:gd name="T19" fmla="*/ 0 h 4309"/>
                <a:gd name="T20" fmla="*/ 2498 w 2603"/>
                <a:gd name="T21" fmla="*/ 0 h 4309"/>
                <a:gd name="T22" fmla="*/ 2518 w 2603"/>
                <a:gd name="T23" fmla="*/ 1 h 4309"/>
                <a:gd name="T24" fmla="*/ 2535 w 2603"/>
                <a:gd name="T25" fmla="*/ 8 h 4309"/>
                <a:gd name="T26" fmla="*/ 2555 w 2603"/>
                <a:gd name="T27" fmla="*/ 18 h 4309"/>
                <a:gd name="T28" fmla="*/ 2570 w 2603"/>
                <a:gd name="T29" fmla="*/ 33 h 4309"/>
                <a:gd name="T30" fmla="*/ 2584 w 2603"/>
                <a:gd name="T31" fmla="*/ 50 h 4309"/>
                <a:gd name="T32" fmla="*/ 2594 w 2603"/>
                <a:gd name="T33" fmla="*/ 69 h 4309"/>
                <a:gd name="T34" fmla="*/ 2601 w 2603"/>
                <a:gd name="T35" fmla="*/ 87 h 4309"/>
                <a:gd name="T36" fmla="*/ 2603 w 2603"/>
                <a:gd name="T37" fmla="*/ 108 h 4309"/>
                <a:gd name="T38" fmla="*/ 2603 w 2603"/>
                <a:gd name="T39" fmla="*/ 4183 h 4309"/>
                <a:gd name="T40" fmla="*/ 2601 w 2603"/>
                <a:gd name="T41" fmla="*/ 4203 h 4309"/>
                <a:gd name="T42" fmla="*/ 2594 w 2603"/>
                <a:gd name="T43" fmla="*/ 4224 h 4309"/>
                <a:gd name="T44" fmla="*/ 2584 w 2603"/>
                <a:gd name="T45" fmla="*/ 4244 h 4309"/>
                <a:gd name="T46" fmla="*/ 2569 w 2603"/>
                <a:gd name="T47" fmla="*/ 4265 h 4309"/>
                <a:gd name="T48" fmla="*/ 2551 w 2603"/>
                <a:gd name="T49" fmla="*/ 4282 h 4309"/>
                <a:gd name="T50" fmla="*/ 2532 w 2603"/>
                <a:gd name="T51" fmla="*/ 4297 h 4309"/>
                <a:gd name="T52" fmla="*/ 2511 w 2603"/>
                <a:gd name="T53" fmla="*/ 4306 h 4309"/>
                <a:gd name="T54" fmla="*/ 2489 w 2603"/>
                <a:gd name="T55" fmla="*/ 4309 h 4309"/>
                <a:gd name="T56" fmla="*/ 144 w 2603"/>
                <a:gd name="T57" fmla="*/ 4309 h 4309"/>
                <a:gd name="T58" fmla="*/ 122 w 2603"/>
                <a:gd name="T59" fmla="*/ 4307 h 4309"/>
                <a:gd name="T60" fmla="*/ 95 w 2603"/>
                <a:gd name="T61" fmla="*/ 4301 h 4309"/>
                <a:gd name="T62" fmla="*/ 71 w 2603"/>
                <a:gd name="T63" fmla="*/ 4289 h 4309"/>
                <a:gd name="T64" fmla="*/ 49 w 2603"/>
                <a:gd name="T65" fmla="*/ 4273 h 4309"/>
                <a:gd name="T66" fmla="*/ 30 w 2603"/>
                <a:gd name="T67" fmla="*/ 4253 h 4309"/>
                <a:gd name="T68" fmla="*/ 15 w 2603"/>
                <a:gd name="T69" fmla="*/ 4227 h 4309"/>
                <a:gd name="T70" fmla="*/ 3 w 2603"/>
                <a:gd name="T71" fmla="*/ 4198 h 4309"/>
                <a:gd name="T72" fmla="*/ 0 w 2603"/>
                <a:gd name="T73" fmla="*/ 4163 h 430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603"/>
                <a:gd name="T112" fmla="*/ 0 h 4309"/>
                <a:gd name="T113" fmla="*/ 2603 w 2603"/>
                <a:gd name="T114" fmla="*/ 4309 h 430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603" h="4309">
                  <a:moveTo>
                    <a:pt x="0" y="4163"/>
                  </a:moveTo>
                  <a:lnTo>
                    <a:pt x="0" y="127"/>
                  </a:lnTo>
                  <a:lnTo>
                    <a:pt x="1" y="106"/>
                  </a:lnTo>
                  <a:lnTo>
                    <a:pt x="9" y="83"/>
                  </a:lnTo>
                  <a:lnTo>
                    <a:pt x="19" y="63"/>
                  </a:lnTo>
                  <a:lnTo>
                    <a:pt x="33" y="42"/>
                  </a:lnTo>
                  <a:lnTo>
                    <a:pt x="50" y="25"/>
                  </a:lnTo>
                  <a:lnTo>
                    <a:pt x="73" y="12"/>
                  </a:lnTo>
                  <a:lnTo>
                    <a:pt x="95" y="4"/>
                  </a:lnTo>
                  <a:lnTo>
                    <a:pt x="123" y="0"/>
                  </a:lnTo>
                  <a:lnTo>
                    <a:pt x="2498" y="0"/>
                  </a:lnTo>
                  <a:lnTo>
                    <a:pt x="2518" y="1"/>
                  </a:lnTo>
                  <a:lnTo>
                    <a:pt x="2535" y="8"/>
                  </a:lnTo>
                  <a:lnTo>
                    <a:pt x="2555" y="18"/>
                  </a:lnTo>
                  <a:lnTo>
                    <a:pt x="2570" y="33"/>
                  </a:lnTo>
                  <a:lnTo>
                    <a:pt x="2584" y="50"/>
                  </a:lnTo>
                  <a:lnTo>
                    <a:pt x="2594" y="69"/>
                  </a:lnTo>
                  <a:lnTo>
                    <a:pt x="2601" y="87"/>
                  </a:lnTo>
                  <a:lnTo>
                    <a:pt x="2603" y="108"/>
                  </a:lnTo>
                  <a:lnTo>
                    <a:pt x="2603" y="4183"/>
                  </a:lnTo>
                  <a:lnTo>
                    <a:pt x="2601" y="4203"/>
                  </a:lnTo>
                  <a:lnTo>
                    <a:pt x="2594" y="4224"/>
                  </a:lnTo>
                  <a:lnTo>
                    <a:pt x="2584" y="4244"/>
                  </a:lnTo>
                  <a:lnTo>
                    <a:pt x="2569" y="4265"/>
                  </a:lnTo>
                  <a:lnTo>
                    <a:pt x="2551" y="4282"/>
                  </a:lnTo>
                  <a:lnTo>
                    <a:pt x="2532" y="4297"/>
                  </a:lnTo>
                  <a:lnTo>
                    <a:pt x="2511" y="4306"/>
                  </a:lnTo>
                  <a:lnTo>
                    <a:pt x="2489" y="4309"/>
                  </a:lnTo>
                  <a:lnTo>
                    <a:pt x="144" y="4309"/>
                  </a:lnTo>
                  <a:lnTo>
                    <a:pt x="122" y="4307"/>
                  </a:lnTo>
                  <a:lnTo>
                    <a:pt x="95" y="4301"/>
                  </a:lnTo>
                  <a:lnTo>
                    <a:pt x="71" y="4289"/>
                  </a:lnTo>
                  <a:lnTo>
                    <a:pt x="49" y="4273"/>
                  </a:lnTo>
                  <a:lnTo>
                    <a:pt x="30" y="4253"/>
                  </a:lnTo>
                  <a:lnTo>
                    <a:pt x="15" y="4227"/>
                  </a:lnTo>
                  <a:lnTo>
                    <a:pt x="3" y="4198"/>
                  </a:lnTo>
                  <a:lnTo>
                    <a:pt x="0" y="4163"/>
                  </a:lnTo>
                  <a:close/>
                </a:path>
              </a:pathLst>
            </a:custGeom>
            <a:solidFill>
              <a:srgbClr val="FFF2D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953" name="Freeform 203"/>
            <p:cNvSpPr>
              <a:spLocks/>
            </p:cNvSpPr>
            <p:nvPr/>
          </p:nvSpPr>
          <p:spPr bwMode="auto">
            <a:xfrm>
              <a:off x="203" y="131"/>
              <a:ext cx="13" cy="4036"/>
            </a:xfrm>
            <a:custGeom>
              <a:avLst/>
              <a:gdLst>
                <a:gd name="T0" fmla="*/ 0 w 13"/>
                <a:gd name="T1" fmla="*/ 0 h 4036"/>
                <a:gd name="T2" fmla="*/ 0 w 13"/>
                <a:gd name="T3" fmla="*/ 0 h 4036"/>
                <a:gd name="T4" fmla="*/ 0 w 13"/>
                <a:gd name="T5" fmla="*/ 4036 h 4036"/>
                <a:gd name="T6" fmla="*/ 13 w 13"/>
                <a:gd name="T7" fmla="*/ 4036 h 4036"/>
                <a:gd name="T8" fmla="*/ 13 w 13"/>
                <a:gd name="T9" fmla="*/ 0 h 4036"/>
                <a:gd name="T10" fmla="*/ 0 w 13"/>
                <a:gd name="T11" fmla="*/ 0 h 40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"/>
                <a:gd name="T19" fmla="*/ 0 h 4036"/>
                <a:gd name="T20" fmla="*/ 13 w 13"/>
                <a:gd name="T21" fmla="*/ 4036 h 40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" h="4036">
                  <a:moveTo>
                    <a:pt x="0" y="0"/>
                  </a:moveTo>
                  <a:lnTo>
                    <a:pt x="0" y="0"/>
                  </a:lnTo>
                  <a:lnTo>
                    <a:pt x="0" y="4036"/>
                  </a:lnTo>
                  <a:lnTo>
                    <a:pt x="13" y="4036"/>
                  </a:lnTo>
                  <a:lnTo>
                    <a:pt x="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954" name="Freeform 204"/>
            <p:cNvSpPr>
              <a:spLocks/>
            </p:cNvSpPr>
            <p:nvPr/>
          </p:nvSpPr>
          <p:spPr bwMode="auto">
            <a:xfrm>
              <a:off x="203" y="-3"/>
              <a:ext cx="129" cy="134"/>
            </a:xfrm>
            <a:custGeom>
              <a:avLst/>
              <a:gdLst>
                <a:gd name="T0" fmla="*/ 129 w 129"/>
                <a:gd name="T1" fmla="*/ 0 h 134"/>
                <a:gd name="T2" fmla="*/ 129 w 129"/>
                <a:gd name="T3" fmla="*/ 0 h 134"/>
                <a:gd name="T4" fmla="*/ 101 w 129"/>
                <a:gd name="T5" fmla="*/ 6 h 134"/>
                <a:gd name="T6" fmla="*/ 78 w 129"/>
                <a:gd name="T7" fmla="*/ 14 h 134"/>
                <a:gd name="T8" fmla="*/ 54 w 129"/>
                <a:gd name="T9" fmla="*/ 28 h 134"/>
                <a:gd name="T10" fmla="*/ 37 w 129"/>
                <a:gd name="T11" fmla="*/ 47 h 134"/>
                <a:gd name="T12" fmla="*/ 21 w 129"/>
                <a:gd name="T13" fmla="*/ 67 h 134"/>
                <a:gd name="T14" fmla="*/ 10 w 129"/>
                <a:gd name="T15" fmla="*/ 89 h 134"/>
                <a:gd name="T16" fmla="*/ 2 w 129"/>
                <a:gd name="T17" fmla="*/ 113 h 134"/>
                <a:gd name="T18" fmla="*/ 0 w 129"/>
                <a:gd name="T19" fmla="*/ 134 h 134"/>
                <a:gd name="T20" fmla="*/ 13 w 129"/>
                <a:gd name="T21" fmla="*/ 134 h 134"/>
                <a:gd name="T22" fmla="*/ 13 w 129"/>
                <a:gd name="T23" fmla="*/ 113 h 134"/>
                <a:gd name="T24" fmla="*/ 21 w 129"/>
                <a:gd name="T25" fmla="*/ 93 h 134"/>
                <a:gd name="T26" fmla="*/ 30 w 129"/>
                <a:gd name="T27" fmla="*/ 73 h 134"/>
                <a:gd name="T28" fmla="*/ 43 w 129"/>
                <a:gd name="T29" fmla="*/ 53 h 134"/>
                <a:gd name="T30" fmla="*/ 60 w 129"/>
                <a:gd name="T31" fmla="*/ 37 h 134"/>
                <a:gd name="T32" fmla="*/ 82 w 129"/>
                <a:gd name="T33" fmla="*/ 24 h 134"/>
                <a:gd name="T34" fmla="*/ 101 w 129"/>
                <a:gd name="T35" fmla="*/ 15 h 134"/>
                <a:gd name="T36" fmla="*/ 129 w 129"/>
                <a:gd name="T37" fmla="*/ 14 h 134"/>
                <a:gd name="T38" fmla="*/ 129 w 129"/>
                <a:gd name="T39" fmla="*/ 0 h 13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29"/>
                <a:gd name="T61" fmla="*/ 0 h 134"/>
                <a:gd name="T62" fmla="*/ 129 w 129"/>
                <a:gd name="T63" fmla="*/ 134 h 13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29" h="134">
                  <a:moveTo>
                    <a:pt x="129" y="0"/>
                  </a:moveTo>
                  <a:lnTo>
                    <a:pt x="129" y="0"/>
                  </a:lnTo>
                  <a:lnTo>
                    <a:pt x="101" y="6"/>
                  </a:lnTo>
                  <a:lnTo>
                    <a:pt x="78" y="14"/>
                  </a:lnTo>
                  <a:lnTo>
                    <a:pt x="54" y="28"/>
                  </a:lnTo>
                  <a:lnTo>
                    <a:pt x="37" y="47"/>
                  </a:lnTo>
                  <a:lnTo>
                    <a:pt x="21" y="67"/>
                  </a:lnTo>
                  <a:lnTo>
                    <a:pt x="10" y="89"/>
                  </a:lnTo>
                  <a:lnTo>
                    <a:pt x="2" y="113"/>
                  </a:lnTo>
                  <a:lnTo>
                    <a:pt x="0" y="134"/>
                  </a:lnTo>
                  <a:lnTo>
                    <a:pt x="13" y="134"/>
                  </a:lnTo>
                  <a:lnTo>
                    <a:pt x="13" y="113"/>
                  </a:lnTo>
                  <a:lnTo>
                    <a:pt x="21" y="93"/>
                  </a:lnTo>
                  <a:lnTo>
                    <a:pt x="30" y="73"/>
                  </a:lnTo>
                  <a:lnTo>
                    <a:pt x="43" y="53"/>
                  </a:lnTo>
                  <a:lnTo>
                    <a:pt x="60" y="37"/>
                  </a:lnTo>
                  <a:lnTo>
                    <a:pt x="82" y="24"/>
                  </a:lnTo>
                  <a:lnTo>
                    <a:pt x="101" y="15"/>
                  </a:lnTo>
                  <a:lnTo>
                    <a:pt x="129" y="14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955" name="Freeform 205"/>
            <p:cNvSpPr>
              <a:spLocks/>
            </p:cNvSpPr>
            <p:nvPr/>
          </p:nvSpPr>
          <p:spPr bwMode="auto">
            <a:xfrm>
              <a:off x="332" y="-3"/>
              <a:ext cx="2376" cy="13"/>
            </a:xfrm>
            <a:custGeom>
              <a:avLst/>
              <a:gdLst>
                <a:gd name="T0" fmla="*/ 2376 w 2376"/>
                <a:gd name="T1" fmla="*/ 0 h 13"/>
                <a:gd name="T2" fmla="*/ 2376 w 2376"/>
                <a:gd name="T3" fmla="*/ 0 h 13"/>
                <a:gd name="T4" fmla="*/ 0 w 2376"/>
                <a:gd name="T5" fmla="*/ 0 h 13"/>
                <a:gd name="T6" fmla="*/ 0 w 2376"/>
                <a:gd name="T7" fmla="*/ 13 h 13"/>
                <a:gd name="T8" fmla="*/ 2376 w 2376"/>
                <a:gd name="T9" fmla="*/ 13 h 13"/>
                <a:gd name="T10" fmla="*/ 2376 w 2376"/>
                <a:gd name="T11" fmla="*/ 0 h 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76"/>
                <a:gd name="T19" fmla="*/ 0 h 13"/>
                <a:gd name="T20" fmla="*/ 2376 w 2376"/>
                <a:gd name="T21" fmla="*/ 13 h 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76" h="13">
                  <a:moveTo>
                    <a:pt x="2376" y="0"/>
                  </a:moveTo>
                  <a:lnTo>
                    <a:pt x="2376" y="0"/>
                  </a:lnTo>
                  <a:lnTo>
                    <a:pt x="0" y="0"/>
                  </a:lnTo>
                  <a:lnTo>
                    <a:pt x="0" y="13"/>
                  </a:lnTo>
                  <a:lnTo>
                    <a:pt x="2376" y="13"/>
                  </a:lnTo>
                  <a:lnTo>
                    <a:pt x="237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956" name="Freeform 206"/>
            <p:cNvSpPr>
              <a:spLocks/>
            </p:cNvSpPr>
            <p:nvPr/>
          </p:nvSpPr>
          <p:spPr bwMode="auto">
            <a:xfrm>
              <a:off x="2708" y="-3"/>
              <a:ext cx="113" cy="115"/>
            </a:xfrm>
            <a:custGeom>
              <a:avLst/>
              <a:gdLst>
                <a:gd name="T0" fmla="*/ 113 w 113"/>
                <a:gd name="T1" fmla="*/ 115 h 115"/>
                <a:gd name="T2" fmla="*/ 113 w 113"/>
                <a:gd name="T3" fmla="*/ 115 h 115"/>
                <a:gd name="T4" fmla="*/ 109 w 113"/>
                <a:gd name="T5" fmla="*/ 93 h 115"/>
                <a:gd name="T6" fmla="*/ 102 w 113"/>
                <a:gd name="T7" fmla="*/ 73 h 115"/>
                <a:gd name="T8" fmla="*/ 90 w 113"/>
                <a:gd name="T9" fmla="*/ 53 h 115"/>
                <a:gd name="T10" fmla="*/ 76 w 113"/>
                <a:gd name="T11" fmla="*/ 36 h 115"/>
                <a:gd name="T12" fmla="*/ 60 w 113"/>
                <a:gd name="T13" fmla="*/ 20 h 115"/>
                <a:gd name="T14" fmla="*/ 38 w 113"/>
                <a:gd name="T15" fmla="*/ 11 h 115"/>
                <a:gd name="T16" fmla="*/ 20 w 113"/>
                <a:gd name="T17" fmla="*/ 3 h 115"/>
                <a:gd name="T18" fmla="*/ 0 w 113"/>
                <a:gd name="T19" fmla="*/ 0 h 115"/>
                <a:gd name="T20" fmla="*/ 0 w 113"/>
                <a:gd name="T21" fmla="*/ 14 h 115"/>
                <a:gd name="T22" fmla="*/ 20 w 113"/>
                <a:gd name="T23" fmla="*/ 14 h 115"/>
                <a:gd name="T24" fmla="*/ 36 w 113"/>
                <a:gd name="T25" fmla="*/ 20 h 115"/>
                <a:gd name="T26" fmla="*/ 53 w 113"/>
                <a:gd name="T27" fmla="*/ 31 h 115"/>
                <a:gd name="T28" fmla="*/ 69 w 113"/>
                <a:gd name="T29" fmla="*/ 43 h 115"/>
                <a:gd name="T30" fmla="*/ 81 w 113"/>
                <a:gd name="T31" fmla="*/ 60 h 115"/>
                <a:gd name="T32" fmla="*/ 91 w 113"/>
                <a:gd name="T33" fmla="*/ 77 h 115"/>
                <a:gd name="T34" fmla="*/ 98 w 113"/>
                <a:gd name="T35" fmla="*/ 95 h 115"/>
                <a:gd name="T36" fmla="*/ 101 w 113"/>
                <a:gd name="T37" fmla="*/ 115 h 115"/>
                <a:gd name="T38" fmla="*/ 113 w 113"/>
                <a:gd name="T39" fmla="*/ 115 h 11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13"/>
                <a:gd name="T61" fmla="*/ 0 h 115"/>
                <a:gd name="T62" fmla="*/ 113 w 113"/>
                <a:gd name="T63" fmla="*/ 115 h 11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13" h="115">
                  <a:moveTo>
                    <a:pt x="113" y="115"/>
                  </a:moveTo>
                  <a:lnTo>
                    <a:pt x="113" y="115"/>
                  </a:lnTo>
                  <a:lnTo>
                    <a:pt x="109" y="93"/>
                  </a:lnTo>
                  <a:lnTo>
                    <a:pt x="102" y="73"/>
                  </a:lnTo>
                  <a:lnTo>
                    <a:pt x="90" y="53"/>
                  </a:lnTo>
                  <a:lnTo>
                    <a:pt x="76" y="36"/>
                  </a:lnTo>
                  <a:lnTo>
                    <a:pt x="60" y="20"/>
                  </a:lnTo>
                  <a:lnTo>
                    <a:pt x="38" y="11"/>
                  </a:lnTo>
                  <a:lnTo>
                    <a:pt x="20" y="3"/>
                  </a:lnTo>
                  <a:lnTo>
                    <a:pt x="0" y="0"/>
                  </a:lnTo>
                  <a:lnTo>
                    <a:pt x="0" y="14"/>
                  </a:lnTo>
                  <a:lnTo>
                    <a:pt x="20" y="14"/>
                  </a:lnTo>
                  <a:lnTo>
                    <a:pt x="36" y="20"/>
                  </a:lnTo>
                  <a:lnTo>
                    <a:pt x="53" y="31"/>
                  </a:lnTo>
                  <a:lnTo>
                    <a:pt x="69" y="43"/>
                  </a:lnTo>
                  <a:lnTo>
                    <a:pt x="81" y="60"/>
                  </a:lnTo>
                  <a:lnTo>
                    <a:pt x="91" y="77"/>
                  </a:lnTo>
                  <a:lnTo>
                    <a:pt x="98" y="95"/>
                  </a:lnTo>
                  <a:lnTo>
                    <a:pt x="101" y="115"/>
                  </a:lnTo>
                  <a:lnTo>
                    <a:pt x="113" y="1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957" name="Freeform 207"/>
            <p:cNvSpPr>
              <a:spLocks/>
            </p:cNvSpPr>
            <p:nvPr/>
          </p:nvSpPr>
          <p:spPr bwMode="auto">
            <a:xfrm>
              <a:off x="2809" y="112"/>
              <a:ext cx="12" cy="4075"/>
            </a:xfrm>
            <a:custGeom>
              <a:avLst/>
              <a:gdLst>
                <a:gd name="T0" fmla="*/ 12 w 12"/>
                <a:gd name="T1" fmla="*/ 4075 h 4075"/>
                <a:gd name="T2" fmla="*/ 12 w 12"/>
                <a:gd name="T3" fmla="*/ 4075 h 4075"/>
                <a:gd name="T4" fmla="*/ 12 w 12"/>
                <a:gd name="T5" fmla="*/ 0 h 4075"/>
                <a:gd name="T6" fmla="*/ 0 w 12"/>
                <a:gd name="T7" fmla="*/ 0 h 4075"/>
                <a:gd name="T8" fmla="*/ 0 w 12"/>
                <a:gd name="T9" fmla="*/ 4075 h 4075"/>
                <a:gd name="T10" fmla="*/ 12 w 12"/>
                <a:gd name="T11" fmla="*/ 4075 h 407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"/>
                <a:gd name="T19" fmla="*/ 0 h 4075"/>
                <a:gd name="T20" fmla="*/ 12 w 12"/>
                <a:gd name="T21" fmla="*/ 4075 h 407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" h="4075">
                  <a:moveTo>
                    <a:pt x="12" y="4075"/>
                  </a:moveTo>
                  <a:lnTo>
                    <a:pt x="12" y="4075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4075"/>
                  </a:lnTo>
                  <a:lnTo>
                    <a:pt x="12" y="407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958" name="Freeform 208"/>
            <p:cNvSpPr>
              <a:spLocks/>
            </p:cNvSpPr>
            <p:nvPr/>
          </p:nvSpPr>
          <p:spPr bwMode="auto">
            <a:xfrm>
              <a:off x="2699" y="4187"/>
              <a:ext cx="122" cy="132"/>
            </a:xfrm>
            <a:custGeom>
              <a:avLst/>
              <a:gdLst>
                <a:gd name="T0" fmla="*/ 0 w 122"/>
                <a:gd name="T1" fmla="*/ 132 h 132"/>
                <a:gd name="T2" fmla="*/ 0 w 122"/>
                <a:gd name="T3" fmla="*/ 132 h 132"/>
                <a:gd name="T4" fmla="*/ 24 w 122"/>
                <a:gd name="T5" fmla="*/ 128 h 132"/>
                <a:gd name="T6" fmla="*/ 45 w 122"/>
                <a:gd name="T7" fmla="*/ 119 h 132"/>
                <a:gd name="T8" fmla="*/ 66 w 122"/>
                <a:gd name="T9" fmla="*/ 103 h 132"/>
                <a:gd name="T10" fmla="*/ 83 w 122"/>
                <a:gd name="T11" fmla="*/ 84 h 132"/>
                <a:gd name="T12" fmla="*/ 99 w 122"/>
                <a:gd name="T13" fmla="*/ 64 h 132"/>
                <a:gd name="T14" fmla="*/ 111 w 122"/>
                <a:gd name="T15" fmla="*/ 42 h 132"/>
                <a:gd name="T16" fmla="*/ 118 w 122"/>
                <a:gd name="T17" fmla="*/ 19 h 132"/>
                <a:gd name="T18" fmla="*/ 122 w 122"/>
                <a:gd name="T19" fmla="*/ 0 h 132"/>
                <a:gd name="T20" fmla="*/ 110 w 122"/>
                <a:gd name="T21" fmla="*/ 0 h 132"/>
                <a:gd name="T22" fmla="*/ 107 w 122"/>
                <a:gd name="T23" fmla="*/ 19 h 132"/>
                <a:gd name="T24" fmla="*/ 100 w 122"/>
                <a:gd name="T25" fmla="*/ 38 h 132"/>
                <a:gd name="T26" fmla="*/ 90 w 122"/>
                <a:gd name="T27" fmla="*/ 58 h 132"/>
                <a:gd name="T28" fmla="*/ 77 w 122"/>
                <a:gd name="T29" fmla="*/ 78 h 132"/>
                <a:gd name="T30" fmla="*/ 59 w 122"/>
                <a:gd name="T31" fmla="*/ 94 h 132"/>
                <a:gd name="T32" fmla="*/ 42 w 122"/>
                <a:gd name="T33" fmla="*/ 108 h 132"/>
                <a:gd name="T34" fmla="*/ 21 w 122"/>
                <a:gd name="T35" fmla="*/ 117 h 132"/>
                <a:gd name="T36" fmla="*/ 0 w 122"/>
                <a:gd name="T37" fmla="*/ 119 h 132"/>
                <a:gd name="T38" fmla="*/ 0 w 122"/>
                <a:gd name="T39" fmla="*/ 132 h 13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22"/>
                <a:gd name="T61" fmla="*/ 0 h 132"/>
                <a:gd name="T62" fmla="*/ 122 w 122"/>
                <a:gd name="T63" fmla="*/ 132 h 13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22" h="132">
                  <a:moveTo>
                    <a:pt x="0" y="132"/>
                  </a:moveTo>
                  <a:lnTo>
                    <a:pt x="0" y="132"/>
                  </a:lnTo>
                  <a:lnTo>
                    <a:pt x="24" y="128"/>
                  </a:lnTo>
                  <a:lnTo>
                    <a:pt x="45" y="119"/>
                  </a:lnTo>
                  <a:lnTo>
                    <a:pt x="66" y="103"/>
                  </a:lnTo>
                  <a:lnTo>
                    <a:pt x="83" y="84"/>
                  </a:lnTo>
                  <a:lnTo>
                    <a:pt x="99" y="64"/>
                  </a:lnTo>
                  <a:lnTo>
                    <a:pt x="111" y="42"/>
                  </a:lnTo>
                  <a:lnTo>
                    <a:pt x="118" y="19"/>
                  </a:lnTo>
                  <a:lnTo>
                    <a:pt x="122" y="0"/>
                  </a:lnTo>
                  <a:lnTo>
                    <a:pt x="110" y="0"/>
                  </a:lnTo>
                  <a:lnTo>
                    <a:pt x="107" y="19"/>
                  </a:lnTo>
                  <a:lnTo>
                    <a:pt x="100" y="38"/>
                  </a:lnTo>
                  <a:lnTo>
                    <a:pt x="90" y="58"/>
                  </a:lnTo>
                  <a:lnTo>
                    <a:pt x="77" y="78"/>
                  </a:lnTo>
                  <a:lnTo>
                    <a:pt x="59" y="94"/>
                  </a:lnTo>
                  <a:lnTo>
                    <a:pt x="42" y="108"/>
                  </a:lnTo>
                  <a:lnTo>
                    <a:pt x="21" y="117"/>
                  </a:lnTo>
                  <a:lnTo>
                    <a:pt x="0" y="119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959" name="Freeform 209"/>
            <p:cNvSpPr>
              <a:spLocks/>
            </p:cNvSpPr>
            <p:nvPr/>
          </p:nvSpPr>
          <p:spPr bwMode="auto">
            <a:xfrm>
              <a:off x="354" y="4306"/>
              <a:ext cx="2345" cy="13"/>
            </a:xfrm>
            <a:custGeom>
              <a:avLst/>
              <a:gdLst>
                <a:gd name="T0" fmla="*/ 0 w 2345"/>
                <a:gd name="T1" fmla="*/ 13 h 13"/>
                <a:gd name="T2" fmla="*/ 0 w 2345"/>
                <a:gd name="T3" fmla="*/ 13 h 13"/>
                <a:gd name="T4" fmla="*/ 2345 w 2345"/>
                <a:gd name="T5" fmla="*/ 13 h 13"/>
                <a:gd name="T6" fmla="*/ 2345 w 2345"/>
                <a:gd name="T7" fmla="*/ 0 h 13"/>
                <a:gd name="T8" fmla="*/ 0 w 2345"/>
                <a:gd name="T9" fmla="*/ 0 h 13"/>
                <a:gd name="T10" fmla="*/ 0 w 2345"/>
                <a:gd name="T11" fmla="*/ 13 h 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45"/>
                <a:gd name="T19" fmla="*/ 0 h 13"/>
                <a:gd name="T20" fmla="*/ 2345 w 2345"/>
                <a:gd name="T21" fmla="*/ 13 h 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45" h="13">
                  <a:moveTo>
                    <a:pt x="0" y="13"/>
                  </a:moveTo>
                  <a:lnTo>
                    <a:pt x="0" y="13"/>
                  </a:lnTo>
                  <a:lnTo>
                    <a:pt x="2345" y="13"/>
                  </a:lnTo>
                  <a:lnTo>
                    <a:pt x="2345" y="0"/>
                  </a:lnTo>
                  <a:lnTo>
                    <a:pt x="0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960" name="Freeform 210"/>
            <p:cNvSpPr>
              <a:spLocks/>
            </p:cNvSpPr>
            <p:nvPr/>
          </p:nvSpPr>
          <p:spPr bwMode="auto">
            <a:xfrm>
              <a:off x="203" y="4167"/>
              <a:ext cx="151" cy="152"/>
            </a:xfrm>
            <a:custGeom>
              <a:avLst/>
              <a:gdLst>
                <a:gd name="T0" fmla="*/ 0 w 151"/>
                <a:gd name="T1" fmla="*/ 0 h 152"/>
                <a:gd name="T2" fmla="*/ 0 w 151"/>
                <a:gd name="T3" fmla="*/ 0 h 152"/>
                <a:gd name="T4" fmla="*/ 4 w 151"/>
                <a:gd name="T5" fmla="*/ 35 h 152"/>
                <a:gd name="T6" fmla="*/ 16 w 151"/>
                <a:gd name="T7" fmla="*/ 65 h 152"/>
                <a:gd name="T8" fmla="*/ 31 w 151"/>
                <a:gd name="T9" fmla="*/ 93 h 152"/>
                <a:gd name="T10" fmla="*/ 53 w 151"/>
                <a:gd name="T11" fmla="*/ 115 h 152"/>
                <a:gd name="T12" fmla="*/ 77 w 151"/>
                <a:gd name="T13" fmla="*/ 131 h 152"/>
                <a:gd name="T14" fmla="*/ 100 w 151"/>
                <a:gd name="T15" fmla="*/ 143 h 152"/>
                <a:gd name="T16" fmla="*/ 128 w 151"/>
                <a:gd name="T17" fmla="*/ 149 h 152"/>
                <a:gd name="T18" fmla="*/ 151 w 151"/>
                <a:gd name="T19" fmla="*/ 152 h 152"/>
                <a:gd name="T20" fmla="*/ 151 w 151"/>
                <a:gd name="T21" fmla="*/ 139 h 152"/>
                <a:gd name="T22" fmla="*/ 128 w 151"/>
                <a:gd name="T23" fmla="*/ 139 h 152"/>
                <a:gd name="T24" fmla="*/ 104 w 151"/>
                <a:gd name="T25" fmla="*/ 132 h 152"/>
                <a:gd name="T26" fmla="*/ 79 w 151"/>
                <a:gd name="T27" fmla="*/ 120 h 152"/>
                <a:gd name="T28" fmla="*/ 59 w 151"/>
                <a:gd name="T29" fmla="*/ 105 h 152"/>
                <a:gd name="T30" fmla="*/ 41 w 151"/>
                <a:gd name="T31" fmla="*/ 86 h 152"/>
                <a:gd name="T32" fmla="*/ 25 w 151"/>
                <a:gd name="T33" fmla="*/ 62 h 152"/>
                <a:gd name="T34" fmla="*/ 14 w 151"/>
                <a:gd name="T35" fmla="*/ 35 h 152"/>
                <a:gd name="T36" fmla="*/ 13 w 151"/>
                <a:gd name="T37" fmla="*/ 0 h 152"/>
                <a:gd name="T38" fmla="*/ 0 w 151"/>
                <a:gd name="T39" fmla="*/ 0 h 15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51"/>
                <a:gd name="T61" fmla="*/ 0 h 152"/>
                <a:gd name="T62" fmla="*/ 151 w 151"/>
                <a:gd name="T63" fmla="*/ 152 h 15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51" h="152">
                  <a:moveTo>
                    <a:pt x="0" y="0"/>
                  </a:moveTo>
                  <a:lnTo>
                    <a:pt x="0" y="0"/>
                  </a:lnTo>
                  <a:lnTo>
                    <a:pt x="4" y="35"/>
                  </a:lnTo>
                  <a:lnTo>
                    <a:pt x="16" y="65"/>
                  </a:lnTo>
                  <a:lnTo>
                    <a:pt x="31" y="93"/>
                  </a:lnTo>
                  <a:lnTo>
                    <a:pt x="53" y="115"/>
                  </a:lnTo>
                  <a:lnTo>
                    <a:pt x="77" y="131"/>
                  </a:lnTo>
                  <a:lnTo>
                    <a:pt x="100" y="143"/>
                  </a:lnTo>
                  <a:lnTo>
                    <a:pt x="128" y="149"/>
                  </a:lnTo>
                  <a:lnTo>
                    <a:pt x="151" y="152"/>
                  </a:lnTo>
                  <a:lnTo>
                    <a:pt x="151" y="139"/>
                  </a:lnTo>
                  <a:lnTo>
                    <a:pt x="128" y="139"/>
                  </a:lnTo>
                  <a:lnTo>
                    <a:pt x="104" y="132"/>
                  </a:lnTo>
                  <a:lnTo>
                    <a:pt x="79" y="120"/>
                  </a:lnTo>
                  <a:lnTo>
                    <a:pt x="59" y="105"/>
                  </a:lnTo>
                  <a:lnTo>
                    <a:pt x="41" y="86"/>
                  </a:lnTo>
                  <a:lnTo>
                    <a:pt x="25" y="62"/>
                  </a:lnTo>
                  <a:lnTo>
                    <a:pt x="14" y="35"/>
                  </a:lnTo>
                  <a:lnTo>
                    <a:pt x="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961" name="Freeform 211"/>
            <p:cNvSpPr>
              <a:spLocks/>
            </p:cNvSpPr>
            <p:nvPr/>
          </p:nvSpPr>
          <p:spPr bwMode="auto">
            <a:xfrm>
              <a:off x="2960" y="4"/>
              <a:ext cx="2604" cy="4309"/>
            </a:xfrm>
            <a:custGeom>
              <a:avLst/>
              <a:gdLst>
                <a:gd name="T0" fmla="*/ 0 w 2604"/>
                <a:gd name="T1" fmla="*/ 4163 h 4309"/>
                <a:gd name="T2" fmla="*/ 0 w 2604"/>
                <a:gd name="T3" fmla="*/ 127 h 4309"/>
                <a:gd name="T4" fmla="*/ 2 w 2604"/>
                <a:gd name="T5" fmla="*/ 106 h 4309"/>
                <a:gd name="T6" fmla="*/ 10 w 2604"/>
                <a:gd name="T7" fmla="*/ 83 h 4309"/>
                <a:gd name="T8" fmla="*/ 19 w 2604"/>
                <a:gd name="T9" fmla="*/ 63 h 4309"/>
                <a:gd name="T10" fmla="*/ 33 w 2604"/>
                <a:gd name="T11" fmla="*/ 42 h 4309"/>
                <a:gd name="T12" fmla="*/ 50 w 2604"/>
                <a:gd name="T13" fmla="*/ 25 h 4309"/>
                <a:gd name="T14" fmla="*/ 72 w 2604"/>
                <a:gd name="T15" fmla="*/ 12 h 4309"/>
                <a:gd name="T16" fmla="*/ 95 w 2604"/>
                <a:gd name="T17" fmla="*/ 4 h 4309"/>
                <a:gd name="T18" fmla="*/ 122 w 2604"/>
                <a:gd name="T19" fmla="*/ 0 h 4309"/>
                <a:gd name="T20" fmla="*/ 2498 w 2604"/>
                <a:gd name="T21" fmla="*/ 0 h 4309"/>
                <a:gd name="T22" fmla="*/ 2518 w 2604"/>
                <a:gd name="T23" fmla="*/ 1 h 4309"/>
                <a:gd name="T24" fmla="*/ 2535 w 2604"/>
                <a:gd name="T25" fmla="*/ 8 h 4309"/>
                <a:gd name="T26" fmla="*/ 2555 w 2604"/>
                <a:gd name="T27" fmla="*/ 18 h 4309"/>
                <a:gd name="T28" fmla="*/ 2571 w 2604"/>
                <a:gd name="T29" fmla="*/ 33 h 4309"/>
                <a:gd name="T30" fmla="*/ 2583 w 2604"/>
                <a:gd name="T31" fmla="*/ 50 h 4309"/>
                <a:gd name="T32" fmla="*/ 2595 w 2604"/>
                <a:gd name="T33" fmla="*/ 69 h 4309"/>
                <a:gd name="T34" fmla="*/ 2601 w 2604"/>
                <a:gd name="T35" fmla="*/ 87 h 4309"/>
                <a:gd name="T36" fmla="*/ 2604 w 2604"/>
                <a:gd name="T37" fmla="*/ 108 h 4309"/>
                <a:gd name="T38" fmla="*/ 2604 w 2604"/>
                <a:gd name="T39" fmla="*/ 4183 h 4309"/>
                <a:gd name="T40" fmla="*/ 2601 w 2604"/>
                <a:gd name="T41" fmla="*/ 4203 h 4309"/>
                <a:gd name="T42" fmla="*/ 2595 w 2604"/>
                <a:gd name="T43" fmla="*/ 4224 h 4309"/>
                <a:gd name="T44" fmla="*/ 2583 w 2604"/>
                <a:gd name="T45" fmla="*/ 4244 h 4309"/>
                <a:gd name="T46" fmla="*/ 2568 w 2604"/>
                <a:gd name="T47" fmla="*/ 4265 h 4309"/>
                <a:gd name="T48" fmla="*/ 2551 w 2604"/>
                <a:gd name="T49" fmla="*/ 4282 h 4309"/>
                <a:gd name="T50" fmla="*/ 2533 w 2604"/>
                <a:gd name="T51" fmla="*/ 4297 h 4309"/>
                <a:gd name="T52" fmla="*/ 2511 w 2604"/>
                <a:gd name="T53" fmla="*/ 4306 h 4309"/>
                <a:gd name="T54" fmla="*/ 2489 w 2604"/>
                <a:gd name="T55" fmla="*/ 4309 h 4309"/>
                <a:gd name="T56" fmla="*/ 142 w 2604"/>
                <a:gd name="T57" fmla="*/ 4309 h 4309"/>
                <a:gd name="T58" fmla="*/ 120 w 2604"/>
                <a:gd name="T59" fmla="*/ 4307 h 4309"/>
                <a:gd name="T60" fmla="*/ 94 w 2604"/>
                <a:gd name="T61" fmla="*/ 4301 h 4309"/>
                <a:gd name="T62" fmla="*/ 72 w 2604"/>
                <a:gd name="T63" fmla="*/ 4289 h 4309"/>
                <a:gd name="T64" fmla="*/ 49 w 2604"/>
                <a:gd name="T65" fmla="*/ 4273 h 4309"/>
                <a:gd name="T66" fmla="*/ 28 w 2604"/>
                <a:gd name="T67" fmla="*/ 4253 h 4309"/>
                <a:gd name="T68" fmla="*/ 15 w 2604"/>
                <a:gd name="T69" fmla="*/ 4227 h 4309"/>
                <a:gd name="T70" fmla="*/ 3 w 2604"/>
                <a:gd name="T71" fmla="*/ 4198 h 4309"/>
                <a:gd name="T72" fmla="*/ 0 w 2604"/>
                <a:gd name="T73" fmla="*/ 4163 h 430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604"/>
                <a:gd name="T112" fmla="*/ 0 h 4309"/>
                <a:gd name="T113" fmla="*/ 2604 w 2604"/>
                <a:gd name="T114" fmla="*/ 4309 h 430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604" h="4309">
                  <a:moveTo>
                    <a:pt x="0" y="4163"/>
                  </a:moveTo>
                  <a:lnTo>
                    <a:pt x="0" y="127"/>
                  </a:lnTo>
                  <a:lnTo>
                    <a:pt x="2" y="106"/>
                  </a:lnTo>
                  <a:lnTo>
                    <a:pt x="10" y="83"/>
                  </a:lnTo>
                  <a:lnTo>
                    <a:pt x="19" y="63"/>
                  </a:lnTo>
                  <a:lnTo>
                    <a:pt x="33" y="42"/>
                  </a:lnTo>
                  <a:lnTo>
                    <a:pt x="50" y="25"/>
                  </a:lnTo>
                  <a:lnTo>
                    <a:pt x="72" y="12"/>
                  </a:lnTo>
                  <a:lnTo>
                    <a:pt x="95" y="4"/>
                  </a:lnTo>
                  <a:lnTo>
                    <a:pt x="122" y="0"/>
                  </a:lnTo>
                  <a:lnTo>
                    <a:pt x="2498" y="0"/>
                  </a:lnTo>
                  <a:lnTo>
                    <a:pt x="2518" y="1"/>
                  </a:lnTo>
                  <a:lnTo>
                    <a:pt x="2535" y="8"/>
                  </a:lnTo>
                  <a:lnTo>
                    <a:pt x="2555" y="18"/>
                  </a:lnTo>
                  <a:lnTo>
                    <a:pt x="2571" y="33"/>
                  </a:lnTo>
                  <a:lnTo>
                    <a:pt x="2583" y="50"/>
                  </a:lnTo>
                  <a:lnTo>
                    <a:pt x="2595" y="69"/>
                  </a:lnTo>
                  <a:lnTo>
                    <a:pt x="2601" y="87"/>
                  </a:lnTo>
                  <a:lnTo>
                    <a:pt x="2604" y="108"/>
                  </a:lnTo>
                  <a:lnTo>
                    <a:pt x="2604" y="4183"/>
                  </a:lnTo>
                  <a:lnTo>
                    <a:pt x="2601" y="4203"/>
                  </a:lnTo>
                  <a:lnTo>
                    <a:pt x="2595" y="4224"/>
                  </a:lnTo>
                  <a:lnTo>
                    <a:pt x="2583" y="4244"/>
                  </a:lnTo>
                  <a:lnTo>
                    <a:pt x="2568" y="4265"/>
                  </a:lnTo>
                  <a:lnTo>
                    <a:pt x="2551" y="4282"/>
                  </a:lnTo>
                  <a:lnTo>
                    <a:pt x="2533" y="4297"/>
                  </a:lnTo>
                  <a:lnTo>
                    <a:pt x="2511" y="4306"/>
                  </a:lnTo>
                  <a:lnTo>
                    <a:pt x="2489" y="4309"/>
                  </a:lnTo>
                  <a:lnTo>
                    <a:pt x="142" y="4309"/>
                  </a:lnTo>
                  <a:lnTo>
                    <a:pt x="120" y="4307"/>
                  </a:lnTo>
                  <a:lnTo>
                    <a:pt x="94" y="4301"/>
                  </a:lnTo>
                  <a:lnTo>
                    <a:pt x="72" y="4289"/>
                  </a:lnTo>
                  <a:lnTo>
                    <a:pt x="49" y="4273"/>
                  </a:lnTo>
                  <a:lnTo>
                    <a:pt x="28" y="4253"/>
                  </a:lnTo>
                  <a:lnTo>
                    <a:pt x="15" y="4227"/>
                  </a:lnTo>
                  <a:lnTo>
                    <a:pt x="3" y="4198"/>
                  </a:lnTo>
                  <a:lnTo>
                    <a:pt x="0" y="4163"/>
                  </a:lnTo>
                  <a:close/>
                </a:path>
              </a:pathLst>
            </a:custGeom>
            <a:solidFill>
              <a:srgbClr val="FFF2D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962" name="Freeform 212"/>
            <p:cNvSpPr>
              <a:spLocks/>
            </p:cNvSpPr>
            <p:nvPr/>
          </p:nvSpPr>
          <p:spPr bwMode="auto">
            <a:xfrm>
              <a:off x="2954" y="131"/>
              <a:ext cx="11" cy="4036"/>
            </a:xfrm>
            <a:custGeom>
              <a:avLst/>
              <a:gdLst>
                <a:gd name="T0" fmla="*/ 0 w 11"/>
                <a:gd name="T1" fmla="*/ 0 h 4036"/>
                <a:gd name="T2" fmla="*/ 0 w 11"/>
                <a:gd name="T3" fmla="*/ 0 h 4036"/>
                <a:gd name="T4" fmla="*/ 0 w 11"/>
                <a:gd name="T5" fmla="*/ 4036 h 4036"/>
                <a:gd name="T6" fmla="*/ 11 w 11"/>
                <a:gd name="T7" fmla="*/ 4036 h 4036"/>
                <a:gd name="T8" fmla="*/ 11 w 11"/>
                <a:gd name="T9" fmla="*/ 0 h 4036"/>
                <a:gd name="T10" fmla="*/ 0 w 11"/>
                <a:gd name="T11" fmla="*/ 0 h 40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4036"/>
                <a:gd name="T20" fmla="*/ 11 w 11"/>
                <a:gd name="T21" fmla="*/ 4036 h 40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4036">
                  <a:moveTo>
                    <a:pt x="0" y="0"/>
                  </a:moveTo>
                  <a:lnTo>
                    <a:pt x="0" y="0"/>
                  </a:lnTo>
                  <a:lnTo>
                    <a:pt x="0" y="4036"/>
                  </a:lnTo>
                  <a:lnTo>
                    <a:pt x="11" y="4036"/>
                  </a:lnTo>
                  <a:lnTo>
                    <a:pt x="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963" name="Freeform 213"/>
            <p:cNvSpPr>
              <a:spLocks/>
            </p:cNvSpPr>
            <p:nvPr/>
          </p:nvSpPr>
          <p:spPr bwMode="auto">
            <a:xfrm>
              <a:off x="2954" y="-3"/>
              <a:ext cx="128" cy="134"/>
            </a:xfrm>
            <a:custGeom>
              <a:avLst/>
              <a:gdLst>
                <a:gd name="T0" fmla="*/ 128 w 128"/>
                <a:gd name="T1" fmla="*/ 0 h 134"/>
                <a:gd name="T2" fmla="*/ 128 w 128"/>
                <a:gd name="T3" fmla="*/ 0 h 134"/>
                <a:gd name="T4" fmla="*/ 102 w 128"/>
                <a:gd name="T5" fmla="*/ 6 h 134"/>
                <a:gd name="T6" fmla="*/ 77 w 128"/>
                <a:gd name="T7" fmla="*/ 14 h 134"/>
                <a:gd name="T8" fmla="*/ 54 w 128"/>
                <a:gd name="T9" fmla="*/ 28 h 134"/>
                <a:gd name="T10" fmla="*/ 37 w 128"/>
                <a:gd name="T11" fmla="*/ 47 h 134"/>
                <a:gd name="T12" fmla="*/ 21 w 128"/>
                <a:gd name="T13" fmla="*/ 67 h 134"/>
                <a:gd name="T14" fmla="*/ 11 w 128"/>
                <a:gd name="T15" fmla="*/ 89 h 134"/>
                <a:gd name="T16" fmla="*/ 3 w 128"/>
                <a:gd name="T17" fmla="*/ 113 h 134"/>
                <a:gd name="T18" fmla="*/ 0 w 128"/>
                <a:gd name="T19" fmla="*/ 134 h 134"/>
                <a:gd name="T20" fmla="*/ 12 w 128"/>
                <a:gd name="T21" fmla="*/ 134 h 134"/>
                <a:gd name="T22" fmla="*/ 12 w 128"/>
                <a:gd name="T23" fmla="*/ 113 h 134"/>
                <a:gd name="T24" fmla="*/ 21 w 128"/>
                <a:gd name="T25" fmla="*/ 93 h 134"/>
                <a:gd name="T26" fmla="*/ 31 w 128"/>
                <a:gd name="T27" fmla="*/ 73 h 134"/>
                <a:gd name="T28" fmla="*/ 44 w 128"/>
                <a:gd name="T29" fmla="*/ 53 h 134"/>
                <a:gd name="T30" fmla="*/ 61 w 128"/>
                <a:gd name="T31" fmla="*/ 37 h 134"/>
                <a:gd name="T32" fmla="*/ 79 w 128"/>
                <a:gd name="T33" fmla="*/ 24 h 134"/>
                <a:gd name="T34" fmla="*/ 102 w 128"/>
                <a:gd name="T35" fmla="*/ 15 h 134"/>
                <a:gd name="T36" fmla="*/ 128 w 128"/>
                <a:gd name="T37" fmla="*/ 14 h 134"/>
                <a:gd name="T38" fmla="*/ 128 w 128"/>
                <a:gd name="T39" fmla="*/ 0 h 13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28"/>
                <a:gd name="T61" fmla="*/ 0 h 134"/>
                <a:gd name="T62" fmla="*/ 128 w 128"/>
                <a:gd name="T63" fmla="*/ 134 h 13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28" h="134">
                  <a:moveTo>
                    <a:pt x="128" y="0"/>
                  </a:moveTo>
                  <a:lnTo>
                    <a:pt x="128" y="0"/>
                  </a:lnTo>
                  <a:lnTo>
                    <a:pt x="102" y="6"/>
                  </a:lnTo>
                  <a:lnTo>
                    <a:pt x="77" y="14"/>
                  </a:lnTo>
                  <a:lnTo>
                    <a:pt x="54" y="28"/>
                  </a:lnTo>
                  <a:lnTo>
                    <a:pt x="37" y="47"/>
                  </a:lnTo>
                  <a:lnTo>
                    <a:pt x="21" y="67"/>
                  </a:lnTo>
                  <a:lnTo>
                    <a:pt x="11" y="89"/>
                  </a:lnTo>
                  <a:lnTo>
                    <a:pt x="3" y="113"/>
                  </a:lnTo>
                  <a:lnTo>
                    <a:pt x="0" y="134"/>
                  </a:lnTo>
                  <a:lnTo>
                    <a:pt x="12" y="134"/>
                  </a:lnTo>
                  <a:lnTo>
                    <a:pt x="12" y="113"/>
                  </a:lnTo>
                  <a:lnTo>
                    <a:pt x="21" y="93"/>
                  </a:lnTo>
                  <a:lnTo>
                    <a:pt x="31" y="73"/>
                  </a:lnTo>
                  <a:lnTo>
                    <a:pt x="44" y="53"/>
                  </a:lnTo>
                  <a:lnTo>
                    <a:pt x="61" y="37"/>
                  </a:lnTo>
                  <a:lnTo>
                    <a:pt x="79" y="24"/>
                  </a:lnTo>
                  <a:lnTo>
                    <a:pt x="102" y="15"/>
                  </a:lnTo>
                  <a:lnTo>
                    <a:pt x="128" y="14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964" name="Freeform 214"/>
            <p:cNvSpPr>
              <a:spLocks/>
            </p:cNvSpPr>
            <p:nvPr/>
          </p:nvSpPr>
          <p:spPr bwMode="auto">
            <a:xfrm>
              <a:off x="3082" y="-3"/>
              <a:ext cx="2376" cy="13"/>
            </a:xfrm>
            <a:custGeom>
              <a:avLst/>
              <a:gdLst>
                <a:gd name="T0" fmla="*/ 2376 w 2376"/>
                <a:gd name="T1" fmla="*/ 0 h 13"/>
                <a:gd name="T2" fmla="*/ 2376 w 2376"/>
                <a:gd name="T3" fmla="*/ 0 h 13"/>
                <a:gd name="T4" fmla="*/ 0 w 2376"/>
                <a:gd name="T5" fmla="*/ 0 h 13"/>
                <a:gd name="T6" fmla="*/ 0 w 2376"/>
                <a:gd name="T7" fmla="*/ 13 h 13"/>
                <a:gd name="T8" fmla="*/ 2376 w 2376"/>
                <a:gd name="T9" fmla="*/ 13 h 13"/>
                <a:gd name="T10" fmla="*/ 2376 w 2376"/>
                <a:gd name="T11" fmla="*/ 0 h 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76"/>
                <a:gd name="T19" fmla="*/ 0 h 13"/>
                <a:gd name="T20" fmla="*/ 2376 w 2376"/>
                <a:gd name="T21" fmla="*/ 13 h 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76" h="13">
                  <a:moveTo>
                    <a:pt x="2376" y="0"/>
                  </a:moveTo>
                  <a:lnTo>
                    <a:pt x="2376" y="0"/>
                  </a:lnTo>
                  <a:lnTo>
                    <a:pt x="0" y="0"/>
                  </a:lnTo>
                  <a:lnTo>
                    <a:pt x="0" y="13"/>
                  </a:lnTo>
                  <a:lnTo>
                    <a:pt x="2376" y="13"/>
                  </a:lnTo>
                  <a:lnTo>
                    <a:pt x="237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965" name="Freeform 215"/>
            <p:cNvSpPr>
              <a:spLocks/>
            </p:cNvSpPr>
            <p:nvPr/>
          </p:nvSpPr>
          <p:spPr bwMode="auto">
            <a:xfrm>
              <a:off x="5458" y="-3"/>
              <a:ext cx="112" cy="115"/>
            </a:xfrm>
            <a:custGeom>
              <a:avLst/>
              <a:gdLst>
                <a:gd name="T0" fmla="*/ 112 w 112"/>
                <a:gd name="T1" fmla="*/ 115 h 115"/>
                <a:gd name="T2" fmla="*/ 112 w 112"/>
                <a:gd name="T3" fmla="*/ 115 h 115"/>
                <a:gd name="T4" fmla="*/ 107 w 112"/>
                <a:gd name="T5" fmla="*/ 93 h 115"/>
                <a:gd name="T6" fmla="*/ 100 w 112"/>
                <a:gd name="T7" fmla="*/ 73 h 115"/>
                <a:gd name="T8" fmla="*/ 90 w 112"/>
                <a:gd name="T9" fmla="*/ 53 h 115"/>
                <a:gd name="T10" fmla="*/ 75 w 112"/>
                <a:gd name="T11" fmla="*/ 36 h 115"/>
                <a:gd name="T12" fmla="*/ 59 w 112"/>
                <a:gd name="T13" fmla="*/ 20 h 115"/>
                <a:gd name="T14" fmla="*/ 38 w 112"/>
                <a:gd name="T15" fmla="*/ 11 h 115"/>
                <a:gd name="T16" fmla="*/ 20 w 112"/>
                <a:gd name="T17" fmla="*/ 3 h 115"/>
                <a:gd name="T18" fmla="*/ 0 w 112"/>
                <a:gd name="T19" fmla="*/ 0 h 115"/>
                <a:gd name="T20" fmla="*/ 0 w 112"/>
                <a:gd name="T21" fmla="*/ 14 h 115"/>
                <a:gd name="T22" fmla="*/ 20 w 112"/>
                <a:gd name="T23" fmla="*/ 14 h 115"/>
                <a:gd name="T24" fmla="*/ 36 w 112"/>
                <a:gd name="T25" fmla="*/ 20 h 115"/>
                <a:gd name="T26" fmla="*/ 53 w 112"/>
                <a:gd name="T27" fmla="*/ 31 h 115"/>
                <a:gd name="T28" fmla="*/ 69 w 112"/>
                <a:gd name="T29" fmla="*/ 42 h 115"/>
                <a:gd name="T30" fmla="*/ 80 w 112"/>
                <a:gd name="T31" fmla="*/ 60 h 115"/>
                <a:gd name="T32" fmla="*/ 91 w 112"/>
                <a:gd name="T33" fmla="*/ 77 h 115"/>
                <a:gd name="T34" fmla="*/ 97 w 112"/>
                <a:gd name="T35" fmla="*/ 95 h 115"/>
                <a:gd name="T36" fmla="*/ 99 w 112"/>
                <a:gd name="T37" fmla="*/ 115 h 115"/>
                <a:gd name="T38" fmla="*/ 112 w 112"/>
                <a:gd name="T39" fmla="*/ 115 h 11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12"/>
                <a:gd name="T61" fmla="*/ 0 h 115"/>
                <a:gd name="T62" fmla="*/ 112 w 112"/>
                <a:gd name="T63" fmla="*/ 115 h 11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12" h="115">
                  <a:moveTo>
                    <a:pt x="112" y="115"/>
                  </a:moveTo>
                  <a:lnTo>
                    <a:pt x="112" y="115"/>
                  </a:lnTo>
                  <a:lnTo>
                    <a:pt x="107" y="93"/>
                  </a:lnTo>
                  <a:lnTo>
                    <a:pt x="100" y="73"/>
                  </a:lnTo>
                  <a:lnTo>
                    <a:pt x="90" y="53"/>
                  </a:lnTo>
                  <a:lnTo>
                    <a:pt x="75" y="36"/>
                  </a:lnTo>
                  <a:lnTo>
                    <a:pt x="59" y="20"/>
                  </a:lnTo>
                  <a:lnTo>
                    <a:pt x="38" y="11"/>
                  </a:lnTo>
                  <a:lnTo>
                    <a:pt x="20" y="3"/>
                  </a:lnTo>
                  <a:lnTo>
                    <a:pt x="0" y="0"/>
                  </a:lnTo>
                  <a:lnTo>
                    <a:pt x="0" y="14"/>
                  </a:lnTo>
                  <a:lnTo>
                    <a:pt x="20" y="14"/>
                  </a:lnTo>
                  <a:lnTo>
                    <a:pt x="36" y="20"/>
                  </a:lnTo>
                  <a:lnTo>
                    <a:pt x="53" y="31"/>
                  </a:lnTo>
                  <a:lnTo>
                    <a:pt x="69" y="42"/>
                  </a:lnTo>
                  <a:lnTo>
                    <a:pt x="80" y="60"/>
                  </a:lnTo>
                  <a:lnTo>
                    <a:pt x="91" y="77"/>
                  </a:lnTo>
                  <a:lnTo>
                    <a:pt x="97" y="95"/>
                  </a:lnTo>
                  <a:lnTo>
                    <a:pt x="99" y="115"/>
                  </a:lnTo>
                  <a:lnTo>
                    <a:pt x="112" y="1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966" name="Freeform 216"/>
            <p:cNvSpPr>
              <a:spLocks/>
            </p:cNvSpPr>
            <p:nvPr/>
          </p:nvSpPr>
          <p:spPr bwMode="auto">
            <a:xfrm>
              <a:off x="5557" y="112"/>
              <a:ext cx="13" cy="4075"/>
            </a:xfrm>
            <a:custGeom>
              <a:avLst/>
              <a:gdLst>
                <a:gd name="T0" fmla="*/ 13 w 13"/>
                <a:gd name="T1" fmla="*/ 4075 h 4075"/>
                <a:gd name="T2" fmla="*/ 13 w 13"/>
                <a:gd name="T3" fmla="*/ 4075 h 4075"/>
                <a:gd name="T4" fmla="*/ 13 w 13"/>
                <a:gd name="T5" fmla="*/ 0 h 4075"/>
                <a:gd name="T6" fmla="*/ 0 w 13"/>
                <a:gd name="T7" fmla="*/ 0 h 4075"/>
                <a:gd name="T8" fmla="*/ 0 w 13"/>
                <a:gd name="T9" fmla="*/ 4075 h 4075"/>
                <a:gd name="T10" fmla="*/ 13 w 13"/>
                <a:gd name="T11" fmla="*/ 4075 h 407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"/>
                <a:gd name="T19" fmla="*/ 0 h 4075"/>
                <a:gd name="T20" fmla="*/ 13 w 13"/>
                <a:gd name="T21" fmla="*/ 4075 h 407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" h="4075">
                  <a:moveTo>
                    <a:pt x="13" y="4075"/>
                  </a:moveTo>
                  <a:lnTo>
                    <a:pt x="13" y="4075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4075"/>
                  </a:lnTo>
                  <a:lnTo>
                    <a:pt x="13" y="407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967" name="Freeform 217"/>
            <p:cNvSpPr>
              <a:spLocks/>
            </p:cNvSpPr>
            <p:nvPr/>
          </p:nvSpPr>
          <p:spPr bwMode="auto">
            <a:xfrm>
              <a:off x="5449" y="4187"/>
              <a:ext cx="121" cy="132"/>
            </a:xfrm>
            <a:custGeom>
              <a:avLst/>
              <a:gdLst>
                <a:gd name="T0" fmla="*/ 0 w 121"/>
                <a:gd name="T1" fmla="*/ 132 h 132"/>
                <a:gd name="T2" fmla="*/ 0 w 121"/>
                <a:gd name="T3" fmla="*/ 132 h 132"/>
                <a:gd name="T4" fmla="*/ 24 w 121"/>
                <a:gd name="T5" fmla="*/ 128 h 132"/>
                <a:gd name="T6" fmla="*/ 45 w 121"/>
                <a:gd name="T7" fmla="*/ 119 h 132"/>
                <a:gd name="T8" fmla="*/ 66 w 121"/>
                <a:gd name="T9" fmla="*/ 103 h 132"/>
                <a:gd name="T10" fmla="*/ 83 w 121"/>
                <a:gd name="T11" fmla="*/ 84 h 132"/>
                <a:gd name="T12" fmla="*/ 99 w 121"/>
                <a:gd name="T13" fmla="*/ 64 h 132"/>
                <a:gd name="T14" fmla="*/ 109 w 121"/>
                <a:gd name="T15" fmla="*/ 42 h 132"/>
                <a:gd name="T16" fmla="*/ 116 w 121"/>
                <a:gd name="T17" fmla="*/ 19 h 132"/>
                <a:gd name="T18" fmla="*/ 121 w 121"/>
                <a:gd name="T19" fmla="*/ 0 h 132"/>
                <a:gd name="T20" fmla="*/ 108 w 121"/>
                <a:gd name="T21" fmla="*/ 0 h 132"/>
                <a:gd name="T22" fmla="*/ 106 w 121"/>
                <a:gd name="T23" fmla="*/ 19 h 132"/>
                <a:gd name="T24" fmla="*/ 100 w 121"/>
                <a:gd name="T25" fmla="*/ 38 h 132"/>
                <a:gd name="T26" fmla="*/ 89 w 121"/>
                <a:gd name="T27" fmla="*/ 58 h 132"/>
                <a:gd name="T28" fmla="*/ 76 w 121"/>
                <a:gd name="T29" fmla="*/ 78 h 132"/>
                <a:gd name="T30" fmla="*/ 59 w 121"/>
                <a:gd name="T31" fmla="*/ 94 h 132"/>
                <a:gd name="T32" fmla="*/ 41 w 121"/>
                <a:gd name="T33" fmla="*/ 108 h 132"/>
                <a:gd name="T34" fmla="*/ 21 w 121"/>
                <a:gd name="T35" fmla="*/ 117 h 132"/>
                <a:gd name="T36" fmla="*/ 0 w 121"/>
                <a:gd name="T37" fmla="*/ 119 h 132"/>
                <a:gd name="T38" fmla="*/ 0 w 121"/>
                <a:gd name="T39" fmla="*/ 132 h 13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21"/>
                <a:gd name="T61" fmla="*/ 0 h 132"/>
                <a:gd name="T62" fmla="*/ 121 w 121"/>
                <a:gd name="T63" fmla="*/ 132 h 13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21" h="132">
                  <a:moveTo>
                    <a:pt x="0" y="132"/>
                  </a:moveTo>
                  <a:lnTo>
                    <a:pt x="0" y="132"/>
                  </a:lnTo>
                  <a:lnTo>
                    <a:pt x="24" y="128"/>
                  </a:lnTo>
                  <a:lnTo>
                    <a:pt x="45" y="119"/>
                  </a:lnTo>
                  <a:lnTo>
                    <a:pt x="66" y="103"/>
                  </a:lnTo>
                  <a:lnTo>
                    <a:pt x="83" y="84"/>
                  </a:lnTo>
                  <a:lnTo>
                    <a:pt x="99" y="64"/>
                  </a:lnTo>
                  <a:lnTo>
                    <a:pt x="109" y="42"/>
                  </a:lnTo>
                  <a:lnTo>
                    <a:pt x="116" y="19"/>
                  </a:lnTo>
                  <a:lnTo>
                    <a:pt x="121" y="0"/>
                  </a:lnTo>
                  <a:lnTo>
                    <a:pt x="108" y="0"/>
                  </a:lnTo>
                  <a:lnTo>
                    <a:pt x="106" y="19"/>
                  </a:lnTo>
                  <a:lnTo>
                    <a:pt x="100" y="38"/>
                  </a:lnTo>
                  <a:lnTo>
                    <a:pt x="89" y="58"/>
                  </a:lnTo>
                  <a:lnTo>
                    <a:pt x="76" y="78"/>
                  </a:lnTo>
                  <a:lnTo>
                    <a:pt x="59" y="94"/>
                  </a:lnTo>
                  <a:lnTo>
                    <a:pt x="41" y="108"/>
                  </a:lnTo>
                  <a:lnTo>
                    <a:pt x="21" y="117"/>
                  </a:lnTo>
                  <a:lnTo>
                    <a:pt x="0" y="119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968" name="Freeform 218"/>
            <p:cNvSpPr>
              <a:spLocks/>
            </p:cNvSpPr>
            <p:nvPr/>
          </p:nvSpPr>
          <p:spPr bwMode="auto">
            <a:xfrm>
              <a:off x="3102" y="4306"/>
              <a:ext cx="2347" cy="13"/>
            </a:xfrm>
            <a:custGeom>
              <a:avLst/>
              <a:gdLst>
                <a:gd name="T0" fmla="*/ 0 w 2347"/>
                <a:gd name="T1" fmla="*/ 13 h 13"/>
                <a:gd name="T2" fmla="*/ 0 w 2347"/>
                <a:gd name="T3" fmla="*/ 13 h 13"/>
                <a:gd name="T4" fmla="*/ 2347 w 2347"/>
                <a:gd name="T5" fmla="*/ 13 h 13"/>
                <a:gd name="T6" fmla="*/ 2347 w 2347"/>
                <a:gd name="T7" fmla="*/ 0 h 13"/>
                <a:gd name="T8" fmla="*/ 0 w 2347"/>
                <a:gd name="T9" fmla="*/ 0 h 13"/>
                <a:gd name="T10" fmla="*/ 0 w 2347"/>
                <a:gd name="T11" fmla="*/ 13 h 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47"/>
                <a:gd name="T19" fmla="*/ 0 h 13"/>
                <a:gd name="T20" fmla="*/ 2347 w 2347"/>
                <a:gd name="T21" fmla="*/ 13 h 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47" h="13">
                  <a:moveTo>
                    <a:pt x="0" y="13"/>
                  </a:moveTo>
                  <a:lnTo>
                    <a:pt x="0" y="13"/>
                  </a:lnTo>
                  <a:lnTo>
                    <a:pt x="2347" y="13"/>
                  </a:lnTo>
                  <a:lnTo>
                    <a:pt x="2347" y="0"/>
                  </a:lnTo>
                  <a:lnTo>
                    <a:pt x="0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969" name="Freeform 219"/>
            <p:cNvSpPr>
              <a:spLocks/>
            </p:cNvSpPr>
            <p:nvPr/>
          </p:nvSpPr>
          <p:spPr bwMode="auto">
            <a:xfrm>
              <a:off x="2954" y="4167"/>
              <a:ext cx="148" cy="152"/>
            </a:xfrm>
            <a:custGeom>
              <a:avLst/>
              <a:gdLst>
                <a:gd name="T0" fmla="*/ 0 w 148"/>
                <a:gd name="T1" fmla="*/ 0 h 152"/>
                <a:gd name="T2" fmla="*/ 0 w 148"/>
                <a:gd name="T3" fmla="*/ 0 h 152"/>
                <a:gd name="T4" fmla="*/ 4 w 148"/>
                <a:gd name="T5" fmla="*/ 35 h 152"/>
                <a:gd name="T6" fmla="*/ 16 w 148"/>
                <a:gd name="T7" fmla="*/ 65 h 152"/>
                <a:gd name="T8" fmla="*/ 31 w 148"/>
                <a:gd name="T9" fmla="*/ 93 h 152"/>
                <a:gd name="T10" fmla="*/ 53 w 148"/>
                <a:gd name="T11" fmla="*/ 115 h 152"/>
                <a:gd name="T12" fmla="*/ 77 w 148"/>
                <a:gd name="T13" fmla="*/ 131 h 152"/>
                <a:gd name="T14" fmla="*/ 99 w 148"/>
                <a:gd name="T15" fmla="*/ 143 h 152"/>
                <a:gd name="T16" fmla="*/ 127 w 148"/>
                <a:gd name="T17" fmla="*/ 149 h 152"/>
                <a:gd name="T18" fmla="*/ 148 w 148"/>
                <a:gd name="T19" fmla="*/ 152 h 152"/>
                <a:gd name="T20" fmla="*/ 148 w 148"/>
                <a:gd name="T21" fmla="*/ 139 h 152"/>
                <a:gd name="T22" fmla="*/ 127 w 148"/>
                <a:gd name="T23" fmla="*/ 139 h 152"/>
                <a:gd name="T24" fmla="*/ 102 w 148"/>
                <a:gd name="T25" fmla="*/ 132 h 152"/>
                <a:gd name="T26" fmla="*/ 79 w 148"/>
                <a:gd name="T27" fmla="*/ 120 h 152"/>
                <a:gd name="T28" fmla="*/ 59 w 148"/>
                <a:gd name="T29" fmla="*/ 105 h 152"/>
                <a:gd name="T30" fmla="*/ 40 w 148"/>
                <a:gd name="T31" fmla="*/ 86 h 152"/>
                <a:gd name="T32" fmla="*/ 25 w 148"/>
                <a:gd name="T33" fmla="*/ 62 h 152"/>
                <a:gd name="T34" fmla="*/ 15 w 148"/>
                <a:gd name="T35" fmla="*/ 35 h 152"/>
                <a:gd name="T36" fmla="*/ 12 w 148"/>
                <a:gd name="T37" fmla="*/ 0 h 152"/>
                <a:gd name="T38" fmla="*/ 0 w 148"/>
                <a:gd name="T39" fmla="*/ 0 h 15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48"/>
                <a:gd name="T61" fmla="*/ 0 h 152"/>
                <a:gd name="T62" fmla="*/ 148 w 148"/>
                <a:gd name="T63" fmla="*/ 152 h 15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48" h="152">
                  <a:moveTo>
                    <a:pt x="0" y="0"/>
                  </a:moveTo>
                  <a:lnTo>
                    <a:pt x="0" y="0"/>
                  </a:lnTo>
                  <a:lnTo>
                    <a:pt x="4" y="35"/>
                  </a:lnTo>
                  <a:lnTo>
                    <a:pt x="16" y="65"/>
                  </a:lnTo>
                  <a:lnTo>
                    <a:pt x="31" y="93"/>
                  </a:lnTo>
                  <a:lnTo>
                    <a:pt x="53" y="115"/>
                  </a:lnTo>
                  <a:lnTo>
                    <a:pt x="77" y="131"/>
                  </a:lnTo>
                  <a:lnTo>
                    <a:pt x="99" y="143"/>
                  </a:lnTo>
                  <a:lnTo>
                    <a:pt x="127" y="149"/>
                  </a:lnTo>
                  <a:lnTo>
                    <a:pt x="148" y="152"/>
                  </a:lnTo>
                  <a:lnTo>
                    <a:pt x="148" y="139"/>
                  </a:lnTo>
                  <a:lnTo>
                    <a:pt x="127" y="139"/>
                  </a:lnTo>
                  <a:lnTo>
                    <a:pt x="102" y="132"/>
                  </a:lnTo>
                  <a:lnTo>
                    <a:pt x="79" y="120"/>
                  </a:lnTo>
                  <a:lnTo>
                    <a:pt x="59" y="105"/>
                  </a:lnTo>
                  <a:lnTo>
                    <a:pt x="40" y="86"/>
                  </a:lnTo>
                  <a:lnTo>
                    <a:pt x="25" y="62"/>
                  </a:lnTo>
                  <a:lnTo>
                    <a:pt x="15" y="35"/>
                  </a:lnTo>
                  <a:lnTo>
                    <a:pt x="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970" name="Freeform 220"/>
            <p:cNvSpPr>
              <a:spLocks/>
            </p:cNvSpPr>
            <p:nvPr/>
          </p:nvSpPr>
          <p:spPr bwMode="auto">
            <a:xfrm>
              <a:off x="2864" y="2118"/>
              <a:ext cx="76" cy="75"/>
            </a:xfrm>
            <a:custGeom>
              <a:avLst/>
              <a:gdLst>
                <a:gd name="T0" fmla="*/ 76 w 76"/>
                <a:gd name="T1" fmla="*/ 28 h 75"/>
                <a:gd name="T2" fmla="*/ 76 w 76"/>
                <a:gd name="T3" fmla="*/ 21 h 75"/>
                <a:gd name="T4" fmla="*/ 74 w 76"/>
                <a:gd name="T5" fmla="*/ 16 h 75"/>
                <a:gd name="T6" fmla="*/ 69 w 76"/>
                <a:gd name="T7" fmla="*/ 11 h 75"/>
                <a:gd name="T8" fmla="*/ 62 w 76"/>
                <a:gd name="T9" fmla="*/ 5 h 75"/>
                <a:gd name="T10" fmla="*/ 54 w 76"/>
                <a:gd name="T11" fmla="*/ 3 h 75"/>
                <a:gd name="T12" fmla="*/ 45 w 76"/>
                <a:gd name="T13" fmla="*/ 0 h 75"/>
                <a:gd name="T14" fmla="*/ 36 w 76"/>
                <a:gd name="T15" fmla="*/ 0 h 75"/>
                <a:gd name="T16" fmla="*/ 24 w 76"/>
                <a:gd name="T17" fmla="*/ 4 h 75"/>
                <a:gd name="T18" fmla="*/ 14 w 76"/>
                <a:gd name="T19" fmla="*/ 11 h 75"/>
                <a:gd name="T20" fmla="*/ 6 w 76"/>
                <a:gd name="T21" fmla="*/ 18 h 75"/>
                <a:gd name="T22" fmla="*/ 1 w 76"/>
                <a:gd name="T23" fmla="*/ 32 h 75"/>
                <a:gd name="T24" fmla="*/ 0 w 76"/>
                <a:gd name="T25" fmla="*/ 44 h 75"/>
                <a:gd name="T26" fmla="*/ 1 w 76"/>
                <a:gd name="T27" fmla="*/ 55 h 75"/>
                <a:gd name="T28" fmla="*/ 8 w 76"/>
                <a:gd name="T29" fmla="*/ 65 h 75"/>
                <a:gd name="T30" fmla="*/ 17 w 76"/>
                <a:gd name="T31" fmla="*/ 73 h 75"/>
                <a:gd name="T32" fmla="*/ 33 w 76"/>
                <a:gd name="T33" fmla="*/ 75 h 75"/>
                <a:gd name="T34" fmla="*/ 54 w 76"/>
                <a:gd name="T35" fmla="*/ 73 h 75"/>
                <a:gd name="T36" fmla="*/ 54 w 76"/>
                <a:gd name="T37" fmla="*/ 62 h 75"/>
                <a:gd name="T38" fmla="*/ 45 w 76"/>
                <a:gd name="T39" fmla="*/ 51 h 75"/>
                <a:gd name="T40" fmla="*/ 40 w 76"/>
                <a:gd name="T41" fmla="*/ 46 h 75"/>
                <a:gd name="T42" fmla="*/ 38 w 76"/>
                <a:gd name="T43" fmla="*/ 41 h 75"/>
                <a:gd name="T44" fmla="*/ 37 w 76"/>
                <a:gd name="T45" fmla="*/ 32 h 75"/>
                <a:gd name="T46" fmla="*/ 40 w 76"/>
                <a:gd name="T47" fmla="*/ 24 h 75"/>
                <a:gd name="T48" fmla="*/ 53 w 76"/>
                <a:gd name="T49" fmla="*/ 26 h 75"/>
                <a:gd name="T50" fmla="*/ 68 w 76"/>
                <a:gd name="T51" fmla="*/ 33 h 75"/>
                <a:gd name="T52" fmla="*/ 74 w 76"/>
                <a:gd name="T53" fmla="*/ 32 h 75"/>
                <a:gd name="T54" fmla="*/ 76 w 76"/>
                <a:gd name="T55" fmla="*/ 29 h 75"/>
                <a:gd name="T56" fmla="*/ 76 w 76"/>
                <a:gd name="T57" fmla="*/ 28 h 7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76"/>
                <a:gd name="T88" fmla="*/ 0 h 75"/>
                <a:gd name="T89" fmla="*/ 76 w 76"/>
                <a:gd name="T90" fmla="*/ 75 h 7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76" h="75">
                  <a:moveTo>
                    <a:pt x="76" y="28"/>
                  </a:moveTo>
                  <a:lnTo>
                    <a:pt x="76" y="21"/>
                  </a:lnTo>
                  <a:lnTo>
                    <a:pt x="74" y="16"/>
                  </a:lnTo>
                  <a:lnTo>
                    <a:pt x="69" y="11"/>
                  </a:lnTo>
                  <a:lnTo>
                    <a:pt x="62" y="5"/>
                  </a:lnTo>
                  <a:lnTo>
                    <a:pt x="54" y="3"/>
                  </a:lnTo>
                  <a:lnTo>
                    <a:pt x="45" y="0"/>
                  </a:lnTo>
                  <a:lnTo>
                    <a:pt x="36" y="0"/>
                  </a:lnTo>
                  <a:lnTo>
                    <a:pt x="24" y="4"/>
                  </a:lnTo>
                  <a:lnTo>
                    <a:pt x="14" y="11"/>
                  </a:lnTo>
                  <a:lnTo>
                    <a:pt x="6" y="18"/>
                  </a:lnTo>
                  <a:lnTo>
                    <a:pt x="1" y="32"/>
                  </a:lnTo>
                  <a:lnTo>
                    <a:pt x="0" y="44"/>
                  </a:lnTo>
                  <a:lnTo>
                    <a:pt x="1" y="55"/>
                  </a:lnTo>
                  <a:lnTo>
                    <a:pt x="8" y="65"/>
                  </a:lnTo>
                  <a:lnTo>
                    <a:pt x="17" y="73"/>
                  </a:lnTo>
                  <a:lnTo>
                    <a:pt x="33" y="75"/>
                  </a:lnTo>
                  <a:lnTo>
                    <a:pt x="54" y="73"/>
                  </a:lnTo>
                  <a:lnTo>
                    <a:pt x="54" y="62"/>
                  </a:lnTo>
                  <a:lnTo>
                    <a:pt x="45" y="51"/>
                  </a:lnTo>
                  <a:lnTo>
                    <a:pt x="40" y="46"/>
                  </a:lnTo>
                  <a:lnTo>
                    <a:pt x="38" y="41"/>
                  </a:lnTo>
                  <a:lnTo>
                    <a:pt x="37" y="32"/>
                  </a:lnTo>
                  <a:lnTo>
                    <a:pt x="40" y="24"/>
                  </a:lnTo>
                  <a:lnTo>
                    <a:pt x="53" y="26"/>
                  </a:lnTo>
                  <a:lnTo>
                    <a:pt x="68" y="33"/>
                  </a:lnTo>
                  <a:lnTo>
                    <a:pt x="74" y="32"/>
                  </a:lnTo>
                  <a:lnTo>
                    <a:pt x="76" y="29"/>
                  </a:lnTo>
                  <a:lnTo>
                    <a:pt x="76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971" name="Freeform 221"/>
            <p:cNvSpPr>
              <a:spLocks/>
            </p:cNvSpPr>
            <p:nvPr/>
          </p:nvSpPr>
          <p:spPr bwMode="auto">
            <a:xfrm>
              <a:off x="2864" y="2904"/>
              <a:ext cx="76" cy="76"/>
            </a:xfrm>
            <a:custGeom>
              <a:avLst/>
              <a:gdLst>
                <a:gd name="T0" fmla="*/ 76 w 76"/>
                <a:gd name="T1" fmla="*/ 29 h 76"/>
                <a:gd name="T2" fmla="*/ 76 w 76"/>
                <a:gd name="T3" fmla="*/ 23 h 76"/>
                <a:gd name="T4" fmla="*/ 74 w 76"/>
                <a:gd name="T5" fmla="*/ 16 h 76"/>
                <a:gd name="T6" fmla="*/ 69 w 76"/>
                <a:gd name="T7" fmla="*/ 11 h 76"/>
                <a:gd name="T8" fmla="*/ 62 w 76"/>
                <a:gd name="T9" fmla="*/ 6 h 76"/>
                <a:gd name="T10" fmla="*/ 54 w 76"/>
                <a:gd name="T11" fmla="*/ 3 h 76"/>
                <a:gd name="T12" fmla="*/ 45 w 76"/>
                <a:gd name="T13" fmla="*/ 0 h 76"/>
                <a:gd name="T14" fmla="*/ 36 w 76"/>
                <a:gd name="T15" fmla="*/ 0 h 76"/>
                <a:gd name="T16" fmla="*/ 24 w 76"/>
                <a:gd name="T17" fmla="*/ 4 h 76"/>
                <a:gd name="T18" fmla="*/ 14 w 76"/>
                <a:gd name="T19" fmla="*/ 11 h 76"/>
                <a:gd name="T20" fmla="*/ 6 w 76"/>
                <a:gd name="T21" fmla="*/ 20 h 76"/>
                <a:gd name="T22" fmla="*/ 1 w 76"/>
                <a:gd name="T23" fmla="*/ 32 h 76"/>
                <a:gd name="T24" fmla="*/ 0 w 76"/>
                <a:gd name="T25" fmla="*/ 44 h 76"/>
                <a:gd name="T26" fmla="*/ 1 w 76"/>
                <a:gd name="T27" fmla="*/ 56 h 76"/>
                <a:gd name="T28" fmla="*/ 8 w 76"/>
                <a:gd name="T29" fmla="*/ 66 h 76"/>
                <a:gd name="T30" fmla="*/ 17 w 76"/>
                <a:gd name="T31" fmla="*/ 73 h 76"/>
                <a:gd name="T32" fmla="*/ 33 w 76"/>
                <a:gd name="T33" fmla="*/ 76 h 76"/>
                <a:gd name="T34" fmla="*/ 54 w 76"/>
                <a:gd name="T35" fmla="*/ 73 h 76"/>
                <a:gd name="T36" fmla="*/ 54 w 76"/>
                <a:gd name="T37" fmla="*/ 64 h 76"/>
                <a:gd name="T38" fmla="*/ 45 w 76"/>
                <a:gd name="T39" fmla="*/ 55 h 76"/>
                <a:gd name="T40" fmla="*/ 40 w 76"/>
                <a:gd name="T41" fmla="*/ 49 h 76"/>
                <a:gd name="T42" fmla="*/ 38 w 76"/>
                <a:gd name="T43" fmla="*/ 44 h 76"/>
                <a:gd name="T44" fmla="*/ 37 w 76"/>
                <a:gd name="T45" fmla="*/ 33 h 76"/>
                <a:gd name="T46" fmla="*/ 40 w 76"/>
                <a:gd name="T47" fmla="*/ 25 h 76"/>
                <a:gd name="T48" fmla="*/ 53 w 76"/>
                <a:gd name="T49" fmla="*/ 28 h 76"/>
                <a:gd name="T50" fmla="*/ 68 w 76"/>
                <a:gd name="T51" fmla="*/ 33 h 76"/>
                <a:gd name="T52" fmla="*/ 74 w 76"/>
                <a:gd name="T53" fmla="*/ 33 h 76"/>
                <a:gd name="T54" fmla="*/ 76 w 76"/>
                <a:gd name="T55" fmla="*/ 32 h 76"/>
                <a:gd name="T56" fmla="*/ 76 w 76"/>
                <a:gd name="T57" fmla="*/ 29 h 7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76"/>
                <a:gd name="T88" fmla="*/ 0 h 76"/>
                <a:gd name="T89" fmla="*/ 76 w 76"/>
                <a:gd name="T90" fmla="*/ 76 h 7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76" h="76">
                  <a:moveTo>
                    <a:pt x="76" y="29"/>
                  </a:moveTo>
                  <a:lnTo>
                    <a:pt x="76" y="23"/>
                  </a:lnTo>
                  <a:lnTo>
                    <a:pt x="74" y="16"/>
                  </a:lnTo>
                  <a:lnTo>
                    <a:pt x="69" y="11"/>
                  </a:lnTo>
                  <a:lnTo>
                    <a:pt x="62" y="6"/>
                  </a:lnTo>
                  <a:lnTo>
                    <a:pt x="54" y="3"/>
                  </a:lnTo>
                  <a:lnTo>
                    <a:pt x="45" y="0"/>
                  </a:lnTo>
                  <a:lnTo>
                    <a:pt x="36" y="0"/>
                  </a:lnTo>
                  <a:lnTo>
                    <a:pt x="24" y="4"/>
                  </a:lnTo>
                  <a:lnTo>
                    <a:pt x="14" y="11"/>
                  </a:lnTo>
                  <a:lnTo>
                    <a:pt x="6" y="20"/>
                  </a:lnTo>
                  <a:lnTo>
                    <a:pt x="1" y="32"/>
                  </a:lnTo>
                  <a:lnTo>
                    <a:pt x="0" y="44"/>
                  </a:lnTo>
                  <a:lnTo>
                    <a:pt x="1" y="56"/>
                  </a:lnTo>
                  <a:lnTo>
                    <a:pt x="8" y="66"/>
                  </a:lnTo>
                  <a:lnTo>
                    <a:pt x="17" y="73"/>
                  </a:lnTo>
                  <a:lnTo>
                    <a:pt x="33" y="76"/>
                  </a:lnTo>
                  <a:lnTo>
                    <a:pt x="54" y="73"/>
                  </a:lnTo>
                  <a:lnTo>
                    <a:pt x="54" y="64"/>
                  </a:lnTo>
                  <a:lnTo>
                    <a:pt x="45" y="55"/>
                  </a:lnTo>
                  <a:lnTo>
                    <a:pt x="40" y="49"/>
                  </a:lnTo>
                  <a:lnTo>
                    <a:pt x="38" y="44"/>
                  </a:lnTo>
                  <a:lnTo>
                    <a:pt x="37" y="33"/>
                  </a:lnTo>
                  <a:lnTo>
                    <a:pt x="40" y="25"/>
                  </a:lnTo>
                  <a:lnTo>
                    <a:pt x="53" y="28"/>
                  </a:lnTo>
                  <a:lnTo>
                    <a:pt x="68" y="33"/>
                  </a:lnTo>
                  <a:lnTo>
                    <a:pt x="74" y="33"/>
                  </a:lnTo>
                  <a:lnTo>
                    <a:pt x="76" y="32"/>
                  </a:lnTo>
                  <a:lnTo>
                    <a:pt x="76" y="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972" name="Freeform 222"/>
            <p:cNvSpPr>
              <a:spLocks/>
            </p:cNvSpPr>
            <p:nvPr/>
          </p:nvSpPr>
          <p:spPr bwMode="auto">
            <a:xfrm>
              <a:off x="2864" y="540"/>
              <a:ext cx="76" cy="76"/>
            </a:xfrm>
            <a:custGeom>
              <a:avLst/>
              <a:gdLst>
                <a:gd name="T0" fmla="*/ 76 w 76"/>
                <a:gd name="T1" fmla="*/ 29 h 76"/>
                <a:gd name="T2" fmla="*/ 76 w 76"/>
                <a:gd name="T3" fmla="*/ 22 h 76"/>
                <a:gd name="T4" fmla="*/ 74 w 76"/>
                <a:gd name="T5" fmla="*/ 17 h 76"/>
                <a:gd name="T6" fmla="*/ 69 w 76"/>
                <a:gd name="T7" fmla="*/ 10 h 76"/>
                <a:gd name="T8" fmla="*/ 62 w 76"/>
                <a:gd name="T9" fmla="*/ 5 h 76"/>
                <a:gd name="T10" fmla="*/ 54 w 76"/>
                <a:gd name="T11" fmla="*/ 1 h 76"/>
                <a:gd name="T12" fmla="*/ 45 w 76"/>
                <a:gd name="T13" fmla="*/ 0 h 76"/>
                <a:gd name="T14" fmla="*/ 36 w 76"/>
                <a:gd name="T15" fmla="*/ 0 h 76"/>
                <a:gd name="T16" fmla="*/ 24 w 76"/>
                <a:gd name="T17" fmla="*/ 4 h 76"/>
                <a:gd name="T18" fmla="*/ 14 w 76"/>
                <a:gd name="T19" fmla="*/ 10 h 76"/>
                <a:gd name="T20" fmla="*/ 6 w 76"/>
                <a:gd name="T21" fmla="*/ 21 h 76"/>
                <a:gd name="T22" fmla="*/ 1 w 76"/>
                <a:gd name="T23" fmla="*/ 33 h 76"/>
                <a:gd name="T24" fmla="*/ 0 w 76"/>
                <a:gd name="T25" fmla="*/ 45 h 76"/>
                <a:gd name="T26" fmla="*/ 1 w 76"/>
                <a:gd name="T27" fmla="*/ 56 h 76"/>
                <a:gd name="T28" fmla="*/ 8 w 76"/>
                <a:gd name="T29" fmla="*/ 66 h 76"/>
                <a:gd name="T30" fmla="*/ 17 w 76"/>
                <a:gd name="T31" fmla="*/ 73 h 76"/>
                <a:gd name="T32" fmla="*/ 33 w 76"/>
                <a:gd name="T33" fmla="*/ 76 h 76"/>
                <a:gd name="T34" fmla="*/ 54 w 76"/>
                <a:gd name="T35" fmla="*/ 73 h 76"/>
                <a:gd name="T36" fmla="*/ 54 w 76"/>
                <a:gd name="T37" fmla="*/ 63 h 76"/>
                <a:gd name="T38" fmla="*/ 45 w 76"/>
                <a:gd name="T39" fmla="*/ 52 h 76"/>
                <a:gd name="T40" fmla="*/ 40 w 76"/>
                <a:gd name="T41" fmla="*/ 47 h 76"/>
                <a:gd name="T42" fmla="*/ 38 w 76"/>
                <a:gd name="T43" fmla="*/ 42 h 76"/>
                <a:gd name="T44" fmla="*/ 37 w 76"/>
                <a:gd name="T45" fmla="*/ 33 h 76"/>
                <a:gd name="T46" fmla="*/ 40 w 76"/>
                <a:gd name="T47" fmla="*/ 25 h 76"/>
                <a:gd name="T48" fmla="*/ 53 w 76"/>
                <a:gd name="T49" fmla="*/ 27 h 76"/>
                <a:gd name="T50" fmla="*/ 68 w 76"/>
                <a:gd name="T51" fmla="*/ 34 h 76"/>
                <a:gd name="T52" fmla="*/ 74 w 76"/>
                <a:gd name="T53" fmla="*/ 33 h 76"/>
                <a:gd name="T54" fmla="*/ 76 w 76"/>
                <a:gd name="T55" fmla="*/ 30 h 76"/>
                <a:gd name="T56" fmla="*/ 76 w 76"/>
                <a:gd name="T57" fmla="*/ 29 h 7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76"/>
                <a:gd name="T88" fmla="*/ 0 h 76"/>
                <a:gd name="T89" fmla="*/ 76 w 76"/>
                <a:gd name="T90" fmla="*/ 76 h 7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76" h="76">
                  <a:moveTo>
                    <a:pt x="76" y="29"/>
                  </a:moveTo>
                  <a:lnTo>
                    <a:pt x="76" y="22"/>
                  </a:lnTo>
                  <a:lnTo>
                    <a:pt x="74" y="17"/>
                  </a:lnTo>
                  <a:lnTo>
                    <a:pt x="69" y="10"/>
                  </a:lnTo>
                  <a:lnTo>
                    <a:pt x="62" y="5"/>
                  </a:lnTo>
                  <a:lnTo>
                    <a:pt x="54" y="1"/>
                  </a:lnTo>
                  <a:lnTo>
                    <a:pt x="45" y="0"/>
                  </a:lnTo>
                  <a:lnTo>
                    <a:pt x="36" y="0"/>
                  </a:lnTo>
                  <a:lnTo>
                    <a:pt x="24" y="4"/>
                  </a:lnTo>
                  <a:lnTo>
                    <a:pt x="14" y="10"/>
                  </a:lnTo>
                  <a:lnTo>
                    <a:pt x="6" y="21"/>
                  </a:lnTo>
                  <a:lnTo>
                    <a:pt x="1" y="33"/>
                  </a:lnTo>
                  <a:lnTo>
                    <a:pt x="0" y="45"/>
                  </a:lnTo>
                  <a:lnTo>
                    <a:pt x="1" y="56"/>
                  </a:lnTo>
                  <a:lnTo>
                    <a:pt x="8" y="66"/>
                  </a:lnTo>
                  <a:lnTo>
                    <a:pt x="17" y="73"/>
                  </a:lnTo>
                  <a:lnTo>
                    <a:pt x="33" y="76"/>
                  </a:lnTo>
                  <a:lnTo>
                    <a:pt x="54" y="73"/>
                  </a:lnTo>
                  <a:lnTo>
                    <a:pt x="54" y="63"/>
                  </a:lnTo>
                  <a:lnTo>
                    <a:pt x="45" y="52"/>
                  </a:lnTo>
                  <a:lnTo>
                    <a:pt x="40" y="47"/>
                  </a:lnTo>
                  <a:lnTo>
                    <a:pt x="38" y="42"/>
                  </a:lnTo>
                  <a:lnTo>
                    <a:pt x="37" y="33"/>
                  </a:lnTo>
                  <a:lnTo>
                    <a:pt x="40" y="25"/>
                  </a:lnTo>
                  <a:lnTo>
                    <a:pt x="53" y="27"/>
                  </a:lnTo>
                  <a:lnTo>
                    <a:pt x="68" y="34"/>
                  </a:lnTo>
                  <a:lnTo>
                    <a:pt x="74" y="33"/>
                  </a:lnTo>
                  <a:lnTo>
                    <a:pt x="76" y="30"/>
                  </a:lnTo>
                  <a:lnTo>
                    <a:pt x="76" y="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973" name="Freeform 223"/>
            <p:cNvSpPr>
              <a:spLocks/>
            </p:cNvSpPr>
            <p:nvPr/>
          </p:nvSpPr>
          <p:spPr bwMode="auto">
            <a:xfrm>
              <a:off x="2864" y="3694"/>
              <a:ext cx="76" cy="75"/>
            </a:xfrm>
            <a:custGeom>
              <a:avLst/>
              <a:gdLst>
                <a:gd name="T0" fmla="*/ 76 w 76"/>
                <a:gd name="T1" fmla="*/ 29 h 75"/>
                <a:gd name="T2" fmla="*/ 76 w 76"/>
                <a:gd name="T3" fmla="*/ 22 h 75"/>
                <a:gd name="T4" fmla="*/ 74 w 76"/>
                <a:gd name="T5" fmla="*/ 16 h 75"/>
                <a:gd name="T6" fmla="*/ 69 w 76"/>
                <a:gd name="T7" fmla="*/ 11 h 75"/>
                <a:gd name="T8" fmla="*/ 62 w 76"/>
                <a:gd name="T9" fmla="*/ 5 h 75"/>
                <a:gd name="T10" fmla="*/ 54 w 76"/>
                <a:gd name="T11" fmla="*/ 1 h 75"/>
                <a:gd name="T12" fmla="*/ 45 w 76"/>
                <a:gd name="T13" fmla="*/ 0 h 75"/>
                <a:gd name="T14" fmla="*/ 36 w 76"/>
                <a:gd name="T15" fmla="*/ 0 h 75"/>
                <a:gd name="T16" fmla="*/ 24 w 76"/>
                <a:gd name="T17" fmla="*/ 4 h 75"/>
                <a:gd name="T18" fmla="*/ 14 w 76"/>
                <a:gd name="T19" fmla="*/ 11 h 75"/>
                <a:gd name="T20" fmla="*/ 6 w 76"/>
                <a:gd name="T21" fmla="*/ 18 h 75"/>
                <a:gd name="T22" fmla="*/ 1 w 76"/>
                <a:gd name="T23" fmla="*/ 30 h 75"/>
                <a:gd name="T24" fmla="*/ 0 w 76"/>
                <a:gd name="T25" fmla="*/ 42 h 75"/>
                <a:gd name="T26" fmla="*/ 1 w 76"/>
                <a:gd name="T27" fmla="*/ 54 h 75"/>
                <a:gd name="T28" fmla="*/ 8 w 76"/>
                <a:gd name="T29" fmla="*/ 65 h 75"/>
                <a:gd name="T30" fmla="*/ 17 w 76"/>
                <a:gd name="T31" fmla="*/ 71 h 75"/>
                <a:gd name="T32" fmla="*/ 33 w 76"/>
                <a:gd name="T33" fmla="*/ 75 h 75"/>
                <a:gd name="T34" fmla="*/ 54 w 76"/>
                <a:gd name="T35" fmla="*/ 71 h 75"/>
                <a:gd name="T36" fmla="*/ 54 w 76"/>
                <a:gd name="T37" fmla="*/ 63 h 75"/>
                <a:gd name="T38" fmla="*/ 45 w 76"/>
                <a:gd name="T39" fmla="*/ 53 h 75"/>
                <a:gd name="T40" fmla="*/ 40 w 76"/>
                <a:gd name="T41" fmla="*/ 48 h 75"/>
                <a:gd name="T42" fmla="*/ 38 w 76"/>
                <a:gd name="T43" fmla="*/ 42 h 75"/>
                <a:gd name="T44" fmla="*/ 37 w 76"/>
                <a:gd name="T45" fmla="*/ 33 h 75"/>
                <a:gd name="T46" fmla="*/ 40 w 76"/>
                <a:gd name="T47" fmla="*/ 24 h 75"/>
                <a:gd name="T48" fmla="*/ 53 w 76"/>
                <a:gd name="T49" fmla="*/ 28 h 75"/>
                <a:gd name="T50" fmla="*/ 68 w 76"/>
                <a:gd name="T51" fmla="*/ 33 h 75"/>
                <a:gd name="T52" fmla="*/ 74 w 76"/>
                <a:gd name="T53" fmla="*/ 33 h 75"/>
                <a:gd name="T54" fmla="*/ 76 w 76"/>
                <a:gd name="T55" fmla="*/ 30 h 75"/>
                <a:gd name="T56" fmla="*/ 76 w 76"/>
                <a:gd name="T57" fmla="*/ 29 h 7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76"/>
                <a:gd name="T88" fmla="*/ 0 h 75"/>
                <a:gd name="T89" fmla="*/ 76 w 76"/>
                <a:gd name="T90" fmla="*/ 75 h 7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76" h="75">
                  <a:moveTo>
                    <a:pt x="76" y="29"/>
                  </a:moveTo>
                  <a:lnTo>
                    <a:pt x="76" y="22"/>
                  </a:lnTo>
                  <a:lnTo>
                    <a:pt x="74" y="16"/>
                  </a:lnTo>
                  <a:lnTo>
                    <a:pt x="69" y="11"/>
                  </a:lnTo>
                  <a:lnTo>
                    <a:pt x="62" y="5"/>
                  </a:lnTo>
                  <a:lnTo>
                    <a:pt x="54" y="1"/>
                  </a:lnTo>
                  <a:lnTo>
                    <a:pt x="45" y="0"/>
                  </a:lnTo>
                  <a:lnTo>
                    <a:pt x="36" y="0"/>
                  </a:lnTo>
                  <a:lnTo>
                    <a:pt x="24" y="4"/>
                  </a:lnTo>
                  <a:lnTo>
                    <a:pt x="14" y="11"/>
                  </a:lnTo>
                  <a:lnTo>
                    <a:pt x="6" y="18"/>
                  </a:lnTo>
                  <a:lnTo>
                    <a:pt x="1" y="30"/>
                  </a:lnTo>
                  <a:lnTo>
                    <a:pt x="0" y="42"/>
                  </a:lnTo>
                  <a:lnTo>
                    <a:pt x="1" y="54"/>
                  </a:lnTo>
                  <a:lnTo>
                    <a:pt x="8" y="65"/>
                  </a:lnTo>
                  <a:lnTo>
                    <a:pt x="17" y="71"/>
                  </a:lnTo>
                  <a:lnTo>
                    <a:pt x="33" y="75"/>
                  </a:lnTo>
                  <a:lnTo>
                    <a:pt x="54" y="71"/>
                  </a:lnTo>
                  <a:lnTo>
                    <a:pt x="54" y="63"/>
                  </a:lnTo>
                  <a:lnTo>
                    <a:pt x="45" y="53"/>
                  </a:lnTo>
                  <a:lnTo>
                    <a:pt x="40" y="48"/>
                  </a:lnTo>
                  <a:lnTo>
                    <a:pt x="38" y="42"/>
                  </a:lnTo>
                  <a:lnTo>
                    <a:pt x="37" y="33"/>
                  </a:lnTo>
                  <a:lnTo>
                    <a:pt x="40" y="24"/>
                  </a:lnTo>
                  <a:lnTo>
                    <a:pt x="53" y="28"/>
                  </a:lnTo>
                  <a:lnTo>
                    <a:pt x="68" y="33"/>
                  </a:lnTo>
                  <a:lnTo>
                    <a:pt x="74" y="33"/>
                  </a:lnTo>
                  <a:lnTo>
                    <a:pt x="76" y="30"/>
                  </a:lnTo>
                  <a:lnTo>
                    <a:pt x="76" y="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974" name="Freeform 224">
              <a:hlinkClick r:id="rId2" action="ppaction://hlinksldjump" tooltip="Экологические системы                                                                                          "/>
            </p:cNvPr>
            <p:cNvSpPr>
              <a:spLocks/>
            </p:cNvSpPr>
            <p:nvPr/>
          </p:nvSpPr>
          <p:spPr bwMode="auto">
            <a:xfrm>
              <a:off x="5564" y="3745"/>
              <a:ext cx="149" cy="403"/>
            </a:xfrm>
            <a:custGeom>
              <a:avLst/>
              <a:gdLst>
                <a:gd name="T0" fmla="*/ 0 w 149"/>
                <a:gd name="T1" fmla="*/ 403 h 403"/>
                <a:gd name="T2" fmla="*/ 7 w 149"/>
                <a:gd name="T3" fmla="*/ 397 h 403"/>
                <a:gd name="T4" fmla="*/ 14 w 149"/>
                <a:gd name="T5" fmla="*/ 391 h 403"/>
                <a:gd name="T6" fmla="*/ 22 w 149"/>
                <a:gd name="T7" fmla="*/ 388 h 403"/>
                <a:gd name="T8" fmla="*/ 30 w 149"/>
                <a:gd name="T9" fmla="*/ 385 h 403"/>
                <a:gd name="T10" fmla="*/ 38 w 149"/>
                <a:gd name="T11" fmla="*/ 381 h 403"/>
                <a:gd name="T12" fmla="*/ 50 w 149"/>
                <a:gd name="T13" fmla="*/ 379 h 403"/>
                <a:gd name="T14" fmla="*/ 59 w 149"/>
                <a:gd name="T15" fmla="*/ 376 h 403"/>
                <a:gd name="T16" fmla="*/ 72 w 149"/>
                <a:gd name="T17" fmla="*/ 374 h 403"/>
                <a:gd name="T18" fmla="*/ 84 w 149"/>
                <a:gd name="T19" fmla="*/ 373 h 403"/>
                <a:gd name="T20" fmla="*/ 97 w 149"/>
                <a:gd name="T21" fmla="*/ 369 h 403"/>
                <a:gd name="T22" fmla="*/ 110 w 149"/>
                <a:gd name="T23" fmla="*/ 368 h 403"/>
                <a:gd name="T24" fmla="*/ 122 w 149"/>
                <a:gd name="T25" fmla="*/ 364 h 403"/>
                <a:gd name="T26" fmla="*/ 133 w 149"/>
                <a:gd name="T27" fmla="*/ 361 h 403"/>
                <a:gd name="T28" fmla="*/ 141 w 149"/>
                <a:gd name="T29" fmla="*/ 354 h 403"/>
                <a:gd name="T30" fmla="*/ 147 w 149"/>
                <a:gd name="T31" fmla="*/ 347 h 403"/>
                <a:gd name="T32" fmla="*/ 149 w 149"/>
                <a:gd name="T33" fmla="*/ 337 h 403"/>
                <a:gd name="T34" fmla="*/ 149 w 149"/>
                <a:gd name="T35" fmla="*/ 65 h 403"/>
                <a:gd name="T36" fmla="*/ 147 w 149"/>
                <a:gd name="T37" fmla="*/ 54 h 403"/>
                <a:gd name="T38" fmla="*/ 141 w 149"/>
                <a:gd name="T39" fmla="*/ 47 h 403"/>
                <a:gd name="T40" fmla="*/ 133 w 149"/>
                <a:gd name="T41" fmla="*/ 41 h 403"/>
                <a:gd name="T42" fmla="*/ 122 w 149"/>
                <a:gd name="T43" fmla="*/ 37 h 403"/>
                <a:gd name="T44" fmla="*/ 110 w 149"/>
                <a:gd name="T45" fmla="*/ 34 h 403"/>
                <a:gd name="T46" fmla="*/ 97 w 149"/>
                <a:gd name="T47" fmla="*/ 32 h 403"/>
                <a:gd name="T48" fmla="*/ 84 w 149"/>
                <a:gd name="T49" fmla="*/ 29 h 403"/>
                <a:gd name="T50" fmla="*/ 72 w 149"/>
                <a:gd name="T51" fmla="*/ 26 h 403"/>
                <a:gd name="T52" fmla="*/ 59 w 149"/>
                <a:gd name="T53" fmla="*/ 25 h 403"/>
                <a:gd name="T54" fmla="*/ 50 w 149"/>
                <a:gd name="T55" fmla="*/ 23 h 403"/>
                <a:gd name="T56" fmla="*/ 38 w 149"/>
                <a:gd name="T57" fmla="*/ 20 h 403"/>
                <a:gd name="T58" fmla="*/ 30 w 149"/>
                <a:gd name="T59" fmla="*/ 18 h 403"/>
                <a:gd name="T60" fmla="*/ 22 w 149"/>
                <a:gd name="T61" fmla="*/ 15 h 403"/>
                <a:gd name="T62" fmla="*/ 14 w 149"/>
                <a:gd name="T63" fmla="*/ 12 h 403"/>
                <a:gd name="T64" fmla="*/ 7 w 149"/>
                <a:gd name="T65" fmla="*/ 6 h 403"/>
                <a:gd name="T66" fmla="*/ 0 w 149"/>
                <a:gd name="T67" fmla="*/ 0 h 403"/>
                <a:gd name="T68" fmla="*/ 0 w 149"/>
                <a:gd name="T69" fmla="*/ 403 h 40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49"/>
                <a:gd name="T106" fmla="*/ 0 h 403"/>
                <a:gd name="T107" fmla="*/ 149 w 149"/>
                <a:gd name="T108" fmla="*/ 403 h 40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49" h="403">
                  <a:moveTo>
                    <a:pt x="0" y="403"/>
                  </a:moveTo>
                  <a:lnTo>
                    <a:pt x="7" y="397"/>
                  </a:lnTo>
                  <a:lnTo>
                    <a:pt x="14" y="391"/>
                  </a:lnTo>
                  <a:lnTo>
                    <a:pt x="22" y="388"/>
                  </a:lnTo>
                  <a:lnTo>
                    <a:pt x="30" y="385"/>
                  </a:lnTo>
                  <a:lnTo>
                    <a:pt x="38" y="381"/>
                  </a:lnTo>
                  <a:lnTo>
                    <a:pt x="50" y="379"/>
                  </a:lnTo>
                  <a:lnTo>
                    <a:pt x="59" y="376"/>
                  </a:lnTo>
                  <a:lnTo>
                    <a:pt x="72" y="374"/>
                  </a:lnTo>
                  <a:lnTo>
                    <a:pt x="84" y="373"/>
                  </a:lnTo>
                  <a:lnTo>
                    <a:pt x="97" y="369"/>
                  </a:lnTo>
                  <a:lnTo>
                    <a:pt x="110" y="368"/>
                  </a:lnTo>
                  <a:lnTo>
                    <a:pt x="122" y="364"/>
                  </a:lnTo>
                  <a:lnTo>
                    <a:pt x="133" y="361"/>
                  </a:lnTo>
                  <a:lnTo>
                    <a:pt x="141" y="354"/>
                  </a:lnTo>
                  <a:lnTo>
                    <a:pt x="147" y="347"/>
                  </a:lnTo>
                  <a:lnTo>
                    <a:pt x="149" y="337"/>
                  </a:lnTo>
                  <a:lnTo>
                    <a:pt x="149" y="65"/>
                  </a:lnTo>
                  <a:lnTo>
                    <a:pt x="147" y="54"/>
                  </a:lnTo>
                  <a:lnTo>
                    <a:pt x="141" y="47"/>
                  </a:lnTo>
                  <a:lnTo>
                    <a:pt x="133" y="41"/>
                  </a:lnTo>
                  <a:lnTo>
                    <a:pt x="122" y="37"/>
                  </a:lnTo>
                  <a:lnTo>
                    <a:pt x="110" y="34"/>
                  </a:lnTo>
                  <a:lnTo>
                    <a:pt x="97" y="32"/>
                  </a:lnTo>
                  <a:lnTo>
                    <a:pt x="84" y="29"/>
                  </a:lnTo>
                  <a:lnTo>
                    <a:pt x="72" y="26"/>
                  </a:lnTo>
                  <a:lnTo>
                    <a:pt x="59" y="25"/>
                  </a:lnTo>
                  <a:lnTo>
                    <a:pt x="50" y="23"/>
                  </a:lnTo>
                  <a:lnTo>
                    <a:pt x="38" y="20"/>
                  </a:lnTo>
                  <a:lnTo>
                    <a:pt x="30" y="18"/>
                  </a:lnTo>
                  <a:lnTo>
                    <a:pt x="22" y="15"/>
                  </a:lnTo>
                  <a:lnTo>
                    <a:pt x="14" y="12"/>
                  </a:lnTo>
                  <a:lnTo>
                    <a:pt x="7" y="6"/>
                  </a:lnTo>
                  <a:lnTo>
                    <a:pt x="0" y="0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rgbClr val="6600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975" name="Freeform 225"/>
            <p:cNvSpPr>
              <a:spLocks/>
            </p:cNvSpPr>
            <p:nvPr/>
          </p:nvSpPr>
          <p:spPr bwMode="auto">
            <a:xfrm>
              <a:off x="5561" y="4114"/>
              <a:ext cx="75" cy="38"/>
            </a:xfrm>
            <a:custGeom>
              <a:avLst/>
              <a:gdLst>
                <a:gd name="T0" fmla="*/ 75 w 75"/>
                <a:gd name="T1" fmla="*/ 0 h 38"/>
                <a:gd name="T2" fmla="*/ 75 w 75"/>
                <a:gd name="T3" fmla="*/ 0 h 38"/>
                <a:gd name="T4" fmla="*/ 61 w 75"/>
                <a:gd name="T5" fmla="*/ 3 h 38"/>
                <a:gd name="T6" fmla="*/ 52 w 75"/>
                <a:gd name="T7" fmla="*/ 6 h 38"/>
                <a:gd name="T8" fmla="*/ 41 w 75"/>
                <a:gd name="T9" fmla="*/ 7 h 38"/>
                <a:gd name="T10" fmla="*/ 31 w 75"/>
                <a:gd name="T11" fmla="*/ 11 h 38"/>
                <a:gd name="T12" fmla="*/ 24 w 75"/>
                <a:gd name="T13" fmla="*/ 15 h 38"/>
                <a:gd name="T14" fmla="*/ 16 w 75"/>
                <a:gd name="T15" fmla="*/ 18 h 38"/>
                <a:gd name="T16" fmla="*/ 6 w 75"/>
                <a:gd name="T17" fmla="*/ 23 h 38"/>
                <a:gd name="T18" fmla="*/ 0 w 75"/>
                <a:gd name="T19" fmla="*/ 32 h 38"/>
                <a:gd name="T20" fmla="*/ 6 w 75"/>
                <a:gd name="T21" fmla="*/ 38 h 38"/>
                <a:gd name="T22" fmla="*/ 12 w 75"/>
                <a:gd name="T23" fmla="*/ 33 h 38"/>
                <a:gd name="T24" fmla="*/ 18 w 75"/>
                <a:gd name="T25" fmla="*/ 28 h 38"/>
                <a:gd name="T26" fmla="*/ 26 w 75"/>
                <a:gd name="T27" fmla="*/ 24 h 38"/>
                <a:gd name="T28" fmla="*/ 34 w 75"/>
                <a:gd name="T29" fmla="*/ 21 h 38"/>
                <a:gd name="T30" fmla="*/ 41 w 75"/>
                <a:gd name="T31" fmla="*/ 18 h 38"/>
                <a:gd name="T32" fmla="*/ 52 w 75"/>
                <a:gd name="T33" fmla="*/ 16 h 38"/>
                <a:gd name="T34" fmla="*/ 61 w 75"/>
                <a:gd name="T35" fmla="*/ 12 h 38"/>
                <a:gd name="T36" fmla="*/ 75 w 75"/>
                <a:gd name="T37" fmla="*/ 11 h 38"/>
                <a:gd name="T38" fmla="*/ 75 w 75"/>
                <a:gd name="T39" fmla="*/ 0 h 3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75"/>
                <a:gd name="T61" fmla="*/ 0 h 38"/>
                <a:gd name="T62" fmla="*/ 75 w 75"/>
                <a:gd name="T63" fmla="*/ 38 h 3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75" h="38">
                  <a:moveTo>
                    <a:pt x="75" y="0"/>
                  </a:moveTo>
                  <a:lnTo>
                    <a:pt x="75" y="0"/>
                  </a:lnTo>
                  <a:lnTo>
                    <a:pt x="61" y="3"/>
                  </a:lnTo>
                  <a:lnTo>
                    <a:pt x="52" y="6"/>
                  </a:lnTo>
                  <a:lnTo>
                    <a:pt x="41" y="7"/>
                  </a:lnTo>
                  <a:lnTo>
                    <a:pt x="31" y="11"/>
                  </a:lnTo>
                  <a:lnTo>
                    <a:pt x="24" y="15"/>
                  </a:lnTo>
                  <a:lnTo>
                    <a:pt x="16" y="18"/>
                  </a:lnTo>
                  <a:lnTo>
                    <a:pt x="6" y="23"/>
                  </a:lnTo>
                  <a:lnTo>
                    <a:pt x="0" y="32"/>
                  </a:lnTo>
                  <a:lnTo>
                    <a:pt x="6" y="38"/>
                  </a:lnTo>
                  <a:lnTo>
                    <a:pt x="12" y="33"/>
                  </a:lnTo>
                  <a:lnTo>
                    <a:pt x="18" y="28"/>
                  </a:lnTo>
                  <a:lnTo>
                    <a:pt x="26" y="24"/>
                  </a:lnTo>
                  <a:lnTo>
                    <a:pt x="34" y="21"/>
                  </a:lnTo>
                  <a:lnTo>
                    <a:pt x="41" y="18"/>
                  </a:lnTo>
                  <a:lnTo>
                    <a:pt x="52" y="16"/>
                  </a:lnTo>
                  <a:lnTo>
                    <a:pt x="61" y="12"/>
                  </a:lnTo>
                  <a:lnTo>
                    <a:pt x="75" y="1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976" name="Freeform 226"/>
            <p:cNvSpPr>
              <a:spLocks/>
            </p:cNvSpPr>
            <p:nvPr/>
          </p:nvSpPr>
          <p:spPr bwMode="auto">
            <a:xfrm>
              <a:off x="5636" y="4082"/>
              <a:ext cx="83" cy="43"/>
            </a:xfrm>
            <a:custGeom>
              <a:avLst/>
              <a:gdLst>
                <a:gd name="T0" fmla="*/ 70 w 83"/>
                <a:gd name="T1" fmla="*/ 0 h 43"/>
                <a:gd name="T2" fmla="*/ 70 w 83"/>
                <a:gd name="T3" fmla="*/ 0 h 43"/>
                <a:gd name="T4" fmla="*/ 70 w 83"/>
                <a:gd name="T5" fmla="*/ 8 h 43"/>
                <a:gd name="T6" fmla="*/ 64 w 83"/>
                <a:gd name="T7" fmla="*/ 14 h 43"/>
                <a:gd name="T8" fmla="*/ 58 w 83"/>
                <a:gd name="T9" fmla="*/ 19 h 43"/>
                <a:gd name="T10" fmla="*/ 49 w 83"/>
                <a:gd name="T11" fmla="*/ 22 h 43"/>
                <a:gd name="T12" fmla="*/ 38 w 83"/>
                <a:gd name="T13" fmla="*/ 26 h 43"/>
                <a:gd name="T14" fmla="*/ 25 w 83"/>
                <a:gd name="T15" fmla="*/ 27 h 43"/>
                <a:gd name="T16" fmla="*/ 12 w 83"/>
                <a:gd name="T17" fmla="*/ 31 h 43"/>
                <a:gd name="T18" fmla="*/ 0 w 83"/>
                <a:gd name="T19" fmla="*/ 32 h 43"/>
                <a:gd name="T20" fmla="*/ 0 w 83"/>
                <a:gd name="T21" fmla="*/ 43 h 43"/>
                <a:gd name="T22" fmla="*/ 12 w 83"/>
                <a:gd name="T23" fmla="*/ 42 h 43"/>
                <a:gd name="T24" fmla="*/ 25 w 83"/>
                <a:gd name="T25" fmla="*/ 38 h 43"/>
                <a:gd name="T26" fmla="*/ 38 w 83"/>
                <a:gd name="T27" fmla="*/ 36 h 43"/>
                <a:gd name="T28" fmla="*/ 52 w 83"/>
                <a:gd name="T29" fmla="*/ 32 h 43"/>
                <a:gd name="T30" fmla="*/ 62 w 83"/>
                <a:gd name="T31" fmla="*/ 30 h 43"/>
                <a:gd name="T32" fmla="*/ 71 w 83"/>
                <a:gd name="T33" fmla="*/ 20 h 43"/>
                <a:gd name="T34" fmla="*/ 79 w 83"/>
                <a:gd name="T35" fmla="*/ 12 h 43"/>
                <a:gd name="T36" fmla="*/ 83 w 83"/>
                <a:gd name="T37" fmla="*/ 0 h 43"/>
                <a:gd name="T38" fmla="*/ 70 w 83"/>
                <a:gd name="T39" fmla="*/ 0 h 4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83"/>
                <a:gd name="T61" fmla="*/ 0 h 43"/>
                <a:gd name="T62" fmla="*/ 83 w 83"/>
                <a:gd name="T63" fmla="*/ 43 h 4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83" h="43">
                  <a:moveTo>
                    <a:pt x="70" y="0"/>
                  </a:moveTo>
                  <a:lnTo>
                    <a:pt x="70" y="0"/>
                  </a:lnTo>
                  <a:lnTo>
                    <a:pt x="70" y="8"/>
                  </a:lnTo>
                  <a:lnTo>
                    <a:pt x="64" y="14"/>
                  </a:lnTo>
                  <a:lnTo>
                    <a:pt x="58" y="19"/>
                  </a:lnTo>
                  <a:lnTo>
                    <a:pt x="49" y="22"/>
                  </a:lnTo>
                  <a:lnTo>
                    <a:pt x="38" y="26"/>
                  </a:lnTo>
                  <a:lnTo>
                    <a:pt x="25" y="27"/>
                  </a:lnTo>
                  <a:lnTo>
                    <a:pt x="12" y="31"/>
                  </a:lnTo>
                  <a:lnTo>
                    <a:pt x="0" y="32"/>
                  </a:lnTo>
                  <a:lnTo>
                    <a:pt x="0" y="43"/>
                  </a:lnTo>
                  <a:lnTo>
                    <a:pt x="12" y="42"/>
                  </a:lnTo>
                  <a:lnTo>
                    <a:pt x="25" y="38"/>
                  </a:lnTo>
                  <a:lnTo>
                    <a:pt x="38" y="36"/>
                  </a:lnTo>
                  <a:lnTo>
                    <a:pt x="52" y="32"/>
                  </a:lnTo>
                  <a:lnTo>
                    <a:pt x="62" y="30"/>
                  </a:lnTo>
                  <a:lnTo>
                    <a:pt x="71" y="20"/>
                  </a:lnTo>
                  <a:lnTo>
                    <a:pt x="79" y="12"/>
                  </a:lnTo>
                  <a:lnTo>
                    <a:pt x="83" y="0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977" name="Freeform 227"/>
            <p:cNvSpPr>
              <a:spLocks/>
            </p:cNvSpPr>
            <p:nvPr/>
          </p:nvSpPr>
          <p:spPr bwMode="auto">
            <a:xfrm>
              <a:off x="5706" y="3810"/>
              <a:ext cx="13" cy="272"/>
            </a:xfrm>
            <a:custGeom>
              <a:avLst/>
              <a:gdLst>
                <a:gd name="T0" fmla="*/ 0 w 13"/>
                <a:gd name="T1" fmla="*/ 0 h 272"/>
                <a:gd name="T2" fmla="*/ 0 w 13"/>
                <a:gd name="T3" fmla="*/ 0 h 272"/>
                <a:gd name="T4" fmla="*/ 0 w 13"/>
                <a:gd name="T5" fmla="*/ 272 h 272"/>
                <a:gd name="T6" fmla="*/ 13 w 13"/>
                <a:gd name="T7" fmla="*/ 272 h 272"/>
                <a:gd name="T8" fmla="*/ 13 w 13"/>
                <a:gd name="T9" fmla="*/ 0 h 272"/>
                <a:gd name="T10" fmla="*/ 0 w 13"/>
                <a:gd name="T11" fmla="*/ 0 h 27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"/>
                <a:gd name="T19" fmla="*/ 0 h 272"/>
                <a:gd name="T20" fmla="*/ 13 w 13"/>
                <a:gd name="T21" fmla="*/ 272 h 27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" h="272">
                  <a:moveTo>
                    <a:pt x="0" y="0"/>
                  </a:moveTo>
                  <a:lnTo>
                    <a:pt x="0" y="0"/>
                  </a:lnTo>
                  <a:lnTo>
                    <a:pt x="0" y="272"/>
                  </a:lnTo>
                  <a:lnTo>
                    <a:pt x="13" y="272"/>
                  </a:lnTo>
                  <a:lnTo>
                    <a:pt x="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978" name="Freeform 228"/>
            <p:cNvSpPr>
              <a:spLocks/>
            </p:cNvSpPr>
            <p:nvPr/>
          </p:nvSpPr>
          <p:spPr bwMode="auto">
            <a:xfrm>
              <a:off x="5636" y="3768"/>
              <a:ext cx="83" cy="42"/>
            </a:xfrm>
            <a:custGeom>
              <a:avLst/>
              <a:gdLst>
                <a:gd name="T0" fmla="*/ 0 w 83"/>
                <a:gd name="T1" fmla="*/ 9 h 42"/>
                <a:gd name="T2" fmla="*/ 0 w 83"/>
                <a:gd name="T3" fmla="*/ 9 h 42"/>
                <a:gd name="T4" fmla="*/ 12 w 83"/>
                <a:gd name="T5" fmla="*/ 12 h 42"/>
                <a:gd name="T6" fmla="*/ 25 w 83"/>
                <a:gd name="T7" fmla="*/ 15 h 42"/>
                <a:gd name="T8" fmla="*/ 38 w 83"/>
                <a:gd name="T9" fmla="*/ 16 h 42"/>
                <a:gd name="T10" fmla="*/ 49 w 83"/>
                <a:gd name="T11" fmla="*/ 20 h 42"/>
                <a:gd name="T12" fmla="*/ 58 w 83"/>
                <a:gd name="T13" fmla="*/ 24 h 42"/>
                <a:gd name="T14" fmla="*/ 64 w 83"/>
                <a:gd name="T15" fmla="*/ 29 h 42"/>
                <a:gd name="T16" fmla="*/ 70 w 83"/>
                <a:gd name="T17" fmla="*/ 33 h 42"/>
                <a:gd name="T18" fmla="*/ 70 w 83"/>
                <a:gd name="T19" fmla="*/ 42 h 42"/>
                <a:gd name="T20" fmla="*/ 83 w 83"/>
                <a:gd name="T21" fmla="*/ 42 h 42"/>
                <a:gd name="T22" fmla="*/ 79 w 83"/>
                <a:gd name="T23" fmla="*/ 30 h 42"/>
                <a:gd name="T24" fmla="*/ 71 w 83"/>
                <a:gd name="T25" fmla="*/ 21 h 42"/>
                <a:gd name="T26" fmla="*/ 62 w 83"/>
                <a:gd name="T27" fmla="*/ 13 h 42"/>
                <a:gd name="T28" fmla="*/ 52 w 83"/>
                <a:gd name="T29" fmla="*/ 9 h 42"/>
                <a:gd name="T30" fmla="*/ 38 w 83"/>
                <a:gd name="T31" fmla="*/ 7 h 42"/>
                <a:gd name="T32" fmla="*/ 25 w 83"/>
                <a:gd name="T33" fmla="*/ 4 h 42"/>
                <a:gd name="T34" fmla="*/ 12 w 83"/>
                <a:gd name="T35" fmla="*/ 2 h 42"/>
                <a:gd name="T36" fmla="*/ 0 w 83"/>
                <a:gd name="T37" fmla="*/ 0 h 42"/>
                <a:gd name="T38" fmla="*/ 0 w 83"/>
                <a:gd name="T39" fmla="*/ 9 h 4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83"/>
                <a:gd name="T61" fmla="*/ 0 h 42"/>
                <a:gd name="T62" fmla="*/ 83 w 83"/>
                <a:gd name="T63" fmla="*/ 42 h 4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83" h="42">
                  <a:moveTo>
                    <a:pt x="0" y="9"/>
                  </a:moveTo>
                  <a:lnTo>
                    <a:pt x="0" y="9"/>
                  </a:lnTo>
                  <a:lnTo>
                    <a:pt x="12" y="12"/>
                  </a:lnTo>
                  <a:lnTo>
                    <a:pt x="25" y="15"/>
                  </a:lnTo>
                  <a:lnTo>
                    <a:pt x="38" y="16"/>
                  </a:lnTo>
                  <a:lnTo>
                    <a:pt x="49" y="20"/>
                  </a:lnTo>
                  <a:lnTo>
                    <a:pt x="58" y="24"/>
                  </a:lnTo>
                  <a:lnTo>
                    <a:pt x="64" y="29"/>
                  </a:lnTo>
                  <a:lnTo>
                    <a:pt x="70" y="33"/>
                  </a:lnTo>
                  <a:lnTo>
                    <a:pt x="70" y="42"/>
                  </a:lnTo>
                  <a:lnTo>
                    <a:pt x="83" y="42"/>
                  </a:lnTo>
                  <a:lnTo>
                    <a:pt x="79" y="30"/>
                  </a:lnTo>
                  <a:lnTo>
                    <a:pt x="71" y="21"/>
                  </a:lnTo>
                  <a:lnTo>
                    <a:pt x="62" y="13"/>
                  </a:lnTo>
                  <a:lnTo>
                    <a:pt x="52" y="9"/>
                  </a:lnTo>
                  <a:lnTo>
                    <a:pt x="38" y="7"/>
                  </a:lnTo>
                  <a:lnTo>
                    <a:pt x="25" y="4"/>
                  </a:lnTo>
                  <a:lnTo>
                    <a:pt x="12" y="2"/>
                  </a:lnTo>
                  <a:lnTo>
                    <a:pt x="0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979" name="Freeform 229"/>
            <p:cNvSpPr>
              <a:spLocks/>
            </p:cNvSpPr>
            <p:nvPr/>
          </p:nvSpPr>
          <p:spPr bwMode="auto">
            <a:xfrm>
              <a:off x="5557" y="3729"/>
              <a:ext cx="79" cy="48"/>
            </a:xfrm>
            <a:custGeom>
              <a:avLst/>
              <a:gdLst>
                <a:gd name="T0" fmla="*/ 13 w 79"/>
                <a:gd name="T1" fmla="*/ 16 h 48"/>
                <a:gd name="T2" fmla="*/ 4 w 79"/>
                <a:gd name="T3" fmla="*/ 19 h 48"/>
                <a:gd name="T4" fmla="*/ 10 w 79"/>
                <a:gd name="T5" fmla="*/ 28 h 48"/>
                <a:gd name="T6" fmla="*/ 19 w 79"/>
                <a:gd name="T7" fmla="*/ 33 h 48"/>
                <a:gd name="T8" fmla="*/ 27 w 79"/>
                <a:gd name="T9" fmla="*/ 36 h 48"/>
                <a:gd name="T10" fmla="*/ 35 w 79"/>
                <a:gd name="T11" fmla="*/ 40 h 48"/>
                <a:gd name="T12" fmla="*/ 45 w 79"/>
                <a:gd name="T13" fmla="*/ 41 h 48"/>
                <a:gd name="T14" fmla="*/ 56 w 79"/>
                <a:gd name="T15" fmla="*/ 43 h 48"/>
                <a:gd name="T16" fmla="*/ 65 w 79"/>
                <a:gd name="T17" fmla="*/ 46 h 48"/>
                <a:gd name="T18" fmla="*/ 79 w 79"/>
                <a:gd name="T19" fmla="*/ 48 h 48"/>
                <a:gd name="T20" fmla="*/ 79 w 79"/>
                <a:gd name="T21" fmla="*/ 39 h 48"/>
                <a:gd name="T22" fmla="*/ 65 w 79"/>
                <a:gd name="T23" fmla="*/ 36 h 48"/>
                <a:gd name="T24" fmla="*/ 56 w 79"/>
                <a:gd name="T25" fmla="*/ 33 h 48"/>
                <a:gd name="T26" fmla="*/ 45 w 79"/>
                <a:gd name="T27" fmla="*/ 31 h 48"/>
                <a:gd name="T28" fmla="*/ 38 w 79"/>
                <a:gd name="T29" fmla="*/ 29 h 48"/>
                <a:gd name="T30" fmla="*/ 30 w 79"/>
                <a:gd name="T31" fmla="*/ 27 h 48"/>
                <a:gd name="T32" fmla="*/ 22 w 79"/>
                <a:gd name="T33" fmla="*/ 23 h 48"/>
                <a:gd name="T34" fmla="*/ 15 w 79"/>
                <a:gd name="T35" fmla="*/ 17 h 48"/>
                <a:gd name="T36" fmla="*/ 10 w 79"/>
                <a:gd name="T37" fmla="*/ 12 h 48"/>
                <a:gd name="T38" fmla="*/ 0 w 79"/>
                <a:gd name="T39" fmla="*/ 16 h 48"/>
                <a:gd name="T40" fmla="*/ 10 w 79"/>
                <a:gd name="T41" fmla="*/ 12 h 48"/>
                <a:gd name="T42" fmla="*/ 0 w 79"/>
                <a:gd name="T43" fmla="*/ 0 h 48"/>
                <a:gd name="T44" fmla="*/ 0 w 79"/>
                <a:gd name="T45" fmla="*/ 16 h 48"/>
                <a:gd name="T46" fmla="*/ 13 w 79"/>
                <a:gd name="T47" fmla="*/ 16 h 4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9"/>
                <a:gd name="T73" fmla="*/ 0 h 48"/>
                <a:gd name="T74" fmla="*/ 79 w 79"/>
                <a:gd name="T75" fmla="*/ 48 h 4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9" h="48">
                  <a:moveTo>
                    <a:pt x="13" y="16"/>
                  </a:moveTo>
                  <a:lnTo>
                    <a:pt x="4" y="19"/>
                  </a:lnTo>
                  <a:lnTo>
                    <a:pt x="10" y="28"/>
                  </a:lnTo>
                  <a:lnTo>
                    <a:pt x="19" y="33"/>
                  </a:lnTo>
                  <a:lnTo>
                    <a:pt x="27" y="36"/>
                  </a:lnTo>
                  <a:lnTo>
                    <a:pt x="35" y="40"/>
                  </a:lnTo>
                  <a:lnTo>
                    <a:pt x="45" y="41"/>
                  </a:lnTo>
                  <a:lnTo>
                    <a:pt x="56" y="43"/>
                  </a:lnTo>
                  <a:lnTo>
                    <a:pt x="65" y="46"/>
                  </a:lnTo>
                  <a:lnTo>
                    <a:pt x="79" y="48"/>
                  </a:lnTo>
                  <a:lnTo>
                    <a:pt x="79" y="39"/>
                  </a:lnTo>
                  <a:lnTo>
                    <a:pt x="65" y="36"/>
                  </a:lnTo>
                  <a:lnTo>
                    <a:pt x="56" y="33"/>
                  </a:lnTo>
                  <a:lnTo>
                    <a:pt x="45" y="31"/>
                  </a:lnTo>
                  <a:lnTo>
                    <a:pt x="38" y="29"/>
                  </a:lnTo>
                  <a:lnTo>
                    <a:pt x="30" y="27"/>
                  </a:lnTo>
                  <a:lnTo>
                    <a:pt x="22" y="23"/>
                  </a:lnTo>
                  <a:lnTo>
                    <a:pt x="15" y="17"/>
                  </a:lnTo>
                  <a:lnTo>
                    <a:pt x="10" y="12"/>
                  </a:lnTo>
                  <a:lnTo>
                    <a:pt x="0" y="16"/>
                  </a:lnTo>
                  <a:lnTo>
                    <a:pt x="10" y="12"/>
                  </a:lnTo>
                  <a:lnTo>
                    <a:pt x="0" y="0"/>
                  </a:lnTo>
                  <a:lnTo>
                    <a:pt x="0" y="16"/>
                  </a:lnTo>
                  <a:lnTo>
                    <a:pt x="13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980" name="Freeform 230"/>
            <p:cNvSpPr>
              <a:spLocks/>
            </p:cNvSpPr>
            <p:nvPr/>
          </p:nvSpPr>
          <p:spPr bwMode="auto">
            <a:xfrm>
              <a:off x="5557" y="3745"/>
              <a:ext cx="13" cy="419"/>
            </a:xfrm>
            <a:custGeom>
              <a:avLst/>
              <a:gdLst>
                <a:gd name="T0" fmla="*/ 4 w 13"/>
                <a:gd name="T1" fmla="*/ 401 h 419"/>
                <a:gd name="T2" fmla="*/ 13 w 13"/>
                <a:gd name="T3" fmla="*/ 403 h 419"/>
                <a:gd name="T4" fmla="*/ 13 w 13"/>
                <a:gd name="T5" fmla="*/ 0 h 419"/>
                <a:gd name="T6" fmla="*/ 0 w 13"/>
                <a:gd name="T7" fmla="*/ 0 h 419"/>
                <a:gd name="T8" fmla="*/ 0 w 13"/>
                <a:gd name="T9" fmla="*/ 403 h 419"/>
                <a:gd name="T10" fmla="*/ 10 w 13"/>
                <a:gd name="T11" fmla="*/ 407 h 419"/>
                <a:gd name="T12" fmla="*/ 0 w 13"/>
                <a:gd name="T13" fmla="*/ 403 h 419"/>
                <a:gd name="T14" fmla="*/ 0 w 13"/>
                <a:gd name="T15" fmla="*/ 419 h 419"/>
                <a:gd name="T16" fmla="*/ 10 w 13"/>
                <a:gd name="T17" fmla="*/ 407 h 419"/>
                <a:gd name="T18" fmla="*/ 4 w 13"/>
                <a:gd name="T19" fmla="*/ 401 h 4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419"/>
                <a:gd name="T32" fmla="*/ 13 w 13"/>
                <a:gd name="T33" fmla="*/ 419 h 41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419">
                  <a:moveTo>
                    <a:pt x="4" y="401"/>
                  </a:moveTo>
                  <a:lnTo>
                    <a:pt x="13" y="403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403"/>
                  </a:lnTo>
                  <a:lnTo>
                    <a:pt x="10" y="407"/>
                  </a:lnTo>
                  <a:lnTo>
                    <a:pt x="0" y="403"/>
                  </a:lnTo>
                  <a:lnTo>
                    <a:pt x="0" y="419"/>
                  </a:lnTo>
                  <a:lnTo>
                    <a:pt x="10" y="407"/>
                  </a:lnTo>
                  <a:lnTo>
                    <a:pt x="4" y="40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981" name="Freeform 231">
              <a:hlinkClick r:id="rId2" action="ppaction://hlinksldjump" tooltip="Фауна                                                                                          "/>
            </p:cNvPr>
            <p:cNvSpPr>
              <a:spLocks/>
            </p:cNvSpPr>
            <p:nvPr/>
          </p:nvSpPr>
          <p:spPr bwMode="auto">
            <a:xfrm>
              <a:off x="5564" y="3372"/>
              <a:ext cx="149" cy="404"/>
            </a:xfrm>
            <a:custGeom>
              <a:avLst/>
              <a:gdLst>
                <a:gd name="T0" fmla="*/ 0 w 149"/>
                <a:gd name="T1" fmla="*/ 404 h 404"/>
                <a:gd name="T2" fmla="*/ 7 w 149"/>
                <a:gd name="T3" fmla="*/ 397 h 404"/>
                <a:gd name="T4" fmla="*/ 14 w 149"/>
                <a:gd name="T5" fmla="*/ 392 h 404"/>
                <a:gd name="T6" fmla="*/ 22 w 149"/>
                <a:gd name="T7" fmla="*/ 388 h 404"/>
                <a:gd name="T8" fmla="*/ 30 w 149"/>
                <a:gd name="T9" fmla="*/ 385 h 404"/>
                <a:gd name="T10" fmla="*/ 38 w 149"/>
                <a:gd name="T11" fmla="*/ 381 h 404"/>
                <a:gd name="T12" fmla="*/ 50 w 149"/>
                <a:gd name="T13" fmla="*/ 380 h 404"/>
                <a:gd name="T14" fmla="*/ 59 w 149"/>
                <a:gd name="T15" fmla="*/ 376 h 404"/>
                <a:gd name="T16" fmla="*/ 72 w 149"/>
                <a:gd name="T17" fmla="*/ 375 h 404"/>
                <a:gd name="T18" fmla="*/ 84 w 149"/>
                <a:gd name="T19" fmla="*/ 373 h 404"/>
                <a:gd name="T20" fmla="*/ 97 w 149"/>
                <a:gd name="T21" fmla="*/ 371 h 404"/>
                <a:gd name="T22" fmla="*/ 110 w 149"/>
                <a:gd name="T23" fmla="*/ 369 h 404"/>
                <a:gd name="T24" fmla="*/ 122 w 149"/>
                <a:gd name="T25" fmla="*/ 367 h 404"/>
                <a:gd name="T26" fmla="*/ 133 w 149"/>
                <a:gd name="T27" fmla="*/ 363 h 404"/>
                <a:gd name="T28" fmla="*/ 141 w 149"/>
                <a:gd name="T29" fmla="*/ 356 h 404"/>
                <a:gd name="T30" fmla="*/ 147 w 149"/>
                <a:gd name="T31" fmla="*/ 347 h 404"/>
                <a:gd name="T32" fmla="*/ 149 w 149"/>
                <a:gd name="T33" fmla="*/ 338 h 404"/>
                <a:gd name="T34" fmla="*/ 149 w 149"/>
                <a:gd name="T35" fmla="*/ 67 h 404"/>
                <a:gd name="T36" fmla="*/ 147 w 149"/>
                <a:gd name="T37" fmla="*/ 56 h 404"/>
                <a:gd name="T38" fmla="*/ 141 w 149"/>
                <a:gd name="T39" fmla="*/ 48 h 404"/>
                <a:gd name="T40" fmla="*/ 133 w 149"/>
                <a:gd name="T41" fmla="*/ 41 h 404"/>
                <a:gd name="T42" fmla="*/ 122 w 149"/>
                <a:gd name="T43" fmla="*/ 37 h 404"/>
                <a:gd name="T44" fmla="*/ 110 w 149"/>
                <a:gd name="T45" fmla="*/ 35 h 404"/>
                <a:gd name="T46" fmla="*/ 97 w 149"/>
                <a:gd name="T47" fmla="*/ 32 h 404"/>
                <a:gd name="T48" fmla="*/ 84 w 149"/>
                <a:gd name="T49" fmla="*/ 31 h 404"/>
                <a:gd name="T50" fmla="*/ 72 w 149"/>
                <a:gd name="T51" fmla="*/ 29 h 404"/>
                <a:gd name="T52" fmla="*/ 59 w 149"/>
                <a:gd name="T53" fmla="*/ 27 h 404"/>
                <a:gd name="T54" fmla="*/ 50 w 149"/>
                <a:gd name="T55" fmla="*/ 24 h 404"/>
                <a:gd name="T56" fmla="*/ 38 w 149"/>
                <a:gd name="T57" fmla="*/ 22 h 404"/>
                <a:gd name="T58" fmla="*/ 30 w 149"/>
                <a:gd name="T59" fmla="*/ 19 h 404"/>
                <a:gd name="T60" fmla="*/ 22 w 149"/>
                <a:gd name="T61" fmla="*/ 15 h 404"/>
                <a:gd name="T62" fmla="*/ 14 w 149"/>
                <a:gd name="T63" fmla="*/ 12 h 404"/>
                <a:gd name="T64" fmla="*/ 7 w 149"/>
                <a:gd name="T65" fmla="*/ 7 h 404"/>
                <a:gd name="T66" fmla="*/ 0 w 149"/>
                <a:gd name="T67" fmla="*/ 0 h 404"/>
                <a:gd name="T68" fmla="*/ 0 w 149"/>
                <a:gd name="T69" fmla="*/ 404 h 40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49"/>
                <a:gd name="T106" fmla="*/ 0 h 404"/>
                <a:gd name="T107" fmla="*/ 149 w 149"/>
                <a:gd name="T108" fmla="*/ 404 h 40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49" h="404">
                  <a:moveTo>
                    <a:pt x="0" y="404"/>
                  </a:moveTo>
                  <a:lnTo>
                    <a:pt x="7" y="397"/>
                  </a:lnTo>
                  <a:lnTo>
                    <a:pt x="14" y="392"/>
                  </a:lnTo>
                  <a:lnTo>
                    <a:pt x="22" y="388"/>
                  </a:lnTo>
                  <a:lnTo>
                    <a:pt x="30" y="385"/>
                  </a:lnTo>
                  <a:lnTo>
                    <a:pt x="38" y="381"/>
                  </a:lnTo>
                  <a:lnTo>
                    <a:pt x="50" y="380"/>
                  </a:lnTo>
                  <a:lnTo>
                    <a:pt x="59" y="376"/>
                  </a:lnTo>
                  <a:lnTo>
                    <a:pt x="72" y="375"/>
                  </a:lnTo>
                  <a:lnTo>
                    <a:pt x="84" y="373"/>
                  </a:lnTo>
                  <a:lnTo>
                    <a:pt x="97" y="371"/>
                  </a:lnTo>
                  <a:lnTo>
                    <a:pt x="110" y="369"/>
                  </a:lnTo>
                  <a:lnTo>
                    <a:pt x="122" y="367"/>
                  </a:lnTo>
                  <a:lnTo>
                    <a:pt x="133" y="363"/>
                  </a:lnTo>
                  <a:lnTo>
                    <a:pt x="141" y="356"/>
                  </a:lnTo>
                  <a:lnTo>
                    <a:pt x="147" y="347"/>
                  </a:lnTo>
                  <a:lnTo>
                    <a:pt x="149" y="338"/>
                  </a:lnTo>
                  <a:lnTo>
                    <a:pt x="149" y="67"/>
                  </a:lnTo>
                  <a:lnTo>
                    <a:pt x="147" y="56"/>
                  </a:lnTo>
                  <a:lnTo>
                    <a:pt x="141" y="48"/>
                  </a:lnTo>
                  <a:lnTo>
                    <a:pt x="133" y="41"/>
                  </a:lnTo>
                  <a:lnTo>
                    <a:pt x="122" y="37"/>
                  </a:lnTo>
                  <a:lnTo>
                    <a:pt x="110" y="35"/>
                  </a:lnTo>
                  <a:lnTo>
                    <a:pt x="97" y="32"/>
                  </a:lnTo>
                  <a:lnTo>
                    <a:pt x="84" y="31"/>
                  </a:lnTo>
                  <a:lnTo>
                    <a:pt x="72" y="29"/>
                  </a:lnTo>
                  <a:lnTo>
                    <a:pt x="59" y="27"/>
                  </a:lnTo>
                  <a:lnTo>
                    <a:pt x="50" y="24"/>
                  </a:lnTo>
                  <a:lnTo>
                    <a:pt x="38" y="22"/>
                  </a:lnTo>
                  <a:lnTo>
                    <a:pt x="30" y="19"/>
                  </a:lnTo>
                  <a:lnTo>
                    <a:pt x="22" y="15"/>
                  </a:lnTo>
                  <a:lnTo>
                    <a:pt x="14" y="12"/>
                  </a:lnTo>
                  <a:lnTo>
                    <a:pt x="7" y="7"/>
                  </a:lnTo>
                  <a:lnTo>
                    <a:pt x="0" y="0"/>
                  </a:lnTo>
                  <a:lnTo>
                    <a:pt x="0" y="404"/>
                  </a:lnTo>
                  <a:close/>
                </a:path>
              </a:pathLst>
            </a:custGeom>
            <a:solidFill>
              <a:srgbClr val="8E00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982" name="Freeform 232"/>
            <p:cNvSpPr>
              <a:spLocks/>
            </p:cNvSpPr>
            <p:nvPr/>
          </p:nvSpPr>
          <p:spPr bwMode="auto">
            <a:xfrm>
              <a:off x="5561" y="3742"/>
              <a:ext cx="75" cy="38"/>
            </a:xfrm>
            <a:custGeom>
              <a:avLst/>
              <a:gdLst>
                <a:gd name="T0" fmla="*/ 75 w 75"/>
                <a:gd name="T1" fmla="*/ 0 h 38"/>
                <a:gd name="T2" fmla="*/ 75 w 75"/>
                <a:gd name="T3" fmla="*/ 0 h 38"/>
                <a:gd name="T4" fmla="*/ 61 w 75"/>
                <a:gd name="T5" fmla="*/ 1 h 38"/>
                <a:gd name="T6" fmla="*/ 52 w 75"/>
                <a:gd name="T7" fmla="*/ 5 h 38"/>
                <a:gd name="T8" fmla="*/ 41 w 75"/>
                <a:gd name="T9" fmla="*/ 6 h 38"/>
                <a:gd name="T10" fmla="*/ 31 w 75"/>
                <a:gd name="T11" fmla="*/ 10 h 38"/>
                <a:gd name="T12" fmla="*/ 24 w 75"/>
                <a:gd name="T13" fmla="*/ 14 h 38"/>
                <a:gd name="T14" fmla="*/ 16 w 75"/>
                <a:gd name="T15" fmla="*/ 17 h 38"/>
                <a:gd name="T16" fmla="*/ 6 w 75"/>
                <a:gd name="T17" fmla="*/ 22 h 38"/>
                <a:gd name="T18" fmla="*/ 0 w 75"/>
                <a:gd name="T19" fmla="*/ 30 h 38"/>
                <a:gd name="T20" fmla="*/ 6 w 75"/>
                <a:gd name="T21" fmla="*/ 38 h 38"/>
                <a:gd name="T22" fmla="*/ 12 w 75"/>
                <a:gd name="T23" fmla="*/ 33 h 38"/>
                <a:gd name="T24" fmla="*/ 18 w 75"/>
                <a:gd name="T25" fmla="*/ 28 h 38"/>
                <a:gd name="T26" fmla="*/ 26 w 75"/>
                <a:gd name="T27" fmla="*/ 23 h 38"/>
                <a:gd name="T28" fmla="*/ 34 w 75"/>
                <a:gd name="T29" fmla="*/ 21 h 38"/>
                <a:gd name="T30" fmla="*/ 41 w 75"/>
                <a:gd name="T31" fmla="*/ 17 h 38"/>
                <a:gd name="T32" fmla="*/ 52 w 75"/>
                <a:gd name="T33" fmla="*/ 16 h 38"/>
                <a:gd name="T34" fmla="*/ 61 w 75"/>
                <a:gd name="T35" fmla="*/ 12 h 38"/>
                <a:gd name="T36" fmla="*/ 75 w 75"/>
                <a:gd name="T37" fmla="*/ 10 h 38"/>
                <a:gd name="T38" fmla="*/ 75 w 75"/>
                <a:gd name="T39" fmla="*/ 0 h 3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75"/>
                <a:gd name="T61" fmla="*/ 0 h 38"/>
                <a:gd name="T62" fmla="*/ 75 w 75"/>
                <a:gd name="T63" fmla="*/ 38 h 3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75" h="38">
                  <a:moveTo>
                    <a:pt x="75" y="0"/>
                  </a:moveTo>
                  <a:lnTo>
                    <a:pt x="75" y="0"/>
                  </a:lnTo>
                  <a:lnTo>
                    <a:pt x="61" y="1"/>
                  </a:lnTo>
                  <a:lnTo>
                    <a:pt x="52" y="5"/>
                  </a:lnTo>
                  <a:lnTo>
                    <a:pt x="41" y="6"/>
                  </a:lnTo>
                  <a:lnTo>
                    <a:pt x="31" y="10"/>
                  </a:lnTo>
                  <a:lnTo>
                    <a:pt x="24" y="14"/>
                  </a:lnTo>
                  <a:lnTo>
                    <a:pt x="16" y="17"/>
                  </a:lnTo>
                  <a:lnTo>
                    <a:pt x="6" y="22"/>
                  </a:lnTo>
                  <a:lnTo>
                    <a:pt x="0" y="30"/>
                  </a:lnTo>
                  <a:lnTo>
                    <a:pt x="6" y="38"/>
                  </a:lnTo>
                  <a:lnTo>
                    <a:pt x="12" y="33"/>
                  </a:lnTo>
                  <a:lnTo>
                    <a:pt x="18" y="28"/>
                  </a:lnTo>
                  <a:lnTo>
                    <a:pt x="26" y="23"/>
                  </a:lnTo>
                  <a:lnTo>
                    <a:pt x="34" y="21"/>
                  </a:lnTo>
                  <a:lnTo>
                    <a:pt x="41" y="17"/>
                  </a:lnTo>
                  <a:lnTo>
                    <a:pt x="52" y="16"/>
                  </a:lnTo>
                  <a:lnTo>
                    <a:pt x="61" y="12"/>
                  </a:lnTo>
                  <a:lnTo>
                    <a:pt x="75" y="10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983" name="Freeform 233"/>
            <p:cNvSpPr>
              <a:spLocks/>
            </p:cNvSpPr>
            <p:nvPr/>
          </p:nvSpPr>
          <p:spPr bwMode="auto">
            <a:xfrm>
              <a:off x="5636" y="3710"/>
              <a:ext cx="83" cy="42"/>
            </a:xfrm>
            <a:custGeom>
              <a:avLst/>
              <a:gdLst>
                <a:gd name="T0" fmla="*/ 70 w 83"/>
                <a:gd name="T1" fmla="*/ 0 h 42"/>
                <a:gd name="T2" fmla="*/ 70 w 83"/>
                <a:gd name="T3" fmla="*/ 0 h 42"/>
                <a:gd name="T4" fmla="*/ 70 w 83"/>
                <a:gd name="T5" fmla="*/ 8 h 42"/>
                <a:gd name="T6" fmla="*/ 64 w 83"/>
                <a:gd name="T7" fmla="*/ 14 h 42"/>
                <a:gd name="T8" fmla="*/ 58 w 83"/>
                <a:gd name="T9" fmla="*/ 20 h 42"/>
                <a:gd name="T10" fmla="*/ 49 w 83"/>
                <a:gd name="T11" fmla="*/ 24 h 42"/>
                <a:gd name="T12" fmla="*/ 38 w 83"/>
                <a:gd name="T13" fmla="*/ 26 h 42"/>
                <a:gd name="T14" fmla="*/ 25 w 83"/>
                <a:gd name="T15" fmla="*/ 29 h 42"/>
                <a:gd name="T16" fmla="*/ 12 w 83"/>
                <a:gd name="T17" fmla="*/ 31 h 42"/>
                <a:gd name="T18" fmla="*/ 0 w 83"/>
                <a:gd name="T19" fmla="*/ 32 h 42"/>
                <a:gd name="T20" fmla="*/ 0 w 83"/>
                <a:gd name="T21" fmla="*/ 42 h 42"/>
                <a:gd name="T22" fmla="*/ 12 w 83"/>
                <a:gd name="T23" fmla="*/ 41 h 42"/>
                <a:gd name="T24" fmla="*/ 25 w 83"/>
                <a:gd name="T25" fmla="*/ 38 h 42"/>
                <a:gd name="T26" fmla="*/ 38 w 83"/>
                <a:gd name="T27" fmla="*/ 37 h 42"/>
                <a:gd name="T28" fmla="*/ 52 w 83"/>
                <a:gd name="T29" fmla="*/ 33 h 42"/>
                <a:gd name="T30" fmla="*/ 62 w 83"/>
                <a:gd name="T31" fmla="*/ 31 h 42"/>
                <a:gd name="T32" fmla="*/ 71 w 83"/>
                <a:gd name="T33" fmla="*/ 21 h 42"/>
                <a:gd name="T34" fmla="*/ 79 w 83"/>
                <a:gd name="T35" fmla="*/ 12 h 42"/>
                <a:gd name="T36" fmla="*/ 83 w 83"/>
                <a:gd name="T37" fmla="*/ 0 h 42"/>
                <a:gd name="T38" fmla="*/ 70 w 83"/>
                <a:gd name="T39" fmla="*/ 0 h 4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83"/>
                <a:gd name="T61" fmla="*/ 0 h 42"/>
                <a:gd name="T62" fmla="*/ 83 w 83"/>
                <a:gd name="T63" fmla="*/ 42 h 4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83" h="42">
                  <a:moveTo>
                    <a:pt x="70" y="0"/>
                  </a:moveTo>
                  <a:lnTo>
                    <a:pt x="70" y="0"/>
                  </a:lnTo>
                  <a:lnTo>
                    <a:pt x="70" y="8"/>
                  </a:lnTo>
                  <a:lnTo>
                    <a:pt x="64" y="14"/>
                  </a:lnTo>
                  <a:lnTo>
                    <a:pt x="58" y="20"/>
                  </a:lnTo>
                  <a:lnTo>
                    <a:pt x="49" y="24"/>
                  </a:lnTo>
                  <a:lnTo>
                    <a:pt x="38" y="26"/>
                  </a:lnTo>
                  <a:lnTo>
                    <a:pt x="25" y="29"/>
                  </a:lnTo>
                  <a:lnTo>
                    <a:pt x="12" y="31"/>
                  </a:lnTo>
                  <a:lnTo>
                    <a:pt x="0" y="32"/>
                  </a:lnTo>
                  <a:lnTo>
                    <a:pt x="0" y="42"/>
                  </a:lnTo>
                  <a:lnTo>
                    <a:pt x="12" y="41"/>
                  </a:lnTo>
                  <a:lnTo>
                    <a:pt x="25" y="38"/>
                  </a:lnTo>
                  <a:lnTo>
                    <a:pt x="38" y="37"/>
                  </a:lnTo>
                  <a:lnTo>
                    <a:pt x="52" y="33"/>
                  </a:lnTo>
                  <a:lnTo>
                    <a:pt x="62" y="31"/>
                  </a:lnTo>
                  <a:lnTo>
                    <a:pt x="71" y="21"/>
                  </a:lnTo>
                  <a:lnTo>
                    <a:pt x="79" y="12"/>
                  </a:lnTo>
                  <a:lnTo>
                    <a:pt x="83" y="0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984" name="Freeform 234"/>
            <p:cNvSpPr>
              <a:spLocks/>
            </p:cNvSpPr>
            <p:nvPr/>
          </p:nvSpPr>
          <p:spPr bwMode="auto">
            <a:xfrm>
              <a:off x="5706" y="3438"/>
              <a:ext cx="13" cy="272"/>
            </a:xfrm>
            <a:custGeom>
              <a:avLst/>
              <a:gdLst>
                <a:gd name="T0" fmla="*/ 0 w 13"/>
                <a:gd name="T1" fmla="*/ 0 h 272"/>
                <a:gd name="T2" fmla="*/ 0 w 13"/>
                <a:gd name="T3" fmla="*/ 0 h 272"/>
                <a:gd name="T4" fmla="*/ 0 w 13"/>
                <a:gd name="T5" fmla="*/ 272 h 272"/>
                <a:gd name="T6" fmla="*/ 13 w 13"/>
                <a:gd name="T7" fmla="*/ 272 h 272"/>
                <a:gd name="T8" fmla="*/ 13 w 13"/>
                <a:gd name="T9" fmla="*/ 0 h 272"/>
                <a:gd name="T10" fmla="*/ 0 w 13"/>
                <a:gd name="T11" fmla="*/ 0 h 27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"/>
                <a:gd name="T19" fmla="*/ 0 h 272"/>
                <a:gd name="T20" fmla="*/ 13 w 13"/>
                <a:gd name="T21" fmla="*/ 272 h 27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" h="272">
                  <a:moveTo>
                    <a:pt x="0" y="0"/>
                  </a:moveTo>
                  <a:lnTo>
                    <a:pt x="0" y="0"/>
                  </a:lnTo>
                  <a:lnTo>
                    <a:pt x="0" y="272"/>
                  </a:lnTo>
                  <a:lnTo>
                    <a:pt x="13" y="272"/>
                  </a:lnTo>
                  <a:lnTo>
                    <a:pt x="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985" name="Freeform 235"/>
            <p:cNvSpPr>
              <a:spLocks/>
            </p:cNvSpPr>
            <p:nvPr/>
          </p:nvSpPr>
          <p:spPr bwMode="auto">
            <a:xfrm>
              <a:off x="5636" y="3396"/>
              <a:ext cx="83" cy="42"/>
            </a:xfrm>
            <a:custGeom>
              <a:avLst/>
              <a:gdLst>
                <a:gd name="T0" fmla="*/ 0 w 83"/>
                <a:gd name="T1" fmla="*/ 10 h 42"/>
                <a:gd name="T2" fmla="*/ 0 w 83"/>
                <a:gd name="T3" fmla="*/ 10 h 42"/>
                <a:gd name="T4" fmla="*/ 12 w 83"/>
                <a:gd name="T5" fmla="*/ 12 h 42"/>
                <a:gd name="T6" fmla="*/ 25 w 83"/>
                <a:gd name="T7" fmla="*/ 13 h 42"/>
                <a:gd name="T8" fmla="*/ 38 w 83"/>
                <a:gd name="T9" fmla="*/ 14 h 42"/>
                <a:gd name="T10" fmla="*/ 49 w 83"/>
                <a:gd name="T11" fmla="*/ 18 h 42"/>
                <a:gd name="T12" fmla="*/ 58 w 83"/>
                <a:gd name="T13" fmla="*/ 22 h 42"/>
                <a:gd name="T14" fmla="*/ 64 w 83"/>
                <a:gd name="T15" fmla="*/ 26 h 42"/>
                <a:gd name="T16" fmla="*/ 70 w 83"/>
                <a:gd name="T17" fmla="*/ 34 h 42"/>
                <a:gd name="T18" fmla="*/ 70 w 83"/>
                <a:gd name="T19" fmla="*/ 42 h 42"/>
                <a:gd name="T20" fmla="*/ 83 w 83"/>
                <a:gd name="T21" fmla="*/ 42 h 42"/>
                <a:gd name="T22" fmla="*/ 79 w 83"/>
                <a:gd name="T23" fmla="*/ 30 h 42"/>
                <a:gd name="T24" fmla="*/ 71 w 83"/>
                <a:gd name="T25" fmla="*/ 20 h 42"/>
                <a:gd name="T26" fmla="*/ 62 w 83"/>
                <a:gd name="T27" fmla="*/ 12 h 42"/>
                <a:gd name="T28" fmla="*/ 52 w 83"/>
                <a:gd name="T29" fmla="*/ 8 h 42"/>
                <a:gd name="T30" fmla="*/ 38 w 83"/>
                <a:gd name="T31" fmla="*/ 5 h 42"/>
                <a:gd name="T32" fmla="*/ 25 w 83"/>
                <a:gd name="T33" fmla="*/ 2 h 42"/>
                <a:gd name="T34" fmla="*/ 12 w 83"/>
                <a:gd name="T35" fmla="*/ 1 h 42"/>
                <a:gd name="T36" fmla="*/ 0 w 83"/>
                <a:gd name="T37" fmla="*/ 0 h 42"/>
                <a:gd name="T38" fmla="*/ 0 w 83"/>
                <a:gd name="T39" fmla="*/ 10 h 4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83"/>
                <a:gd name="T61" fmla="*/ 0 h 42"/>
                <a:gd name="T62" fmla="*/ 83 w 83"/>
                <a:gd name="T63" fmla="*/ 42 h 4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83" h="42">
                  <a:moveTo>
                    <a:pt x="0" y="10"/>
                  </a:moveTo>
                  <a:lnTo>
                    <a:pt x="0" y="10"/>
                  </a:lnTo>
                  <a:lnTo>
                    <a:pt x="12" y="12"/>
                  </a:lnTo>
                  <a:lnTo>
                    <a:pt x="25" y="13"/>
                  </a:lnTo>
                  <a:lnTo>
                    <a:pt x="38" y="14"/>
                  </a:lnTo>
                  <a:lnTo>
                    <a:pt x="49" y="18"/>
                  </a:lnTo>
                  <a:lnTo>
                    <a:pt x="58" y="22"/>
                  </a:lnTo>
                  <a:lnTo>
                    <a:pt x="64" y="26"/>
                  </a:lnTo>
                  <a:lnTo>
                    <a:pt x="70" y="34"/>
                  </a:lnTo>
                  <a:lnTo>
                    <a:pt x="70" y="42"/>
                  </a:lnTo>
                  <a:lnTo>
                    <a:pt x="83" y="42"/>
                  </a:lnTo>
                  <a:lnTo>
                    <a:pt x="79" y="30"/>
                  </a:lnTo>
                  <a:lnTo>
                    <a:pt x="71" y="20"/>
                  </a:lnTo>
                  <a:lnTo>
                    <a:pt x="62" y="12"/>
                  </a:lnTo>
                  <a:lnTo>
                    <a:pt x="52" y="8"/>
                  </a:lnTo>
                  <a:lnTo>
                    <a:pt x="38" y="5"/>
                  </a:lnTo>
                  <a:lnTo>
                    <a:pt x="25" y="2"/>
                  </a:lnTo>
                  <a:lnTo>
                    <a:pt x="12" y="1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986" name="Freeform 236"/>
            <p:cNvSpPr>
              <a:spLocks/>
            </p:cNvSpPr>
            <p:nvPr/>
          </p:nvSpPr>
          <p:spPr bwMode="auto">
            <a:xfrm>
              <a:off x="5557" y="3356"/>
              <a:ext cx="79" cy="50"/>
            </a:xfrm>
            <a:custGeom>
              <a:avLst/>
              <a:gdLst>
                <a:gd name="T0" fmla="*/ 13 w 79"/>
                <a:gd name="T1" fmla="*/ 16 h 50"/>
                <a:gd name="T2" fmla="*/ 4 w 79"/>
                <a:gd name="T3" fmla="*/ 19 h 50"/>
                <a:gd name="T4" fmla="*/ 10 w 79"/>
                <a:gd name="T5" fmla="*/ 28 h 50"/>
                <a:gd name="T6" fmla="*/ 19 w 79"/>
                <a:gd name="T7" fmla="*/ 33 h 50"/>
                <a:gd name="T8" fmla="*/ 27 w 79"/>
                <a:gd name="T9" fmla="*/ 36 h 50"/>
                <a:gd name="T10" fmla="*/ 35 w 79"/>
                <a:gd name="T11" fmla="*/ 40 h 50"/>
                <a:gd name="T12" fmla="*/ 45 w 79"/>
                <a:gd name="T13" fmla="*/ 42 h 50"/>
                <a:gd name="T14" fmla="*/ 56 w 79"/>
                <a:gd name="T15" fmla="*/ 45 h 50"/>
                <a:gd name="T16" fmla="*/ 65 w 79"/>
                <a:gd name="T17" fmla="*/ 48 h 50"/>
                <a:gd name="T18" fmla="*/ 79 w 79"/>
                <a:gd name="T19" fmla="*/ 50 h 50"/>
                <a:gd name="T20" fmla="*/ 79 w 79"/>
                <a:gd name="T21" fmla="*/ 40 h 50"/>
                <a:gd name="T22" fmla="*/ 65 w 79"/>
                <a:gd name="T23" fmla="*/ 37 h 50"/>
                <a:gd name="T24" fmla="*/ 56 w 79"/>
                <a:gd name="T25" fmla="*/ 35 h 50"/>
                <a:gd name="T26" fmla="*/ 45 w 79"/>
                <a:gd name="T27" fmla="*/ 33 h 50"/>
                <a:gd name="T28" fmla="*/ 38 w 79"/>
                <a:gd name="T29" fmla="*/ 29 h 50"/>
                <a:gd name="T30" fmla="*/ 30 w 79"/>
                <a:gd name="T31" fmla="*/ 25 h 50"/>
                <a:gd name="T32" fmla="*/ 22 w 79"/>
                <a:gd name="T33" fmla="*/ 23 h 50"/>
                <a:gd name="T34" fmla="*/ 15 w 79"/>
                <a:gd name="T35" fmla="*/ 17 h 50"/>
                <a:gd name="T36" fmla="*/ 10 w 79"/>
                <a:gd name="T37" fmla="*/ 12 h 50"/>
                <a:gd name="T38" fmla="*/ 0 w 79"/>
                <a:gd name="T39" fmla="*/ 16 h 50"/>
                <a:gd name="T40" fmla="*/ 10 w 79"/>
                <a:gd name="T41" fmla="*/ 12 h 50"/>
                <a:gd name="T42" fmla="*/ 0 w 79"/>
                <a:gd name="T43" fmla="*/ 0 h 50"/>
                <a:gd name="T44" fmla="*/ 0 w 79"/>
                <a:gd name="T45" fmla="*/ 16 h 50"/>
                <a:gd name="T46" fmla="*/ 13 w 79"/>
                <a:gd name="T47" fmla="*/ 16 h 5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9"/>
                <a:gd name="T73" fmla="*/ 0 h 50"/>
                <a:gd name="T74" fmla="*/ 79 w 79"/>
                <a:gd name="T75" fmla="*/ 50 h 5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9" h="50">
                  <a:moveTo>
                    <a:pt x="13" y="16"/>
                  </a:moveTo>
                  <a:lnTo>
                    <a:pt x="4" y="19"/>
                  </a:lnTo>
                  <a:lnTo>
                    <a:pt x="10" y="28"/>
                  </a:lnTo>
                  <a:lnTo>
                    <a:pt x="19" y="33"/>
                  </a:lnTo>
                  <a:lnTo>
                    <a:pt x="27" y="36"/>
                  </a:lnTo>
                  <a:lnTo>
                    <a:pt x="35" y="40"/>
                  </a:lnTo>
                  <a:lnTo>
                    <a:pt x="45" y="42"/>
                  </a:lnTo>
                  <a:lnTo>
                    <a:pt x="56" y="45"/>
                  </a:lnTo>
                  <a:lnTo>
                    <a:pt x="65" y="48"/>
                  </a:lnTo>
                  <a:lnTo>
                    <a:pt x="79" y="50"/>
                  </a:lnTo>
                  <a:lnTo>
                    <a:pt x="79" y="40"/>
                  </a:lnTo>
                  <a:lnTo>
                    <a:pt x="65" y="37"/>
                  </a:lnTo>
                  <a:lnTo>
                    <a:pt x="56" y="35"/>
                  </a:lnTo>
                  <a:lnTo>
                    <a:pt x="45" y="33"/>
                  </a:lnTo>
                  <a:lnTo>
                    <a:pt x="38" y="29"/>
                  </a:lnTo>
                  <a:lnTo>
                    <a:pt x="30" y="25"/>
                  </a:lnTo>
                  <a:lnTo>
                    <a:pt x="22" y="23"/>
                  </a:lnTo>
                  <a:lnTo>
                    <a:pt x="15" y="17"/>
                  </a:lnTo>
                  <a:lnTo>
                    <a:pt x="10" y="12"/>
                  </a:lnTo>
                  <a:lnTo>
                    <a:pt x="0" y="16"/>
                  </a:lnTo>
                  <a:lnTo>
                    <a:pt x="10" y="12"/>
                  </a:lnTo>
                  <a:lnTo>
                    <a:pt x="0" y="0"/>
                  </a:lnTo>
                  <a:lnTo>
                    <a:pt x="0" y="16"/>
                  </a:lnTo>
                  <a:lnTo>
                    <a:pt x="13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987" name="Freeform 237"/>
            <p:cNvSpPr>
              <a:spLocks/>
            </p:cNvSpPr>
            <p:nvPr/>
          </p:nvSpPr>
          <p:spPr bwMode="auto">
            <a:xfrm>
              <a:off x="5557" y="3372"/>
              <a:ext cx="13" cy="420"/>
            </a:xfrm>
            <a:custGeom>
              <a:avLst/>
              <a:gdLst>
                <a:gd name="T0" fmla="*/ 4 w 13"/>
                <a:gd name="T1" fmla="*/ 400 h 420"/>
                <a:gd name="T2" fmla="*/ 13 w 13"/>
                <a:gd name="T3" fmla="*/ 404 h 420"/>
                <a:gd name="T4" fmla="*/ 13 w 13"/>
                <a:gd name="T5" fmla="*/ 0 h 420"/>
                <a:gd name="T6" fmla="*/ 0 w 13"/>
                <a:gd name="T7" fmla="*/ 0 h 420"/>
                <a:gd name="T8" fmla="*/ 0 w 13"/>
                <a:gd name="T9" fmla="*/ 404 h 420"/>
                <a:gd name="T10" fmla="*/ 10 w 13"/>
                <a:gd name="T11" fmla="*/ 408 h 420"/>
                <a:gd name="T12" fmla="*/ 0 w 13"/>
                <a:gd name="T13" fmla="*/ 404 h 420"/>
                <a:gd name="T14" fmla="*/ 0 w 13"/>
                <a:gd name="T15" fmla="*/ 420 h 420"/>
                <a:gd name="T16" fmla="*/ 10 w 13"/>
                <a:gd name="T17" fmla="*/ 408 h 420"/>
                <a:gd name="T18" fmla="*/ 4 w 13"/>
                <a:gd name="T19" fmla="*/ 400 h 4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420"/>
                <a:gd name="T32" fmla="*/ 13 w 13"/>
                <a:gd name="T33" fmla="*/ 420 h 42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420">
                  <a:moveTo>
                    <a:pt x="4" y="400"/>
                  </a:moveTo>
                  <a:lnTo>
                    <a:pt x="13" y="404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404"/>
                  </a:lnTo>
                  <a:lnTo>
                    <a:pt x="10" y="408"/>
                  </a:lnTo>
                  <a:lnTo>
                    <a:pt x="0" y="404"/>
                  </a:lnTo>
                  <a:lnTo>
                    <a:pt x="0" y="420"/>
                  </a:lnTo>
                  <a:lnTo>
                    <a:pt x="10" y="408"/>
                  </a:lnTo>
                  <a:lnTo>
                    <a:pt x="4" y="40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988" name="Freeform 238">
              <a:hlinkClick r:id="rId3" action="ppaction://hlinksldjump" tooltip="Флора                                                                                           "/>
            </p:cNvPr>
            <p:cNvSpPr>
              <a:spLocks/>
            </p:cNvSpPr>
            <p:nvPr/>
          </p:nvSpPr>
          <p:spPr bwMode="auto">
            <a:xfrm>
              <a:off x="5564" y="3002"/>
              <a:ext cx="149" cy="404"/>
            </a:xfrm>
            <a:custGeom>
              <a:avLst/>
              <a:gdLst>
                <a:gd name="T0" fmla="*/ 0 w 149"/>
                <a:gd name="T1" fmla="*/ 404 h 404"/>
                <a:gd name="T2" fmla="*/ 7 w 149"/>
                <a:gd name="T3" fmla="*/ 396 h 404"/>
                <a:gd name="T4" fmla="*/ 14 w 149"/>
                <a:gd name="T5" fmla="*/ 391 h 404"/>
                <a:gd name="T6" fmla="*/ 22 w 149"/>
                <a:gd name="T7" fmla="*/ 389 h 404"/>
                <a:gd name="T8" fmla="*/ 30 w 149"/>
                <a:gd name="T9" fmla="*/ 384 h 404"/>
                <a:gd name="T10" fmla="*/ 38 w 149"/>
                <a:gd name="T11" fmla="*/ 382 h 404"/>
                <a:gd name="T12" fmla="*/ 50 w 149"/>
                <a:gd name="T13" fmla="*/ 379 h 404"/>
                <a:gd name="T14" fmla="*/ 59 w 149"/>
                <a:gd name="T15" fmla="*/ 378 h 404"/>
                <a:gd name="T16" fmla="*/ 72 w 149"/>
                <a:gd name="T17" fmla="*/ 377 h 404"/>
                <a:gd name="T18" fmla="*/ 84 w 149"/>
                <a:gd name="T19" fmla="*/ 375 h 404"/>
                <a:gd name="T20" fmla="*/ 97 w 149"/>
                <a:gd name="T21" fmla="*/ 371 h 404"/>
                <a:gd name="T22" fmla="*/ 110 w 149"/>
                <a:gd name="T23" fmla="*/ 370 h 404"/>
                <a:gd name="T24" fmla="*/ 122 w 149"/>
                <a:gd name="T25" fmla="*/ 366 h 404"/>
                <a:gd name="T26" fmla="*/ 133 w 149"/>
                <a:gd name="T27" fmla="*/ 362 h 404"/>
                <a:gd name="T28" fmla="*/ 141 w 149"/>
                <a:gd name="T29" fmla="*/ 355 h 404"/>
                <a:gd name="T30" fmla="*/ 147 w 149"/>
                <a:gd name="T31" fmla="*/ 348 h 404"/>
                <a:gd name="T32" fmla="*/ 149 w 149"/>
                <a:gd name="T33" fmla="*/ 337 h 404"/>
                <a:gd name="T34" fmla="*/ 149 w 149"/>
                <a:gd name="T35" fmla="*/ 67 h 404"/>
                <a:gd name="T36" fmla="*/ 147 w 149"/>
                <a:gd name="T37" fmla="*/ 57 h 404"/>
                <a:gd name="T38" fmla="*/ 141 w 149"/>
                <a:gd name="T39" fmla="*/ 48 h 404"/>
                <a:gd name="T40" fmla="*/ 133 w 149"/>
                <a:gd name="T41" fmla="*/ 41 h 404"/>
                <a:gd name="T42" fmla="*/ 122 w 149"/>
                <a:gd name="T43" fmla="*/ 38 h 404"/>
                <a:gd name="T44" fmla="*/ 110 w 149"/>
                <a:gd name="T45" fmla="*/ 34 h 404"/>
                <a:gd name="T46" fmla="*/ 97 w 149"/>
                <a:gd name="T47" fmla="*/ 33 h 404"/>
                <a:gd name="T48" fmla="*/ 84 w 149"/>
                <a:gd name="T49" fmla="*/ 30 h 404"/>
                <a:gd name="T50" fmla="*/ 72 w 149"/>
                <a:gd name="T51" fmla="*/ 29 h 404"/>
                <a:gd name="T52" fmla="*/ 59 w 149"/>
                <a:gd name="T53" fmla="*/ 28 h 404"/>
                <a:gd name="T54" fmla="*/ 50 w 149"/>
                <a:gd name="T55" fmla="*/ 24 h 404"/>
                <a:gd name="T56" fmla="*/ 38 w 149"/>
                <a:gd name="T57" fmla="*/ 23 h 404"/>
                <a:gd name="T58" fmla="*/ 30 w 149"/>
                <a:gd name="T59" fmla="*/ 18 h 404"/>
                <a:gd name="T60" fmla="*/ 22 w 149"/>
                <a:gd name="T61" fmla="*/ 16 h 404"/>
                <a:gd name="T62" fmla="*/ 14 w 149"/>
                <a:gd name="T63" fmla="*/ 12 h 404"/>
                <a:gd name="T64" fmla="*/ 7 w 149"/>
                <a:gd name="T65" fmla="*/ 7 h 404"/>
                <a:gd name="T66" fmla="*/ 0 w 149"/>
                <a:gd name="T67" fmla="*/ 0 h 404"/>
                <a:gd name="T68" fmla="*/ 0 w 149"/>
                <a:gd name="T69" fmla="*/ 404 h 40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49"/>
                <a:gd name="T106" fmla="*/ 0 h 404"/>
                <a:gd name="T107" fmla="*/ 149 w 149"/>
                <a:gd name="T108" fmla="*/ 404 h 40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49" h="404">
                  <a:moveTo>
                    <a:pt x="0" y="404"/>
                  </a:moveTo>
                  <a:lnTo>
                    <a:pt x="7" y="396"/>
                  </a:lnTo>
                  <a:lnTo>
                    <a:pt x="14" y="391"/>
                  </a:lnTo>
                  <a:lnTo>
                    <a:pt x="22" y="389"/>
                  </a:lnTo>
                  <a:lnTo>
                    <a:pt x="30" y="384"/>
                  </a:lnTo>
                  <a:lnTo>
                    <a:pt x="38" y="382"/>
                  </a:lnTo>
                  <a:lnTo>
                    <a:pt x="50" y="379"/>
                  </a:lnTo>
                  <a:lnTo>
                    <a:pt x="59" y="378"/>
                  </a:lnTo>
                  <a:lnTo>
                    <a:pt x="72" y="377"/>
                  </a:lnTo>
                  <a:lnTo>
                    <a:pt x="84" y="375"/>
                  </a:lnTo>
                  <a:lnTo>
                    <a:pt x="97" y="371"/>
                  </a:lnTo>
                  <a:lnTo>
                    <a:pt x="110" y="370"/>
                  </a:lnTo>
                  <a:lnTo>
                    <a:pt x="122" y="366"/>
                  </a:lnTo>
                  <a:lnTo>
                    <a:pt x="133" y="362"/>
                  </a:lnTo>
                  <a:lnTo>
                    <a:pt x="141" y="355"/>
                  </a:lnTo>
                  <a:lnTo>
                    <a:pt x="147" y="348"/>
                  </a:lnTo>
                  <a:lnTo>
                    <a:pt x="149" y="337"/>
                  </a:lnTo>
                  <a:lnTo>
                    <a:pt x="149" y="67"/>
                  </a:lnTo>
                  <a:lnTo>
                    <a:pt x="147" y="57"/>
                  </a:lnTo>
                  <a:lnTo>
                    <a:pt x="141" y="48"/>
                  </a:lnTo>
                  <a:lnTo>
                    <a:pt x="133" y="41"/>
                  </a:lnTo>
                  <a:lnTo>
                    <a:pt x="122" y="38"/>
                  </a:lnTo>
                  <a:lnTo>
                    <a:pt x="110" y="34"/>
                  </a:lnTo>
                  <a:lnTo>
                    <a:pt x="97" y="33"/>
                  </a:lnTo>
                  <a:lnTo>
                    <a:pt x="84" y="30"/>
                  </a:lnTo>
                  <a:lnTo>
                    <a:pt x="72" y="29"/>
                  </a:lnTo>
                  <a:lnTo>
                    <a:pt x="59" y="28"/>
                  </a:lnTo>
                  <a:lnTo>
                    <a:pt x="50" y="24"/>
                  </a:lnTo>
                  <a:lnTo>
                    <a:pt x="38" y="23"/>
                  </a:lnTo>
                  <a:lnTo>
                    <a:pt x="30" y="18"/>
                  </a:lnTo>
                  <a:lnTo>
                    <a:pt x="22" y="16"/>
                  </a:lnTo>
                  <a:lnTo>
                    <a:pt x="14" y="12"/>
                  </a:lnTo>
                  <a:lnTo>
                    <a:pt x="7" y="7"/>
                  </a:lnTo>
                  <a:lnTo>
                    <a:pt x="0" y="0"/>
                  </a:lnTo>
                  <a:lnTo>
                    <a:pt x="0" y="404"/>
                  </a:lnTo>
                  <a:close/>
                </a:path>
              </a:pathLst>
            </a:custGeom>
            <a:solidFill>
              <a:srgbClr val="3333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989" name="Freeform 239"/>
            <p:cNvSpPr>
              <a:spLocks/>
            </p:cNvSpPr>
            <p:nvPr/>
          </p:nvSpPr>
          <p:spPr bwMode="auto">
            <a:xfrm>
              <a:off x="5561" y="3373"/>
              <a:ext cx="75" cy="37"/>
            </a:xfrm>
            <a:custGeom>
              <a:avLst/>
              <a:gdLst>
                <a:gd name="T0" fmla="*/ 75 w 75"/>
                <a:gd name="T1" fmla="*/ 0 h 37"/>
                <a:gd name="T2" fmla="*/ 75 w 75"/>
                <a:gd name="T3" fmla="*/ 0 h 37"/>
                <a:gd name="T4" fmla="*/ 61 w 75"/>
                <a:gd name="T5" fmla="*/ 2 h 37"/>
                <a:gd name="T6" fmla="*/ 52 w 75"/>
                <a:gd name="T7" fmla="*/ 5 h 37"/>
                <a:gd name="T8" fmla="*/ 41 w 75"/>
                <a:gd name="T9" fmla="*/ 6 h 37"/>
                <a:gd name="T10" fmla="*/ 31 w 75"/>
                <a:gd name="T11" fmla="*/ 9 h 37"/>
                <a:gd name="T12" fmla="*/ 24 w 75"/>
                <a:gd name="T13" fmla="*/ 12 h 37"/>
                <a:gd name="T14" fmla="*/ 16 w 75"/>
                <a:gd name="T15" fmla="*/ 17 h 37"/>
                <a:gd name="T16" fmla="*/ 6 w 75"/>
                <a:gd name="T17" fmla="*/ 21 h 37"/>
                <a:gd name="T18" fmla="*/ 0 w 75"/>
                <a:gd name="T19" fmla="*/ 30 h 37"/>
                <a:gd name="T20" fmla="*/ 6 w 75"/>
                <a:gd name="T21" fmla="*/ 37 h 37"/>
                <a:gd name="T22" fmla="*/ 12 w 75"/>
                <a:gd name="T23" fmla="*/ 31 h 37"/>
                <a:gd name="T24" fmla="*/ 18 w 75"/>
                <a:gd name="T25" fmla="*/ 26 h 37"/>
                <a:gd name="T26" fmla="*/ 26 w 75"/>
                <a:gd name="T27" fmla="*/ 23 h 37"/>
                <a:gd name="T28" fmla="*/ 34 w 75"/>
                <a:gd name="T29" fmla="*/ 19 h 37"/>
                <a:gd name="T30" fmla="*/ 41 w 75"/>
                <a:gd name="T31" fmla="*/ 17 h 37"/>
                <a:gd name="T32" fmla="*/ 52 w 75"/>
                <a:gd name="T33" fmla="*/ 14 h 37"/>
                <a:gd name="T34" fmla="*/ 61 w 75"/>
                <a:gd name="T35" fmla="*/ 12 h 37"/>
                <a:gd name="T36" fmla="*/ 75 w 75"/>
                <a:gd name="T37" fmla="*/ 11 h 37"/>
                <a:gd name="T38" fmla="*/ 75 w 75"/>
                <a:gd name="T39" fmla="*/ 0 h 3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75"/>
                <a:gd name="T61" fmla="*/ 0 h 37"/>
                <a:gd name="T62" fmla="*/ 75 w 75"/>
                <a:gd name="T63" fmla="*/ 37 h 3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75" h="37">
                  <a:moveTo>
                    <a:pt x="75" y="0"/>
                  </a:moveTo>
                  <a:lnTo>
                    <a:pt x="75" y="0"/>
                  </a:lnTo>
                  <a:lnTo>
                    <a:pt x="61" y="2"/>
                  </a:lnTo>
                  <a:lnTo>
                    <a:pt x="52" y="5"/>
                  </a:lnTo>
                  <a:lnTo>
                    <a:pt x="41" y="6"/>
                  </a:lnTo>
                  <a:lnTo>
                    <a:pt x="31" y="9"/>
                  </a:lnTo>
                  <a:lnTo>
                    <a:pt x="24" y="12"/>
                  </a:lnTo>
                  <a:lnTo>
                    <a:pt x="16" y="17"/>
                  </a:lnTo>
                  <a:lnTo>
                    <a:pt x="6" y="21"/>
                  </a:lnTo>
                  <a:lnTo>
                    <a:pt x="0" y="30"/>
                  </a:lnTo>
                  <a:lnTo>
                    <a:pt x="6" y="37"/>
                  </a:lnTo>
                  <a:lnTo>
                    <a:pt x="12" y="31"/>
                  </a:lnTo>
                  <a:lnTo>
                    <a:pt x="18" y="26"/>
                  </a:lnTo>
                  <a:lnTo>
                    <a:pt x="26" y="23"/>
                  </a:lnTo>
                  <a:lnTo>
                    <a:pt x="34" y="19"/>
                  </a:lnTo>
                  <a:lnTo>
                    <a:pt x="41" y="17"/>
                  </a:lnTo>
                  <a:lnTo>
                    <a:pt x="52" y="14"/>
                  </a:lnTo>
                  <a:lnTo>
                    <a:pt x="61" y="12"/>
                  </a:lnTo>
                  <a:lnTo>
                    <a:pt x="75" y="1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990" name="Freeform 240"/>
            <p:cNvSpPr>
              <a:spLocks/>
            </p:cNvSpPr>
            <p:nvPr/>
          </p:nvSpPr>
          <p:spPr bwMode="auto">
            <a:xfrm>
              <a:off x="5636" y="3340"/>
              <a:ext cx="83" cy="44"/>
            </a:xfrm>
            <a:custGeom>
              <a:avLst/>
              <a:gdLst>
                <a:gd name="T0" fmla="*/ 70 w 83"/>
                <a:gd name="T1" fmla="*/ 0 h 44"/>
                <a:gd name="T2" fmla="*/ 70 w 83"/>
                <a:gd name="T3" fmla="*/ 0 h 44"/>
                <a:gd name="T4" fmla="*/ 70 w 83"/>
                <a:gd name="T5" fmla="*/ 9 h 44"/>
                <a:gd name="T6" fmla="*/ 64 w 83"/>
                <a:gd name="T7" fmla="*/ 15 h 44"/>
                <a:gd name="T8" fmla="*/ 58 w 83"/>
                <a:gd name="T9" fmla="*/ 20 h 44"/>
                <a:gd name="T10" fmla="*/ 49 w 83"/>
                <a:gd name="T11" fmla="*/ 23 h 44"/>
                <a:gd name="T12" fmla="*/ 38 w 83"/>
                <a:gd name="T13" fmla="*/ 27 h 44"/>
                <a:gd name="T14" fmla="*/ 25 w 83"/>
                <a:gd name="T15" fmla="*/ 28 h 44"/>
                <a:gd name="T16" fmla="*/ 12 w 83"/>
                <a:gd name="T17" fmla="*/ 32 h 44"/>
                <a:gd name="T18" fmla="*/ 0 w 83"/>
                <a:gd name="T19" fmla="*/ 34 h 44"/>
                <a:gd name="T20" fmla="*/ 0 w 83"/>
                <a:gd name="T21" fmla="*/ 44 h 44"/>
                <a:gd name="T22" fmla="*/ 12 w 83"/>
                <a:gd name="T23" fmla="*/ 42 h 44"/>
                <a:gd name="T24" fmla="*/ 25 w 83"/>
                <a:gd name="T25" fmla="*/ 39 h 44"/>
                <a:gd name="T26" fmla="*/ 38 w 83"/>
                <a:gd name="T27" fmla="*/ 38 h 44"/>
                <a:gd name="T28" fmla="*/ 52 w 83"/>
                <a:gd name="T29" fmla="*/ 34 h 44"/>
                <a:gd name="T30" fmla="*/ 62 w 83"/>
                <a:gd name="T31" fmla="*/ 30 h 44"/>
                <a:gd name="T32" fmla="*/ 71 w 83"/>
                <a:gd name="T33" fmla="*/ 22 h 44"/>
                <a:gd name="T34" fmla="*/ 79 w 83"/>
                <a:gd name="T35" fmla="*/ 11 h 44"/>
                <a:gd name="T36" fmla="*/ 83 w 83"/>
                <a:gd name="T37" fmla="*/ 0 h 44"/>
                <a:gd name="T38" fmla="*/ 70 w 83"/>
                <a:gd name="T39" fmla="*/ 0 h 4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83"/>
                <a:gd name="T61" fmla="*/ 0 h 44"/>
                <a:gd name="T62" fmla="*/ 83 w 83"/>
                <a:gd name="T63" fmla="*/ 44 h 4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83" h="44">
                  <a:moveTo>
                    <a:pt x="70" y="0"/>
                  </a:moveTo>
                  <a:lnTo>
                    <a:pt x="70" y="0"/>
                  </a:lnTo>
                  <a:lnTo>
                    <a:pt x="70" y="9"/>
                  </a:lnTo>
                  <a:lnTo>
                    <a:pt x="64" y="15"/>
                  </a:lnTo>
                  <a:lnTo>
                    <a:pt x="58" y="20"/>
                  </a:lnTo>
                  <a:lnTo>
                    <a:pt x="49" y="23"/>
                  </a:lnTo>
                  <a:lnTo>
                    <a:pt x="38" y="27"/>
                  </a:lnTo>
                  <a:lnTo>
                    <a:pt x="25" y="28"/>
                  </a:lnTo>
                  <a:lnTo>
                    <a:pt x="12" y="32"/>
                  </a:lnTo>
                  <a:lnTo>
                    <a:pt x="0" y="34"/>
                  </a:lnTo>
                  <a:lnTo>
                    <a:pt x="0" y="44"/>
                  </a:lnTo>
                  <a:lnTo>
                    <a:pt x="12" y="42"/>
                  </a:lnTo>
                  <a:lnTo>
                    <a:pt x="25" y="39"/>
                  </a:lnTo>
                  <a:lnTo>
                    <a:pt x="38" y="38"/>
                  </a:lnTo>
                  <a:lnTo>
                    <a:pt x="52" y="34"/>
                  </a:lnTo>
                  <a:lnTo>
                    <a:pt x="62" y="30"/>
                  </a:lnTo>
                  <a:lnTo>
                    <a:pt x="71" y="22"/>
                  </a:lnTo>
                  <a:lnTo>
                    <a:pt x="79" y="11"/>
                  </a:lnTo>
                  <a:lnTo>
                    <a:pt x="83" y="0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991" name="Freeform 241"/>
            <p:cNvSpPr>
              <a:spLocks/>
            </p:cNvSpPr>
            <p:nvPr/>
          </p:nvSpPr>
          <p:spPr bwMode="auto">
            <a:xfrm>
              <a:off x="5706" y="3070"/>
              <a:ext cx="13" cy="270"/>
            </a:xfrm>
            <a:custGeom>
              <a:avLst/>
              <a:gdLst>
                <a:gd name="T0" fmla="*/ 0 w 13"/>
                <a:gd name="T1" fmla="*/ 0 h 270"/>
                <a:gd name="T2" fmla="*/ 0 w 13"/>
                <a:gd name="T3" fmla="*/ 0 h 270"/>
                <a:gd name="T4" fmla="*/ 0 w 13"/>
                <a:gd name="T5" fmla="*/ 270 h 270"/>
                <a:gd name="T6" fmla="*/ 13 w 13"/>
                <a:gd name="T7" fmla="*/ 270 h 270"/>
                <a:gd name="T8" fmla="*/ 13 w 13"/>
                <a:gd name="T9" fmla="*/ 0 h 270"/>
                <a:gd name="T10" fmla="*/ 0 w 13"/>
                <a:gd name="T11" fmla="*/ 0 h 27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"/>
                <a:gd name="T19" fmla="*/ 0 h 270"/>
                <a:gd name="T20" fmla="*/ 13 w 13"/>
                <a:gd name="T21" fmla="*/ 270 h 27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" h="270">
                  <a:moveTo>
                    <a:pt x="0" y="0"/>
                  </a:moveTo>
                  <a:lnTo>
                    <a:pt x="0" y="0"/>
                  </a:lnTo>
                  <a:lnTo>
                    <a:pt x="0" y="270"/>
                  </a:lnTo>
                  <a:lnTo>
                    <a:pt x="13" y="270"/>
                  </a:lnTo>
                  <a:lnTo>
                    <a:pt x="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992" name="Freeform 242"/>
            <p:cNvSpPr>
              <a:spLocks/>
            </p:cNvSpPr>
            <p:nvPr/>
          </p:nvSpPr>
          <p:spPr bwMode="auto">
            <a:xfrm>
              <a:off x="5636" y="3027"/>
              <a:ext cx="83" cy="43"/>
            </a:xfrm>
            <a:custGeom>
              <a:avLst/>
              <a:gdLst>
                <a:gd name="T0" fmla="*/ 0 w 83"/>
                <a:gd name="T1" fmla="*/ 10 h 43"/>
                <a:gd name="T2" fmla="*/ 0 w 83"/>
                <a:gd name="T3" fmla="*/ 10 h 43"/>
                <a:gd name="T4" fmla="*/ 12 w 83"/>
                <a:gd name="T5" fmla="*/ 11 h 43"/>
                <a:gd name="T6" fmla="*/ 25 w 83"/>
                <a:gd name="T7" fmla="*/ 14 h 43"/>
                <a:gd name="T8" fmla="*/ 38 w 83"/>
                <a:gd name="T9" fmla="*/ 15 h 43"/>
                <a:gd name="T10" fmla="*/ 49 w 83"/>
                <a:gd name="T11" fmla="*/ 19 h 43"/>
                <a:gd name="T12" fmla="*/ 58 w 83"/>
                <a:gd name="T13" fmla="*/ 22 h 43"/>
                <a:gd name="T14" fmla="*/ 64 w 83"/>
                <a:gd name="T15" fmla="*/ 27 h 43"/>
                <a:gd name="T16" fmla="*/ 70 w 83"/>
                <a:gd name="T17" fmla="*/ 34 h 43"/>
                <a:gd name="T18" fmla="*/ 70 w 83"/>
                <a:gd name="T19" fmla="*/ 43 h 43"/>
                <a:gd name="T20" fmla="*/ 83 w 83"/>
                <a:gd name="T21" fmla="*/ 43 h 43"/>
                <a:gd name="T22" fmla="*/ 79 w 83"/>
                <a:gd name="T23" fmla="*/ 31 h 43"/>
                <a:gd name="T24" fmla="*/ 71 w 83"/>
                <a:gd name="T25" fmla="*/ 20 h 43"/>
                <a:gd name="T26" fmla="*/ 62 w 83"/>
                <a:gd name="T27" fmla="*/ 11 h 43"/>
                <a:gd name="T28" fmla="*/ 52 w 83"/>
                <a:gd name="T29" fmla="*/ 9 h 43"/>
                <a:gd name="T30" fmla="*/ 38 w 83"/>
                <a:gd name="T31" fmla="*/ 5 h 43"/>
                <a:gd name="T32" fmla="*/ 25 w 83"/>
                <a:gd name="T33" fmla="*/ 3 h 43"/>
                <a:gd name="T34" fmla="*/ 12 w 83"/>
                <a:gd name="T35" fmla="*/ 2 h 43"/>
                <a:gd name="T36" fmla="*/ 0 w 83"/>
                <a:gd name="T37" fmla="*/ 0 h 43"/>
                <a:gd name="T38" fmla="*/ 0 w 83"/>
                <a:gd name="T39" fmla="*/ 10 h 4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83"/>
                <a:gd name="T61" fmla="*/ 0 h 43"/>
                <a:gd name="T62" fmla="*/ 83 w 83"/>
                <a:gd name="T63" fmla="*/ 43 h 4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83" h="43">
                  <a:moveTo>
                    <a:pt x="0" y="10"/>
                  </a:moveTo>
                  <a:lnTo>
                    <a:pt x="0" y="10"/>
                  </a:lnTo>
                  <a:lnTo>
                    <a:pt x="12" y="11"/>
                  </a:lnTo>
                  <a:lnTo>
                    <a:pt x="25" y="14"/>
                  </a:lnTo>
                  <a:lnTo>
                    <a:pt x="38" y="15"/>
                  </a:lnTo>
                  <a:lnTo>
                    <a:pt x="49" y="19"/>
                  </a:lnTo>
                  <a:lnTo>
                    <a:pt x="58" y="22"/>
                  </a:lnTo>
                  <a:lnTo>
                    <a:pt x="64" y="27"/>
                  </a:lnTo>
                  <a:lnTo>
                    <a:pt x="70" y="34"/>
                  </a:lnTo>
                  <a:lnTo>
                    <a:pt x="70" y="43"/>
                  </a:lnTo>
                  <a:lnTo>
                    <a:pt x="83" y="43"/>
                  </a:lnTo>
                  <a:lnTo>
                    <a:pt x="79" y="31"/>
                  </a:lnTo>
                  <a:lnTo>
                    <a:pt x="71" y="20"/>
                  </a:lnTo>
                  <a:lnTo>
                    <a:pt x="62" y="11"/>
                  </a:lnTo>
                  <a:lnTo>
                    <a:pt x="52" y="9"/>
                  </a:lnTo>
                  <a:lnTo>
                    <a:pt x="38" y="5"/>
                  </a:lnTo>
                  <a:lnTo>
                    <a:pt x="25" y="3"/>
                  </a:lnTo>
                  <a:lnTo>
                    <a:pt x="12" y="2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993" name="Freeform 243"/>
            <p:cNvSpPr>
              <a:spLocks/>
            </p:cNvSpPr>
            <p:nvPr/>
          </p:nvSpPr>
          <p:spPr bwMode="auto">
            <a:xfrm>
              <a:off x="5557" y="2988"/>
              <a:ext cx="79" cy="49"/>
            </a:xfrm>
            <a:custGeom>
              <a:avLst/>
              <a:gdLst>
                <a:gd name="T0" fmla="*/ 13 w 79"/>
                <a:gd name="T1" fmla="*/ 15 h 49"/>
                <a:gd name="T2" fmla="*/ 4 w 79"/>
                <a:gd name="T3" fmla="*/ 19 h 49"/>
                <a:gd name="T4" fmla="*/ 10 w 79"/>
                <a:gd name="T5" fmla="*/ 27 h 49"/>
                <a:gd name="T6" fmla="*/ 19 w 79"/>
                <a:gd name="T7" fmla="*/ 32 h 49"/>
                <a:gd name="T8" fmla="*/ 27 w 79"/>
                <a:gd name="T9" fmla="*/ 36 h 49"/>
                <a:gd name="T10" fmla="*/ 35 w 79"/>
                <a:gd name="T11" fmla="*/ 39 h 49"/>
                <a:gd name="T12" fmla="*/ 45 w 79"/>
                <a:gd name="T13" fmla="*/ 42 h 49"/>
                <a:gd name="T14" fmla="*/ 56 w 79"/>
                <a:gd name="T15" fmla="*/ 44 h 49"/>
                <a:gd name="T16" fmla="*/ 65 w 79"/>
                <a:gd name="T17" fmla="*/ 48 h 49"/>
                <a:gd name="T18" fmla="*/ 79 w 79"/>
                <a:gd name="T19" fmla="*/ 49 h 49"/>
                <a:gd name="T20" fmla="*/ 79 w 79"/>
                <a:gd name="T21" fmla="*/ 39 h 49"/>
                <a:gd name="T22" fmla="*/ 65 w 79"/>
                <a:gd name="T23" fmla="*/ 37 h 49"/>
                <a:gd name="T24" fmla="*/ 56 w 79"/>
                <a:gd name="T25" fmla="*/ 33 h 49"/>
                <a:gd name="T26" fmla="*/ 45 w 79"/>
                <a:gd name="T27" fmla="*/ 32 h 49"/>
                <a:gd name="T28" fmla="*/ 38 w 79"/>
                <a:gd name="T29" fmla="*/ 29 h 49"/>
                <a:gd name="T30" fmla="*/ 30 w 79"/>
                <a:gd name="T31" fmla="*/ 25 h 49"/>
                <a:gd name="T32" fmla="*/ 22 w 79"/>
                <a:gd name="T33" fmla="*/ 21 h 49"/>
                <a:gd name="T34" fmla="*/ 15 w 79"/>
                <a:gd name="T35" fmla="*/ 16 h 49"/>
                <a:gd name="T36" fmla="*/ 10 w 79"/>
                <a:gd name="T37" fmla="*/ 12 h 49"/>
                <a:gd name="T38" fmla="*/ 0 w 79"/>
                <a:gd name="T39" fmla="*/ 15 h 49"/>
                <a:gd name="T40" fmla="*/ 10 w 79"/>
                <a:gd name="T41" fmla="*/ 12 h 49"/>
                <a:gd name="T42" fmla="*/ 0 w 79"/>
                <a:gd name="T43" fmla="*/ 0 h 49"/>
                <a:gd name="T44" fmla="*/ 0 w 79"/>
                <a:gd name="T45" fmla="*/ 15 h 49"/>
                <a:gd name="T46" fmla="*/ 13 w 79"/>
                <a:gd name="T47" fmla="*/ 15 h 4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9"/>
                <a:gd name="T73" fmla="*/ 0 h 49"/>
                <a:gd name="T74" fmla="*/ 79 w 79"/>
                <a:gd name="T75" fmla="*/ 49 h 4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9" h="49">
                  <a:moveTo>
                    <a:pt x="13" y="15"/>
                  </a:moveTo>
                  <a:lnTo>
                    <a:pt x="4" y="19"/>
                  </a:lnTo>
                  <a:lnTo>
                    <a:pt x="10" y="27"/>
                  </a:lnTo>
                  <a:lnTo>
                    <a:pt x="19" y="32"/>
                  </a:lnTo>
                  <a:lnTo>
                    <a:pt x="27" y="36"/>
                  </a:lnTo>
                  <a:lnTo>
                    <a:pt x="35" y="39"/>
                  </a:lnTo>
                  <a:lnTo>
                    <a:pt x="45" y="42"/>
                  </a:lnTo>
                  <a:lnTo>
                    <a:pt x="56" y="44"/>
                  </a:lnTo>
                  <a:lnTo>
                    <a:pt x="65" y="48"/>
                  </a:lnTo>
                  <a:lnTo>
                    <a:pt x="79" y="49"/>
                  </a:lnTo>
                  <a:lnTo>
                    <a:pt x="79" y="39"/>
                  </a:lnTo>
                  <a:lnTo>
                    <a:pt x="65" y="37"/>
                  </a:lnTo>
                  <a:lnTo>
                    <a:pt x="56" y="33"/>
                  </a:lnTo>
                  <a:lnTo>
                    <a:pt x="45" y="32"/>
                  </a:lnTo>
                  <a:lnTo>
                    <a:pt x="38" y="29"/>
                  </a:lnTo>
                  <a:lnTo>
                    <a:pt x="30" y="25"/>
                  </a:lnTo>
                  <a:lnTo>
                    <a:pt x="22" y="21"/>
                  </a:lnTo>
                  <a:lnTo>
                    <a:pt x="15" y="16"/>
                  </a:lnTo>
                  <a:lnTo>
                    <a:pt x="10" y="12"/>
                  </a:lnTo>
                  <a:lnTo>
                    <a:pt x="0" y="15"/>
                  </a:lnTo>
                  <a:lnTo>
                    <a:pt x="10" y="12"/>
                  </a:lnTo>
                  <a:lnTo>
                    <a:pt x="0" y="0"/>
                  </a:lnTo>
                  <a:lnTo>
                    <a:pt x="0" y="15"/>
                  </a:lnTo>
                  <a:lnTo>
                    <a:pt x="13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994" name="Freeform 244"/>
            <p:cNvSpPr>
              <a:spLocks/>
            </p:cNvSpPr>
            <p:nvPr/>
          </p:nvSpPr>
          <p:spPr bwMode="auto">
            <a:xfrm>
              <a:off x="5557" y="3002"/>
              <a:ext cx="13" cy="419"/>
            </a:xfrm>
            <a:custGeom>
              <a:avLst/>
              <a:gdLst>
                <a:gd name="T0" fmla="*/ 4 w 13"/>
                <a:gd name="T1" fmla="*/ 401 h 419"/>
                <a:gd name="T2" fmla="*/ 13 w 13"/>
                <a:gd name="T3" fmla="*/ 405 h 419"/>
                <a:gd name="T4" fmla="*/ 13 w 13"/>
                <a:gd name="T5" fmla="*/ 0 h 419"/>
                <a:gd name="T6" fmla="*/ 0 w 13"/>
                <a:gd name="T7" fmla="*/ 0 h 419"/>
                <a:gd name="T8" fmla="*/ 0 w 13"/>
                <a:gd name="T9" fmla="*/ 405 h 419"/>
                <a:gd name="T10" fmla="*/ 10 w 13"/>
                <a:gd name="T11" fmla="*/ 407 h 419"/>
                <a:gd name="T12" fmla="*/ 0 w 13"/>
                <a:gd name="T13" fmla="*/ 405 h 419"/>
                <a:gd name="T14" fmla="*/ 0 w 13"/>
                <a:gd name="T15" fmla="*/ 419 h 419"/>
                <a:gd name="T16" fmla="*/ 10 w 13"/>
                <a:gd name="T17" fmla="*/ 407 h 419"/>
                <a:gd name="T18" fmla="*/ 4 w 13"/>
                <a:gd name="T19" fmla="*/ 401 h 4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419"/>
                <a:gd name="T32" fmla="*/ 13 w 13"/>
                <a:gd name="T33" fmla="*/ 419 h 41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419">
                  <a:moveTo>
                    <a:pt x="4" y="401"/>
                  </a:moveTo>
                  <a:lnTo>
                    <a:pt x="13" y="405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405"/>
                  </a:lnTo>
                  <a:lnTo>
                    <a:pt x="10" y="407"/>
                  </a:lnTo>
                  <a:lnTo>
                    <a:pt x="0" y="405"/>
                  </a:lnTo>
                  <a:lnTo>
                    <a:pt x="0" y="419"/>
                  </a:lnTo>
                  <a:lnTo>
                    <a:pt x="10" y="407"/>
                  </a:lnTo>
                  <a:lnTo>
                    <a:pt x="4" y="40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995" name="Freeform 245">
              <a:hlinkClick r:id="rId4" action="ppaction://hlinksldjump" tooltip="Климат                                                                                            "/>
            </p:cNvPr>
            <p:cNvSpPr>
              <a:spLocks/>
            </p:cNvSpPr>
            <p:nvPr/>
          </p:nvSpPr>
          <p:spPr bwMode="auto">
            <a:xfrm>
              <a:off x="5564" y="2629"/>
              <a:ext cx="149" cy="406"/>
            </a:xfrm>
            <a:custGeom>
              <a:avLst/>
              <a:gdLst>
                <a:gd name="T0" fmla="*/ 0 w 149"/>
                <a:gd name="T1" fmla="*/ 406 h 406"/>
                <a:gd name="T2" fmla="*/ 7 w 149"/>
                <a:gd name="T3" fmla="*/ 399 h 406"/>
                <a:gd name="T4" fmla="*/ 14 w 149"/>
                <a:gd name="T5" fmla="*/ 394 h 406"/>
                <a:gd name="T6" fmla="*/ 22 w 149"/>
                <a:gd name="T7" fmla="*/ 389 h 406"/>
                <a:gd name="T8" fmla="*/ 30 w 149"/>
                <a:gd name="T9" fmla="*/ 385 h 406"/>
                <a:gd name="T10" fmla="*/ 38 w 149"/>
                <a:gd name="T11" fmla="*/ 384 h 406"/>
                <a:gd name="T12" fmla="*/ 50 w 149"/>
                <a:gd name="T13" fmla="*/ 382 h 406"/>
                <a:gd name="T14" fmla="*/ 59 w 149"/>
                <a:gd name="T15" fmla="*/ 378 h 406"/>
                <a:gd name="T16" fmla="*/ 72 w 149"/>
                <a:gd name="T17" fmla="*/ 377 h 406"/>
                <a:gd name="T18" fmla="*/ 84 w 149"/>
                <a:gd name="T19" fmla="*/ 374 h 406"/>
                <a:gd name="T20" fmla="*/ 97 w 149"/>
                <a:gd name="T21" fmla="*/ 372 h 406"/>
                <a:gd name="T22" fmla="*/ 110 w 149"/>
                <a:gd name="T23" fmla="*/ 370 h 406"/>
                <a:gd name="T24" fmla="*/ 122 w 149"/>
                <a:gd name="T25" fmla="*/ 366 h 406"/>
                <a:gd name="T26" fmla="*/ 133 w 149"/>
                <a:gd name="T27" fmla="*/ 362 h 406"/>
                <a:gd name="T28" fmla="*/ 141 w 149"/>
                <a:gd name="T29" fmla="*/ 356 h 406"/>
                <a:gd name="T30" fmla="*/ 147 w 149"/>
                <a:gd name="T31" fmla="*/ 349 h 406"/>
                <a:gd name="T32" fmla="*/ 149 w 149"/>
                <a:gd name="T33" fmla="*/ 339 h 406"/>
                <a:gd name="T34" fmla="*/ 149 w 149"/>
                <a:gd name="T35" fmla="*/ 68 h 406"/>
                <a:gd name="T36" fmla="*/ 147 w 149"/>
                <a:gd name="T37" fmla="*/ 57 h 406"/>
                <a:gd name="T38" fmla="*/ 141 w 149"/>
                <a:gd name="T39" fmla="*/ 51 h 406"/>
                <a:gd name="T40" fmla="*/ 133 w 149"/>
                <a:gd name="T41" fmla="*/ 43 h 406"/>
                <a:gd name="T42" fmla="*/ 122 w 149"/>
                <a:gd name="T43" fmla="*/ 40 h 406"/>
                <a:gd name="T44" fmla="*/ 110 w 149"/>
                <a:gd name="T45" fmla="*/ 36 h 406"/>
                <a:gd name="T46" fmla="*/ 97 w 149"/>
                <a:gd name="T47" fmla="*/ 35 h 406"/>
                <a:gd name="T48" fmla="*/ 84 w 149"/>
                <a:gd name="T49" fmla="*/ 31 h 406"/>
                <a:gd name="T50" fmla="*/ 72 w 149"/>
                <a:gd name="T51" fmla="*/ 29 h 406"/>
                <a:gd name="T52" fmla="*/ 59 w 149"/>
                <a:gd name="T53" fmla="*/ 28 h 406"/>
                <a:gd name="T54" fmla="*/ 50 w 149"/>
                <a:gd name="T55" fmla="*/ 24 h 406"/>
                <a:gd name="T56" fmla="*/ 38 w 149"/>
                <a:gd name="T57" fmla="*/ 23 h 406"/>
                <a:gd name="T58" fmla="*/ 30 w 149"/>
                <a:gd name="T59" fmla="*/ 19 h 406"/>
                <a:gd name="T60" fmla="*/ 22 w 149"/>
                <a:gd name="T61" fmla="*/ 18 h 406"/>
                <a:gd name="T62" fmla="*/ 14 w 149"/>
                <a:gd name="T63" fmla="*/ 12 h 406"/>
                <a:gd name="T64" fmla="*/ 7 w 149"/>
                <a:gd name="T65" fmla="*/ 7 h 406"/>
                <a:gd name="T66" fmla="*/ 0 w 149"/>
                <a:gd name="T67" fmla="*/ 0 h 406"/>
                <a:gd name="T68" fmla="*/ 0 w 149"/>
                <a:gd name="T69" fmla="*/ 406 h 40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49"/>
                <a:gd name="T106" fmla="*/ 0 h 406"/>
                <a:gd name="T107" fmla="*/ 149 w 149"/>
                <a:gd name="T108" fmla="*/ 406 h 40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49" h="406">
                  <a:moveTo>
                    <a:pt x="0" y="406"/>
                  </a:moveTo>
                  <a:lnTo>
                    <a:pt x="7" y="399"/>
                  </a:lnTo>
                  <a:lnTo>
                    <a:pt x="14" y="394"/>
                  </a:lnTo>
                  <a:lnTo>
                    <a:pt x="22" y="389"/>
                  </a:lnTo>
                  <a:lnTo>
                    <a:pt x="30" y="385"/>
                  </a:lnTo>
                  <a:lnTo>
                    <a:pt x="38" y="384"/>
                  </a:lnTo>
                  <a:lnTo>
                    <a:pt x="50" y="382"/>
                  </a:lnTo>
                  <a:lnTo>
                    <a:pt x="59" y="378"/>
                  </a:lnTo>
                  <a:lnTo>
                    <a:pt x="72" y="377"/>
                  </a:lnTo>
                  <a:lnTo>
                    <a:pt x="84" y="374"/>
                  </a:lnTo>
                  <a:lnTo>
                    <a:pt x="97" y="372"/>
                  </a:lnTo>
                  <a:lnTo>
                    <a:pt x="110" y="370"/>
                  </a:lnTo>
                  <a:lnTo>
                    <a:pt x="122" y="366"/>
                  </a:lnTo>
                  <a:lnTo>
                    <a:pt x="133" y="362"/>
                  </a:lnTo>
                  <a:lnTo>
                    <a:pt x="141" y="356"/>
                  </a:lnTo>
                  <a:lnTo>
                    <a:pt x="147" y="349"/>
                  </a:lnTo>
                  <a:lnTo>
                    <a:pt x="149" y="339"/>
                  </a:lnTo>
                  <a:lnTo>
                    <a:pt x="149" y="68"/>
                  </a:lnTo>
                  <a:lnTo>
                    <a:pt x="147" y="57"/>
                  </a:lnTo>
                  <a:lnTo>
                    <a:pt x="141" y="51"/>
                  </a:lnTo>
                  <a:lnTo>
                    <a:pt x="133" y="43"/>
                  </a:lnTo>
                  <a:lnTo>
                    <a:pt x="122" y="40"/>
                  </a:lnTo>
                  <a:lnTo>
                    <a:pt x="110" y="36"/>
                  </a:lnTo>
                  <a:lnTo>
                    <a:pt x="97" y="35"/>
                  </a:lnTo>
                  <a:lnTo>
                    <a:pt x="84" y="31"/>
                  </a:lnTo>
                  <a:lnTo>
                    <a:pt x="72" y="29"/>
                  </a:lnTo>
                  <a:lnTo>
                    <a:pt x="59" y="28"/>
                  </a:lnTo>
                  <a:lnTo>
                    <a:pt x="50" y="24"/>
                  </a:lnTo>
                  <a:lnTo>
                    <a:pt x="38" y="23"/>
                  </a:lnTo>
                  <a:lnTo>
                    <a:pt x="30" y="19"/>
                  </a:lnTo>
                  <a:lnTo>
                    <a:pt x="22" y="18"/>
                  </a:lnTo>
                  <a:lnTo>
                    <a:pt x="14" y="12"/>
                  </a:lnTo>
                  <a:lnTo>
                    <a:pt x="7" y="7"/>
                  </a:lnTo>
                  <a:lnTo>
                    <a:pt x="0" y="0"/>
                  </a:lnTo>
                  <a:lnTo>
                    <a:pt x="0" y="406"/>
                  </a:lnTo>
                  <a:close/>
                </a:path>
              </a:pathLst>
            </a:custGeom>
            <a:solidFill>
              <a:srgbClr val="007FE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996" name="Freeform 246"/>
            <p:cNvSpPr>
              <a:spLocks/>
            </p:cNvSpPr>
            <p:nvPr/>
          </p:nvSpPr>
          <p:spPr bwMode="auto">
            <a:xfrm>
              <a:off x="5561" y="3001"/>
              <a:ext cx="75" cy="37"/>
            </a:xfrm>
            <a:custGeom>
              <a:avLst/>
              <a:gdLst>
                <a:gd name="T0" fmla="*/ 75 w 75"/>
                <a:gd name="T1" fmla="*/ 0 h 37"/>
                <a:gd name="T2" fmla="*/ 75 w 75"/>
                <a:gd name="T3" fmla="*/ 0 h 37"/>
                <a:gd name="T4" fmla="*/ 61 w 75"/>
                <a:gd name="T5" fmla="*/ 1 h 37"/>
                <a:gd name="T6" fmla="*/ 52 w 75"/>
                <a:gd name="T7" fmla="*/ 5 h 37"/>
                <a:gd name="T8" fmla="*/ 41 w 75"/>
                <a:gd name="T9" fmla="*/ 7 h 37"/>
                <a:gd name="T10" fmla="*/ 31 w 75"/>
                <a:gd name="T11" fmla="*/ 8 h 37"/>
                <a:gd name="T12" fmla="*/ 24 w 75"/>
                <a:gd name="T13" fmla="*/ 12 h 37"/>
                <a:gd name="T14" fmla="*/ 14 w 75"/>
                <a:gd name="T15" fmla="*/ 17 h 37"/>
                <a:gd name="T16" fmla="*/ 6 w 75"/>
                <a:gd name="T17" fmla="*/ 22 h 37"/>
                <a:gd name="T18" fmla="*/ 0 w 75"/>
                <a:gd name="T19" fmla="*/ 30 h 37"/>
                <a:gd name="T20" fmla="*/ 6 w 75"/>
                <a:gd name="T21" fmla="*/ 37 h 37"/>
                <a:gd name="T22" fmla="*/ 12 w 75"/>
                <a:gd name="T23" fmla="*/ 32 h 37"/>
                <a:gd name="T24" fmla="*/ 20 w 75"/>
                <a:gd name="T25" fmla="*/ 28 h 37"/>
                <a:gd name="T26" fmla="*/ 26 w 75"/>
                <a:gd name="T27" fmla="*/ 22 h 37"/>
                <a:gd name="T28" fmla="*/ 34 w 75"/>
                <a:gd name="T29" fmla="*/ 19 h 37"/>
                <a:gd name="T30" fmla="*/ 41 w 75"/>
                <a:gd name="T31" fmla="*/ 17 h 37"/>
                <a:gd name="T32" fmla="*/ 52 w 75"/>
                <a:gd name="T33" fmla="*/ 16 h 37"/>
                <a:gd name="T34" fmla="*/ 61 w 75"/>
                <a:gd name="T35" fmla="*/ 12 h 37"/>
                <a:gd name="T36" fmla="*/ 75 w 75"/>
                <a:gd name="T37" fmla="*/ 11 h 37"/>
                <a:gd name="T38" fmla="*/ 75 w 75"/>
                <a:gd name="T39" fmla="*/ 0 h 3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75"/>
                <a:gd name="T61" fmla="*/ 0 h 37"/>
                <a:gd name="T62" fmla="*/ 75 w 75"/>
                <a:gd name="T63" fmla="*/ 37 h 3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75" h="37">
                  <a:moveTo>
                    <a:pt x="75" y="0"/>
                  </a:moveTo>
                  <a:lnTo>
                    <a:pt x="75" y="0"/>
                  </a:lnTo>
                  <a:lnTo>
                    <a:pt x="61" y="1"/>
                  </a:lnTo>
                  <a:lnTo>
                    <a:pt x="52" y="5"/>
                  </a:lnTo>
                  <a:lnTo>
                    <a:pt x="41" y="7"/>
                  </a:lnTo>
                  <a:lnTo>
                    <a:pt x="31" y="8"/>
                  </a:lnTo>
                  <a:lnTo>
                    <a:pt x="24" y="12"/>
                  </a:lnTo>
                  <a:lnTo>
                    <a:pt x="14" y="17"/>
                  </a:lnTo>
                  <a:lnTo>
                    <a:pt x="6" y="22"/>
                  </a:lnTo>
                  <a:lnTo>
                    <a:pt x="0" y="30"/>
                  </a:lnTo>
                  <a:lnTo>
                    <a:pt x="6" y="37"/>
                  </a:lnTo>
                  <a:lnTo>
                    <a:pt x="12" y="32"/>
                  </a:lnTo>
                  <a:lnTo>
                    <a:pt x="20" y="28"/>
                  </a:lnTo>
                  <a:lnTo>
                    <a:pt x="26" y="22"/>
                  </a:lnTo>
                  <a:lnTo>
                    <a:pt x="34" y="19"/>
                  </a:lnTo>
                  <a:lnTo>
                    <a:pt x="41" y="17"/>
                  </a:lnTo>
                  <a:lnTo>
                    <a:pt x="52" y="16"/>
                  </a:lnTo>
                  <a:lnTo>
                    <a:pt x="61" y="12"/>
                  </a:lnTo>
                  <a:lnTo>
                    <a:pt x="75" y="1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997" name="Freeform 247"/>
            <p:cNvSpPr>
              <a:spLocks/>
            </p:cNvSpPr>
            <p:nvPr/>
          </p:nvSpPr>
          <p:spPr bwMode="auto">
            <a:xfrm>
              <a:off x="5636" y="2968"/>
              <a:ext cx="83" cy="44"/>
            </a:xfrm>
            <a:custGeom>
              <a:avLst/>
              <a:gdLst>
                <a:gd name="T0" fmla="*/ 70 w 83"/>
                <a:gd name="T1" fmla="*/ 0 h 44"/>
                <a:gd name="T2" fmla="*/ 70 w 83"/>
                <a:gd name="T3" fmla="*/ 0 h 44"/>
                <a:gd name="T4" fmla="*/ 70 w 83"/>
                <a:gd name="T5" fmla="*/ 9 h 44"/>
                <a:gd name="T6" fmla="*/ 64 w 83"/>
                <a:gd name="T7" fmla="*/ 14 h 44"/>
                <a:gd name="T8" fmla="*/ 58 w 83"/>
                <a:gd name="T9" fmla="*/ 20 h 44"/>
                <a:gd name="T10" fmla="*/ 49 w 83"/>
                <a:gd name="T11" fmla="*/ 22 h 44"/>
                <a:gd name="T12" fmla="*/ 38 w 83"/>
                <a:gd name="T13" fmla="*/ 26 h 44"/>
                <a:gd name="T14" fmla="*/ 25 w 83"/>
                <a:gd name="T15" fmla="*/ 28 h 44"/>
                <a:gd name="T16" fmla="*/ 12 w 83"/>
                <a:gd name="T17" fmla="*/ 32 h 44"/>
                <a:gd name="T18" fmla="*/ 0 w 83"/>
                <a:gd name="T19" fmla="*/ 33 h 44"/>
                <a:gd name="T20" fmla="*/ 0 w 83"/>
                <a:gd name="T21" fmla="*/ 44 h 44"/>
                <a:gd name="T22" fmla="*/ 12 w 83"/>
                <a:gd name="T23" fmla="*/ 41 h 44"/>
                <a:gd name="T24" fmla="*/ 25 w 83"/>
                <a:gd name="T25" fmla="*/ 38 h 44"/>
                <a:gd name="T26" fmla="*/ 38 w 83"/>
                <a:gd name="T27" fmla="*/ 36 h 44"/>
                <a:gd name="T28" fmla="*/ 52 w 83"/>
                <a:gd name="T29" fmla="*/ 33 h 44"/>
                <a:gd name="T30" fmla="*/ 62 w 83"/>
                <a:gd name="T31" fmla="*/ 29 h 44"/>
                <a:gd name="T32" fmla="*/ 71 w 83"/>
                <a:gd name="T33" fmla="*/ 21 h 44"/>
                <a:gd name="T34" fmla="*/ 79 w 83"/>
                <a:gd name="T35" fmla="*/ 12 h 44"/>
                <a:gd name="T36" fmla="*/ 83 w 83"/>
                <a:gd name="T37" fmla="*/ 0 h 44"/>
                <a:gd name="T38" fmla="*/ 70 w 83"/>
                <a:gd name="T39" fmla="*/ 0 h 4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83"/>
                <a:gd name="T61" fmla="*/ 0 h 44"/>
                <a:gd name="T62" fmla="*/ 83 w 83"/>
                <a:gd name="T63" fmla="*/ 44 h 4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83" h="44">
                  <a:moveTo>
                    <a:pt x="70" y="0"/>
                  </a:moveTo>
                  <a:lnTo>
                    <a:pt x="70" y="0"/>
                  </a:lnTo>
                  <a:lnTo>
                    <a:pt x="70" y="9"/>
                  </a:lnTo>
                  <a:lnTo>
                    <a:pt x="64" y="14"/>
                  </a:lnTo>
                  <a:lnTo>
                    <a:pt x="58" y="20"/>
                  </a:lnTo>
                  <a:lnTo>
                    <a:pt x="49" y="22"/>
                  </a:lnTo>
                  <a:lnTo>
                    <a:pt x="38" y="26"/>
                  </a:lnTo>
                  <a:lnTo>
                    <a:pt x="25" y="28"/>
                  </a:lnTo>
                  <a:lnTo>
                    <a:pt x="12" y="32"/>
                  </a:lnTo>
                  <a:lnTo>
                    <a:pt x="0" y="33"/>
                  </a:lnTo>
                  <a:lnTo>
                    <a:pt x="0" y="44"/>
                  </a:lnTo>
                  <a:lnTo>
                    <a:pt x="12" y="41"/>
                  </a:lnTo>
                  <a:lnTo>
                    <a:pt x="25" y="38"/>
                  </a:lnTo>
                  <a:lnTo>
                    <a:pt x="38" y="36"/>
                  </a:lnTo>
                  <a:lnTo>
                    <a:pt x="52" y="33"/>
                  </a:lnTo>
                  <a:lnTo>
                    <a:pt x="62" y="29"/>
                  </a:lnTo>
                  <a:lnTo>
                    <a:pt x="71" y="21"/>
                  </a:lnTo>
                  <a:lnTo>
                    <a:pt x="79" y="12"/>
                  </a:lnTo>
                  <a:lnTo>
                    <a:pt x="83" y="0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998" name="Freeform 248"/>
            <p:cNvSpPr>
              <a:spLocks/>
            </p:cNvSpPr>
            <p:nvPr/>
          </p:nvSpPr>
          <p:spPr bwMode="auto">
            <a:xfrm>
              <a:off x="5706" y="2697"/>
              <a:ext cx="13" cy="271"/>
            </a:xfrm>
            <a:custGeom>
              <a:avLst/>
              <a:gdLst>
                <a:gd name="T0" fmla="*/ 0 w 13"/>
                <a:gd name="T1" fmla="*/ 0 h 271"/>
                <a:gd name="T2" fmla="*/ 0 w 13"/>
                <a:gd name="T3" fmla="*/ 0 h 271"/>
                <a:gd name="T4" fmla="*/ 0 w 13"/>
                <a:gd name="T5" fmla="*/ 271 h 271"/>
                <a:gd name="T6" fmla="*/ 13 w 13"/>
                <a:gd name="T7" fmla="*/ 271 h 271"/>
                <a:gd name="T8" fmla="*/ 13 w 13"/>
                <a:gd name="T9" fmla="*/ 0 h 271"/>
                <a:gd name="T10" fmla="*/ 0 w 13"/>
                <a:gd name="T11" fmla="*/ 0 h 27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"/>
                <a:gd name="T19" fmla="*/ 0 h 271"/>
                <a:gd name="T20" fmla="*/ 13 w 13"/>
                <a:gd name="T21" fmla="*/ 271 h 27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" h="271">
                  <a:moveTo>
                    <a:pt x="0" y="0"/>
                  </a:moveTo>
                  <a:lnTo>
                    <a:pt x="0" y="0"/>
                  </a:lnTo>
                  <a:lnTo>
                    <a:pt x="0" y="271"/>
                  </a:lnTo>
                  <a:lnTo>
                    <a:pt x="13" y="271"/>
                  </a:lnTo>
                  <a:lnTo>
                    <a:pt x="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999" name="Freeform 249"/>
            <p:cNvSpPr>
              <a:spLocks/>
            </p:cNvSpPr>
            <p:nvPr/>
          </p:nvSpPr>
          <p:spPr bwMode="auto">
            <a:xfrm>
              <a:off x="5636" y="2653"/>
              <a:ext cx="83" cy="44"/>
            </a:xfrm>
            <a:custGeom>
              <a:avLst/>
              <a:gdLst>
                <a:gd name="T0" fmla="*/ 0 w 83"/>
                <a:gd name="T1" fmla="*/ 11 h 44"/>
                <a:gd name="T2" fmla="*/ 0 w 83"/>
                <a:gd name="T3" fmla="*/ 11 h 44"/>
                <a:gd name="T4" fmla="*/ 12 w 83"/>
                <a:gd name="T5" fmla="*/ 12 h 44"/>
                <a:gd name="T6" fmla="*/ 25 w 83"/>
                <a:gd name="T7" fmla="*/ 16 h 44"/>
                <a:gd name="T8" fmla="*/ 38 w 83"/>
                <a:gd name="T9" fmla="*/ 17 h 44"/>
                <a:gd name="T10" fmla="*/ 49 w 83"/>
                <a:gd name="T11" fmla="*/ 22 h 44"/>
                <a:gd name="T12" fmla="*/ 58 w 83"/>
                <a:gd name="T13" fmla="*/ 24 h 44"/>
                <a:gd name="T14" fmla="*/ 64 w 83"/>
                <a:gd name="T15" fmla="*/ 30 h 44"/>
                <a:gd name="T16" fmla="*/ 70 w 83"/>
                <a:gd name="T17" fmla="*/ 35 h 44"/>
                <a:gd name="T18" fmla="*/ 70 w 83"/>
                <a:gd name="T19" fmla="*/ 44 h 44"/>
                <a:gd name="T20" fmla="*/ 83 w 83"/>
                <a:gd name="T21" fmla="*/ 44 h 44"/>
                <a:gd name="T22" fmla="*/ 79 w 83"/>
                <a:gd name="T23" fmla="*/ 32 h 44"/>
                <a:gd name="T24" fmla="*/ 71 w 83"/>
                <a:gd name="T25" fmla="*/ 23 h 44"/>
                <a:gd name="T26" fmla="*/ 62 w 83"/>
                <a:gd name="T27" fmla="*/ 15 h 44"/>
                <a:gd name="T28" fmla="*/ 52 w 83"/>
                <a:gd name="T29" fmla="*/ 11 h 44"/>
                <a:gd name="T30" fmla="*/ 38 w 83"/>
                <a:gd name="T31" fmla="*/ 6 h 44"/>
                <a:gd name="T32" fmla="*/ 25 w 83"/>
                <a:gd name="T33" fmla="*/ 5 h 44"/>
                <a:gd name="T34" fmla="*/ 12 w 83"/>
                <a:gd name="T35" fmla="*/ 3 h 44"/>
                <a:gd name="T36" fmla="*/ 0 w 83"/>
                <a:gd name="T37" fmla="*/ 0 h 44"/>
                <a:gd name="T38" fmla="*/ 0 w 83"/>
                <a:gd name="T39" fmla="*/ 11 h 4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83"/>
                <a:gd name="T61" fmla="*/ 0 h 44"/>
                <a:gd name="T62" fmla="*/ 83 w 83"/>
                <a:gd name="T63" fmla="*/ 44 h 4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83" h="44">
                  <a:moveTo>
                    <a:pt x="0" y="11"/>
                  </a:moveTo>
                  <a:lnTo>
                    <a:pt x="0" y="11"/>
                  </a:lnTo>
                  <a:lnTo>
                    <a:pt x="12" y="12"/>
                  </a:lnTo>
                  <a:lnTo>
                    <a:pt x="25" y="16"/>
                  </a:lnTo>
                  <a:lnTo>
                    <a:pt x="38" y="17"/>
                  </a:lnTo>
                  <a:lnTo>
                    <a:pt x="49" y="22"/>
                  </a:lnTo>
                  <a:lnTo>
                    <a:pt x="58" y="24"/>
                  </a:lnTo>
                  <a:lnTo>
                    <a:pt x="64" y="30"/>
                  </a:lnTo>
                  <a:lnTo>
                    <a:pt x="70" y="35"/>
                  </a:lnTo>
                  <a:lnTo>
                    <a:pt x="70" y="44"/>
                  </a:lnTo>
                  <a:lnTo>
                    <a:pt x="83" y="44"/>
                  </a:lnTo>
                  <a:lnTo>
                    <a:pt x="79" y="32"/>
                  </a:lnTo>
                  <a:lnTo>
                    <a:pt x="71" y="23"/>
                  </a:lnTo>
                  <a:lnTo>
                    <a:pt x="62" y="15"/>
                  </a:lnTo>
                  <a:lnTo>
                    <a:pt x="52" y="11"/>
                  </a:lnTo>
                  <a:lnTo>
                    <a:pt x="38" y="6"/>
                  </a:lnTo>
                  <a:lnTo>
                    <a:pt x="25" y="5"/>
                  </a:lnTo>
                  <a:lnTo>
                    <a:pt x="12" y="3"/>
                  </a:lnTo>
                  <a:lnTo>
                    <a:pt x="0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000" name="Freeform 250"/>
            <p:cNvSpPr>
              <a:spLocks/>
            </p:cNvSpPr>
            <p:nvPr/>
          </p:nvSpPr>
          <p:spPr bwMode="auto">
            <a:xfrm>
              <a:off x="5557" y="2613"/>
              <a:ext cx="79" cy="51"/>
            </a:xfrm>
            <a:custGeom>
              <a:avLst/>
              <a:gdLst>
                <a:gd name="T0" fmla="*/ 13 w 79"/>
                <a:gd name="T1" fmla="*/ 16 h 51"/>
                <a:gd name="T2" fmla="*/ 4 w 79"/>
                <a:gd name="T3" fmla="*/ 21 h 51"/>
                <a:gd name="T4" fmla="*/ 10 w 79"/>
                <a:gd name="T5" fmla="*/ 28 h 51"/>
                <a:gd name="T6" fmla="*/ 18 w 79"/>
                <a:gd name="T7" fmla="*/ 33 h 51"/>
                <a:gd name="T8" fmla="*/ 27 w 79"/>
                <a:gd name="T9" fmla="*/ 39 h 51"/>
                <a:gd name="T10" fmla="*/ 35 w 79"/>
                <a:gd name="T11" fmla="*/ 40 h 51"/>
                <a:gd name="T12" fmla="*/ 45 w 79"/>
                <a:gd name="T13" fmla="*/ 44 h 51"/>
                <a:gd name="T14" fmla="*/ 56 w 79"/>
                <a:gd name="T15" fmla="*/ 45 h 51"/>
                <a:gd name="T16" fmla="*/ 65 w 79"/>
                <a:gd name="T17" fmla="*/ 49 h 51"/>
                <a:gd name="T18" fmla="*/ 79 w 79"/>
                <a:gd name="T19" fmla="*/ 51 h 51"/>
                <a:gd name="T20" fmla="*/ 79 w 79"/>
                <a:gd name="T21" fmla="*/ 40 h 51"/>
                <a:gd name="T22" fmla="*/ 65 w 79"/>
                <a:gd name="T23" fmla="*/ 39 h 51"/>
                <a:gd name="T24" fmla="*/ 56 w 79"/>
                <a:gd name="T25" fmla="*/ 35 h 51"/>
                <a:gd name="T26" fmla="*/ 45 w 79"/>
                <a:gd name="T27" fmla="*/ 33 h 51"/>
                <a:gd name="T28" fmla="*/ 38 w 79"/>
                <a:gd name="T29" fmla="*/ 30 h 51"/>
                <a:gd name="T30" fmla="*/ 30 w 79"/>
                <a:gd name="T31" fmla="*/ 28 h 51"/>
                <a:gd name="T32" fmla="*/ 23 w 79"/>
                <a:gd name="T33" fmla="*/ 23 h 51"/>
                <a:gd name="T34" fmla="*/ 15 w 79"/>
                <a:gd name="T35" fmla="*/ 18 h 51"/>
                <a:gd name="T36" fmla="*/ 10 w 79"/>
                <a:gd name="T37" fmla="*/ 14 h 51"/>
                <a:gd name="T38" fmla="*/ 0 w 79"/>
                <a:gd name="T39" fmla="*/ 16 h 51"/>
                <a:gd name="T40" fmla="*/ 10 w 79"/>
                <a:gd name="T41" fmla="*/ 14 h 51"/>
                <a:gd name="T42" fmla="*/ 0 w 79"/>
                <a:gd name="T43" fmla="*/ 0 h 51"/>
                <a:gd name="T44" fmla="*/ 0 w 79"/>
                <a:gd name="T45" fmla="*/ 16 h 51"/>
                <a:gd name="T46" fmla="*/ 13 w 79"/>
                <a:gd name="T47" fmla="*/ 16 h 5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9"/>
                <a:gd name="T73" fmla="*/ 0 h 51"/>
                <a:gd name="T74" fmla="*/ 79 w 79"/>
                <a:gd name="T75" fmla="*/ 51 h 5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9" h="51">
                  <a:moveTo>
                    <a:pt x="13" y="16"/>
                  </a:moveTo>
                  <a:lnTo>
                    <a:pt x="4" y="21"/>
                  </a:lnTo>
                  <a:lnTo>
                    <a:pt x="10" y="28"/>
                  </a:lnTo>
                  <a:lnTo>
                    <a:pt x="18" y="33"/>
                  </a:lnTo>
                  <a:lnTo>
                    <a:pt x="27" y="39"/>
                  </a:lnTo>
                  <a:lnTo>
                    <a:pt x="35" y="40"/>
                  </a:lnTo>
                  <a:lnTo>
                    <a:pt x="45" y="44"/>
                  </a:lnTo>
                  <a:lnTo>
                    <a:pt x="56" y="45"/>
                  </a:lnTo>
                  <a:lnTo>
                    <a:pt x="65" y="49"/>
                  </a:lnTo>
                  <a:lnTo>
                    <a:pt x="79" y="51"/>
                  </a:lnTo>
                  <a:lnTo>
                    <a:pt x="79" y="40"/>
                  </a:lnTo>
                  <a:lnTo>
                    <a:pt x="65" y="39"/>
                  </a:lnTo>
                  <a:lnTo>
                    <a:pt x="56" y="35"/>
                  </a:lnTo>
                  <a:lnTo>
                    <a:pt x="45" y="33"/>
                  </a:lnTo>
                  <a:lnTo>
                    <a:pt x="38" y="30"/>
                  </a:lnTo>
                  <a:lnTo>
                    <a:pt x="30" y="28"/>
                  </a:lnTo>
                  <a:lnTo>
                    <a:pt x="23" y="23"/>
                  </a:lnTo>
                  <a:lnTo>
                    <a:pt x="15" y="18"/>
                  </a:lnTo>
                  <a:lnTo>
                    <a:pt x="10" y="14"/>
                  </a:lnTo>
                  <a:lnTo>
                    <a:pt x="0" y="16"/>
                  </a:lnTo>
                  <a:lnTo>
                    <a:pt x="10" y="14"/>
                  </a:lnTo>
                  <a:lnTo>
                    <a:pt x="0" y="0"/>
                  </a:lnTo>
                  <a:lnTo>
                    <a:pt x="0" y="16"/>
                  </a:lnTo>
                  <a:lnTo>
                    <a:pt x="13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001" name="Freeform 251"/>
            <p:cNvSpPr>
              <a:spLocks/>
            </p:cNvSpPr>
            <p:nvPr/>
          </p:nvSpPr>
          <p:spPr bwMode="auto">
            <a:xfrm>
              <a:off x="5557" y="2629"/>
              <a:ext cx="13" cy="424"/>
            </a:xfrm>
            <a:custGeom>
              <a:avLst/>
              <a:gdLst>
                <a:gd name="T0" fmla="*/ 4 w 13"/>
                <a:gd name="T1" fmla="*/ 403 h 424"/>
                <a:gd name="T2" fmla="*/ 13 w 13"/>
                <a:gd name="T3" fmla="*/ 407 h 424"/>
                <a:gd name="T4" fmla="*/ 13 w 13"/>
                <a:gd name="T5" fmla="*/ 0 h 424"/>
                <a:gd name="T6" fmla="*/ 0 w 13"/>
                <a:gd name="T7" fmla="*/ 0 h 424"/>
                <a:gd name="T8" fmla="*/ 0 w 13"/>
                <a:gd name="T9" fmla="*/ 407 h 424"/>
                <a:gd name="T10" fmla="*/ 10 w 13"/>
                <a:gd name="T11" fmla="*/ 410 h 424"/>
                <a:gd name="T12" fmla="*/ 0 w 13"/>
                <a:gd name="T13" fmla="*/ 407 h 424"/>
                <a:gd name="T14" fmla="*/ 0 w 13"/>
                <a:gd name="T15" fmla="*/ 424 h 424"/>
                <a:gd name="T16" fmla="*/ 10 w 13"/>
                <a:gd name="T17" fmla="*/ 410 h 424"/>
                <a:gd name="T18" fmla="*/ 4 w 13"/>
                <a:gd name="T19" fmla="*/ 403 h 4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424"/>
                <a:gd name="T32" fmla="*/ 13 w 13"/>
                <a:gd name="T33" fmla="*/ 424 h 42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424">
                  <a:moveTo>
                    <a:pt x="4" y="403"/>
                  </a:moveTo>
                  <a:lnTo>
                    <a:pt x="13" y="407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407"/>
                  </a:lnTo>
                  <a:lnTo>
                    <a:pt x="10" y="410"/>
                  </a:lnTo>
                  <a:lnTo>
                    <a:pt x="0" y="407"/>
                  </a:lnTo>
                  <a:lnTo>
                    <a:pt x="0" y="424"/>
                  </a:lnTo>
                  <a:lnTo>
                    <a:pt x="10" y="410"/>
                  </a:lnTo>
                  <a:lnTo>
                    <a:pt x="4" y="40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002" name="Freeform 252">
              <a:hlinkClick r:id="rId4" action="ppaction://hlinksldjump" tooltip="Ландшафт                                                                                                                 "/>
            </p:cNvPr>
            <p:cNvSpPr>
              <a:spLocks/>
            </p:cNvSpPr>
            <p:nvPr/>
          </p:nvSpPr>
          <p:spPr bwMode="auto">
            <a:xfrm>
              <a:off x="5564" y="2257"/>
              <a:ext cx="149" cy="401"/>
            </a:xfrm>
            <a:custGeom>
              <a:avLst/>
              <a:gdLst>
                <a:gd name="T0" fmla="*/ 0 w 149"/>
                <a:gd name="T1" fmla="*/ 401 h 401"/>
                <a:gd name="T2" fmla="*/ 7 w 149"/>
                <a:gd name="T3" fmla="*/ 395 h 401"/>
                <a:gd name="T4" fmla="*/ 14 w 149"/>
                <a:gd name="T5" fmla="*/ 389 h 401"/>
                <a:gd name="T6" fmla="*/ 22 w 149"/>
                <a:gd name="T7" fmla="*/ 385 h 401"/>
                <a:gd name="T8" fmla="*/ 30 w 149"/>
                <a:gd name="T9" fmla="*/ 383 h 401"/>
                <a:gd name="T10" fmla="*/ 38 w 149"/>
                <a:gd name="T11" fmla="*/ 379 h 401"/>
                <a:gd name="T12" fmla="*/ 50 w 149"/>
                <a:gd name="T13" fmla="*/ 378 h 401"/>
                <a:gd name="T14" fmla="*/ 59 w 149"/>
                <a:gd name="T15" fmla="*/ 373 h 401"/>
                <a:gd name="T16" fmla="*/ 72 w 149"/>
                <a:gd name="T17" fmla="*/ 372 h 401"/>
                <a:gd name="T18" fmla="*/ 84 w 149"/>
                <a:gd name="T19" fmla="*/ 371 h 401"/>
                <a:gd name="T20" fmla="*/ 97 w 149"/>
                <a:gd name="T21" fmla="*/ 369 h 401"/>
                <a:gd name="T22" fmla="*/ 110 w 149"/>
                <a:gd name="T23" fmla="*/ 367 h 401"/>
                <a:gd name="T24" fmla="*/ 122 w 149"/>
                <a:gd name="T25" fmla="*/ 364 h 401"/>
                <a:gd name="T26" fmla="*/ 133 w 149"/>
                <a:gd name="T27" fmla="*/ 360 h 401"/>
                <a:gd name="T28" fmla="*/ 141 w 149"/>
                <a:gd name="T29" fmla="*/ 354 h 401"/>
                <a:gd name="T30" fmla="*/ 147 w 149"/>
                <a:gd name="T31" fmla="*/ 344 h 401"/>
                <a:gd name="T32" fmla="*/ 149 w 149"/>
                <a:gd name="T33" fmla="*/ 335 h 401"/>
                <a:gd name="T34" fmla="*/ 149 w 149"/>
                <a:gd name="T35" fmla="*/ 65 h 401"/>
                <a:gd name="T36" fmla="*/ 147 w 149"/>
                <a:gd name="T37" fmla="*/ 54 h 401"/>
                <a:gd name="T38" fmla="*/ 141 w 149"/>
                <a:gd name="T39" fmla="*/ 47 h 401"/>
                <a:gd name="T40" fmla="*/ 133 w 149"/>
                <a:gd name="T41" fmla="*/ 41 h 401"/>
                <a:gd name="T42" fmla="*/ 122 w 149"/>
                <a:gd name="T43" fmla="*/ 38 h 401"/>
                <a:gd name="T44" fmla="*/ 110 w 149"/>
                <a:gd name="T45" fmla="*/ 34 h 401"/>
                <a:gd name="T46" fmla="*/ 97 w 149"/>
                <a:gd name="T47" fmla="*/ 33 h 401"/>
                <a:gd name="T48" fmla="*/ 84 w 149"/>
                <a:gd name="T49" fmla="*/ 30 h 401"/>
                <a:gd name="T50" fmla="*/ 72 w 149"/>
                <a:gd name="T51" fmla="*/ 29 h 401"/>
                <a:gd name="T52" fmla="*/ 59 w 149"/>
                <a:gd name="T53" fmla="*/ 28 h 401"/>
                <a:gd name="T54" fmla="*/ 50 w 149"/>
                <a:gd name="T55" fmla="*/ 24 h 401"/>
                <a:gd name="T56" fmla="*/ 38 w 149"/>
                <a:gd name="T57" fmla="*/ 22 h 401"/>
                <a:gd name="T58" fmla="*/ 30 w 149"/>
                <a:gd name="T59" fmla="*/ 18 h 401"/>
                <a:gd name="T60" fmla="*/ 22 w 149"/>
                <a:gd name="T61" fmla="*/ 16 h 401"/>
                <a:gd name="T62" fmla="*/ 14 w 149"/>
                <a:gd name="T63" fmla="*/ 12 h 401"/>
                <a:gd name="T64" fmla="*/ 7 w 149"/>
                <a:gd name="T65" fmla="*/ 7 h 401"/>
                <a:gd name="T66" fmla="*/ 0 w 149"/>
                <a:gd name="T67" fmla="*/ 0 h 401"/>
                <a:gd name="T68" fmla="*/ 0 w 149"/>
                <a:gd name="T69" fmla="*/ 401 h 40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49"/>
                <a:gd name="T106" fmla="*/ 0 h 401"/>
                <a:gd name="T107" fmla="*/ 149 w 149"/>
                <a:gd name="T108" fmla="*/ 401 h 40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49" h="401">
                  <a:moveTo>
                    <a:pt x="0" y="401"/>
                  </a:moveTo>
                  <a:lnTo>
                    <a:pt x="7" y="395"/>
                  </a:lnTo>
                  <a:lnTo>
                    <a:pt x="14" y="389"/>
                  </a:lnTo>
                  <a:lnTo>
                    <a:pt x="22" y="385"/>
                  </a:lnTo>
                  <a:lnTo>
                    <a:pt x="30" y="383"/>
                  </a:lnTo>
                  <a:lnTo>
                    <a:pt x="38" y="379"/>
                  </a:lnTo>
                  <a:lnTo>
                    <a:pt x="50" y="378"/>
                  </a:lnTo>
                  <a:lnTo>
                    <a:pt x="59" y="373"/>
                  </a:lnTo>
                  <a:lnTo>
                    <a:pt x="72" y="372"/>
                  </a:lnTo>
                  <a:lnTo>
                    <a:pt x="84" y="371"/>
                  </a:lnTo>
                  <a:lnTo>
                    <a:pt x="97" y="369"/>
                  </a:lnTo>
                  <a:lnTo>
                    <a:pt x="110" y="367"/>
                  </a:lnTo>
                  <a:lnTo>
                    <a:pt x="122" y="364"/>
                  </a:lnTo>
                  <a:lnTo>
                    <a:pt x="133" y="360"/>
                  </a:lnTo>
                  <a:lnTo>
                    <a:pt x="141" y="354"/>
                  </a:lnTo>
                  <a:lnTo>
                    <a:pt x="147" y="344"/>
                  </a:lnTo>
                  <a:lnTo>
                    <a:pt x="149" y="335"/>
                  </a:lnTo>
                  <a:lnTo>
                    <a:pt x="149" y="65"/>
                  </a:lnTo>
                  <a:lnTo>
                    <a:pt x="147" y="54"/>
                  </a:lnTo>
                  <a:lnTo>
                    <a:pt x="141" y="47"/>
                  </a:lnTo>
                  <a:lnTo>
                    <a:pt x="133" y="41"/>
                  </a:lnTo>
                  <a:lnTo>
                    <a:pt x="122" y="38"/>
                  </a:lnTo>
                  <a:lnTo>
                    <a:pt x="110" y="34"/>
                  </a:lnTo>
                  <a:lnTo>
                    <a:pt x="97" y="33"/>
                  </a:lnTo>
                  <a:lnTo>
                    <a:pt x="84" y="30"/>
                  </a:lnTo>
                  <a:lnTo>
                    <a:pt x="72" y="29"/>
                  </a:lnTo>
                  <a:lnTo>
                    <a:pt x="59" y="28"/>
                  </a:lnTo>
                  <a:lnTo>
                    <a:pt x="50" y="24"/>
                  </a:lnTo>
                  <a:lnTo>
                    <a:pt x="38" y="22"/>
                  </a:lnTo>
                  <a:lnTo>
                    <a:pt x="30" y="18"/>
                  </a:lnTo>
                  <a:lnTo>
                    <a:pt x="22" y="16"/>
                  </a:lnTo>
                  <a:lnTo>
                    <a:pt x="14" y="12"/>
                  </a:lnTo>
                  <a:lnTo>
                    <a:pt x="7" y="7"/>
                  </a:lnTo>
                  <a:lnTo>
                    <a:pt x="0" y="0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rgbClr val="00F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003" name="Freeform 253"/>
            <p:cNvSpPr>
              <a:spLocks/>
            </p:cNvSpPr>
            <p:nvPr/>
          </p:nvSpPr>
          <p:spPr bwMode="auto">
            <a:xfrm>
              <a:off x="5561" y="2624"/>
              <a:ext cx="75" cy="38"/>
            </a:xfrm>
            <a:custGeom>
              <a:avLst/>
              <a:gdLst>
                <a:gd name="T0" fmla="*/ 75 w 75"/>
                <a:gd name="T1" fmla="*/ 0 h 38"/>
                <a:gd name="T2" fmla="*/ 75 w 75"/>
                <a:gd name="T3" fmla="*/ 0 h 38"/>
                <a:gd name="T4" fmla="*/ 61 w 75"/>
                <a:gd name="T5" fmla="*/ 3 h 38"/>
                <a:gd name="T6" fmla="*/ 52 w 75"/>
                <a:gd name="T7" fmla="*/ 5 h 38"/>
                <a:gd name="T8" fmla="*/ 41 w 75"/>
                <a:gd name="T9" fmla="*/ 7 h 38"/>
                <a:gd name="T10" fmla="*/ 31 w 75"/>
                <a:gd name="T11" fmla="*/ 11 h 38"/>
                <a:gd name="T12" fmla="*/ 24 w 75"/>
                <a:gd name="T13" fmla="*/ 15 h 38"/>
                <a:gd name="T14" fmla="*/ 16 w 75"/>
                <a:gd name="T15" fmla="*/ 17 h 38"/>
                <a:gd name="T16" fmla="*/ 6 w 75"/>
                <a:gd name="T17" fmla="*/ 22 h 38"/>
                <a:gd name="T18" fmla="*/ 0 w 75"/>
                <a:gd name="T19" fmla="*/ 32 h 38"/>
                <a:gd name="T20" fmla="*/ 6 w 75"/>
                <a:gd name="T21" fmla="*/ 38 h 38"/>
                <a:gd name="T22" fmla="*/ 12 w 75"/>
                <a:gd name="T23" fmla="*/ 33 h 38"/>
                <a:gd name="T24" fmla="*/ 18 w 75"/>
                <a:gd name="T25" fmla="*/ 28 h 38"/>
                <a:gd name="T26" fmla="*/ 26 w 75"/>
                <a:gd name="T27" fmla="*/ 24 h 38"/>
                <a:gd name="T28" fmla="*/ 34 w 75"/>
                <a:gd name="T29" fmla="*/ 21 h 38"/>
                <a:gd name="T30" fmla="*/ 41 w 75"/>
                <a:gd name="T31" fmla="*/ 17 h 38"/>
                <a:gd name="T32" fmla="*/ 52 w 75"/>
                <a:gd name="T33" fmla="*/ 16 h 38"/>
                <a:gd name="T34" fmla="*/ 61 w 75"/>
                <a:gd name="T35" fmla="*/ 12 h 38"/>
                <a:gd name="T36" fmla="*/ 75 w 75"/>
                <a:gd name="T37" fmla="*/ 11 h 38"/>
                <a:gd name="T38" fmla="*/ 75 w 75"/>
                <a:gd name="T39" fmla="*/ 0 h 3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75"/>
                <a:gd name="T61" fmla="*/ 0 h 38"/>
                <a:gd name="T62" fmla="*/ 75 w 75"/>
                <a:gd name="T63" fmla="*/ 38 h 3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75" h="38">
                  <a:moveTo>
                    <a:pt x="75" y="0"/>
                  </a:moveTo>
                  <a:lnTo>
                    <a:pt x="75" y="0"/>
                  </a:lnTo>
                  <a:lnTo>
                    <a:pt x="61" y="3"/>
                  </a:lnTo>
                  <a:lnTo>
                    <a:pt x="52" y="5"/>
                  </a:lnTo>
                  <a:lnTo>
                    <a:pt x="41" y="7"/>
                  </a:lnTo>
                  <a:lnTo>
                    <a:pt x="31" y="11"/>
                  </a:lnTo>
                  <a:lnTo>
                    <a:pt x="24" y="15"/>
                  </a:lnTo>
                  <a:lnTo>
                    <a:pt x="16" y="17"/>
                  </a:lnTo>
                  <a:lnTo>
                    <a:pt x="6" y="22"/>
                  </a:lnTo>
                  <a:lnTo>
                    <a:pt x="0" y="32"/>
                  </a:lnTo>
                  <a:lnTo>
                    <a:pt x="6" y="38"/>
                  </a:lnTo>
                  <a:lnTo>
                    <a:pt x="12" y="33"/>
                  </a:lnTo>
                  <a:lnTo>
                    <a:pt x="18" y="28"/>
                  </a:lnTo>
                  <a:lnTo>
                    <a:pt x="26" y="24"/>
                  </a:lnTo>
                  <a:lnTo>
                    <a:pt x="34" y="21"/>
                  </a:lnTo>
                  <a:lnTo>
                    <a:pt x="41" y="17"/>
                  </a:lnTo>
                  <a:lnTo>
                    <a:pt x="52" y="16"/>
                  </a:lnTo>
                  <a:lnTo>
                    <a:pt x="61" y="12"/>
                  </a:lnTo>
                  <a:lnTo>
                    <a:pt x="75" y="1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004" name="Freeform 254"/>
            <p:cNvSpPr>
              <a:spLocks/>
            </p:cNvSpPr>
            <p:nvPr/>
          </p:nvSpPr>
          <p:spPr bwMode="auto">
            <a:xfrm>
              <a:off x="5636" y="2592"/>
              <a:ext cx="83" cy="43"/>
            </a:xfrm>
            <a:custGeom>
              <a:avLst/>
              <a:gdLst>
                <a:gd name="T0" fmla="*/ 70 w 83"/>
                <a:gd name="T1" fmla="*/ 0 h 43"/>
                <a:gd name="T2" fmla="*/ 70 w 83"/>
                <a:gd name="T3" fmla="*/ 0 h 43"/>
                <a:gd name="T4" fmla="*/ 70 w 83"/>
                <a:gd name="T5" fmla="*/ 8 h 43"/>
                <a:gd name="T6" fmla="*/ 64 w 83"/>
                <a:gd name="T7" fmla="*/ 15 h 43"/>
                <a:gd name="T8" fmla="*/ 58 w 83"/>
                <a:gd name="T9" fmla="*/ 20 h 43"/>
                <a:gd name="T10" fmla="*/ 49 w 83"/>
                <a:gd name="T11" fmla="*/ 24 h 43"/>
                <a:gd name="T12" fmla="*/ 38 w 83"/>
                <a:gd name="T13" fmla="*/ 27 h 43"/>
                <a:gd name="T14" fmla="*/ 25 w 83"/>
                <a:gd name="T15" fmla="*/ 30 h 43"/>
                <a:gd name="T16" fmla="*/ 12 w 83"/>
                <a:gd name="T17" fmla="*/ 31 h 43"/>
                <a:gd name="T18" fmla="*/ 0 w 83"/>
                <a:gd name="T19" fmla="*/ 32 h 43"/>
                <a:gd name="T20" fmla="*/ 0 w 83"/>
                <a:gd name="T21" fmla="*/ 43 h 43"/>
                <a:gd name="T22" fmla="*/ 12 w 83"/>
                <a:gd name="T23" fmla="*/ 42 h 43"/>
                <a:gd name="T24" fmla="*/ 25 w 83"/>
                <a:gd name="T25" fmla="*/ 39 h 43"/>
                <a:gd name="T26" fmla="*/ 38 w 83"/>
                <a:gd name="T27" fmla="*/ 37 h 43"/>
                <a:gd name="T28" fmla="*/ 52 w 83"/>
                <a:gd name="T29" fmla="*/ 35 h 43"/>
                <a:gd name="T30" fmla="*/ 62 w 83"/>
                <a:gd name="T31" fmla="*/ 31 h 43"/>
                <a:gd name="T32" fmla="*/ 71 w 83"/>
                <a:gd name="T33" fmla="*/ 22 h 43"/>
                <a:gd name="T34" fmla="*/ 79 w 83"/>
                <a:gd name="T35" fmla="*/ 12 h 43"/>
                <a:gd name="T36" fmla="*/ 83 w 83"/>
                <a:gd name="T37" fmla="*/ 0 h 43"/>
                <a:gd name="T38" fmla="*/ 70 w 83"/>
                <a:gd name="T39" fmla="*/ 0 h 4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83"/>
                <a:gd name="T61" fmla="*/ 0 h 43"/>
                <a:gd name="T62" fmla="*/ 83 w 83"/>
                <a:gd name="T63" fmla="*/ 43 h 4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83" h="43">
                  <a:moveTo>
                    <a:pt x="70" y="0"/>
                  </a:moveTo>
                  <a:lnTo>
                    <a:pt x="70" y="0"/>
                  </a:lnTo>
                  <a:lnTo>
                    <a:pt x="70" y="8"/>
                  </a:lnTo>
                  <a:lnTo>
                    <a:pt x="64" y="15"/>
                  </a:lnTo>
                  <a:lnTo>
                    <a:pt x="58" y="20"/>
                  </a:lnTo>
                  <a:lnTo>
                    <a:pt x="49" y="24"/>
                  </a:lnTo>
                  <a:lnTo>
                    <a:pt x="38" y="27"/>
                  </a:lnTo>
                  <a:lnTo>
                    <a:pt x="25" y="30"/>
                  </a:lnTo>
                  <a:lnTo>
                    <a:pt x="12" y="31"/>
                  </a:lnTo>
                  <a:lnTo>
                    <a:pt x="0" y="32"/>
                  </a:lnTo>
                  <a:lnTo>
                    <a:pt x="0" y="43"/>
                  </a:lnTo>
                  <a:lnTo>
                    <a:pt x="12" y="42"/>
                  </a:lnTo>
                  <a:lnTo>
                    <a:pt x="25" y="39"/>
                  </a:lnTo>
                  <a:lnTo>
                    <a:pt x="38" y="37"/>
                  </a:lnTo>
                  <a:lnTo>
                    <a:pt x="52" y="35"/>
                  </a:lnTo>
                  <a:lnTo>
                    <a:pt x="62" y="31"/>
                  </a:lnTo>
                  <a:lnTo>
                    <a:pt x="71" y="22"/>
                  </a:lnTo>
                  <a:lnTo>
                    <a:pt x="79" y="12"/>
                  </a:lnTo>
                  <a:lnTo>
                    <a:pt x="83" y="0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005" name="Freeform 255"/>
            <p:cNvSpPr>
              <a:spLocks/>
            </p:cNvSpPr>
            <p:nvPr/>
          </p:nvSpPr>
          <p:spPr bwMode="auto">
            <a:xfrm>
              <a:off x="5706" y="2322"/>
              <a:ext cx="13" cy="270"/>
            </a:xfrm>
            <a:custGeom>
              <a:avLst/>
              <a:gdLst>
                <a:gd name="T0" fmla="*/ 0 w 13"/>
                <a:gd name="T1" fmla="*/ 0 h 270"/>
                <a:gd name="T2" fmla="*/ 0 w 13"/>
                <a:gd name="T3" fmla="*/ 0 h 270"/>
                <a:gd name="T4" fmla="*/ 0 w 13"/>
                <a:gd name="T5" fmla="*/ 270 h 270"/>
                <a:gd name="T6" fmla="*/ 13 w 13"/>
                <a:gd name="T7" fmla="*/ 270 h 270"/>
                <a:gd name="T8" fmla="*/ 13 w 13"/>
                <a:gd name="T9" fmla="*/ 0 h 270"/>
                <a:gd name="T10" fmla="*/ 0 w 13"/>
                <a:gd name="T11" fmla="*/ 0 h 27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"/>
                <a:gd name="T19" fmla="*/ 0 h 270"/>
                <a:gd name="T20" fmla="*/ 13 w 13"/>
                <a:gd name="T21" fmla="*/ 270 h 27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" h="270">
                  <a:moveTo>
                    <a:pt x="0" y="0"/>
                  </a:moveTo>
                  <a:lnTo>
                    <a:pt x="0" y="0"/>
                  </a:lnTo>
                  <a:lnTo>
                    <a:pt x="0" y="270"/>
                  </a:lnTo>
                  <a:lnTo>
                    <a:pt x="13" y="270"/>
                  </a:lnTo>
                  <a:lnTo>
                    <a:pt x="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006" name="Freeform 256"/>
            <p:cNvSpPr>
              <a:spLocks/>
            </p:cNvSpPr>
            <p:nvPr/>
          </p:nvSpPr>
          <p:spPr bwMode="auto">
            <a:xfrm>
              <a:off x="5636" y="2280"/>
              <a:ext cx="83" cy="42"/>
            </a:xfrm>
            <a:custGeom>
              <a:avLst/>
              <a:gdLst>
                <a:gd name="T0" fmla="*/ 0 w 83"/>
                <a:gd name="T1" fmla="*/ 11 h 42"/>
                <a:gd name="T2" fmla="*/ 0 w 83"/>
                <a:gd name="T3" fmla="*/ 11 h 42"/>
                <a:gd name="T4" fmla="*/ 12 w 83"/>
                <a:gd name="T5" fmla="*/ 12 h 42"/>
                <a:gd name="T6" fmla="*/ 25 w 83"/>
                <a:gd name="T7" fmla="*/ 15 h 42"/>
                <a:gd name="T8" fmla="*/ 38 w 83"/>
                <a:gd name="T9" fmla="*/ 16 h 42"/>
                <a:gd name="T10" fmla="*/ 49 w 83"/>
                <a:gd name="T11" fmla="*/ 19 h 42"/>
                <a:gd name="T12" fmla="*/ 58 w 83"/>
                <a:gd name="T13" fmla="*/ 23 h 42"/>
                <a:gd name="T14" fmla="*/ 64 w 83"/>
                <a:gd name="T15" fmla="*/ 28 h 42"/>
                <a:gd name="T16" fmla="*/ 70 w 83"/>
                <a:gd name="T17" fmla="*/ 34 h 42"/>
                <a:gd name="T18" fmla="*/ 70 w 83"/>
                <a:gd name="T19" fmla="*/ 42 h 42"/>
                <a:gd name="T20" fmla="*/ 83 w 83"/>
                <a:gd name="T21" fmla="*/ 42 h 42"/>
                <a:gd name="T22" fmla="*/ 79 w 83"/>
                <a:gd name="T23" fmla="*/ 30 h 42"/>
                <a:gd name="T24" fmla="*/ 71 w 83"/>
                <a:gd name="T25" fmla="*/ 22 h 42"/>
                <a:gd name="T26" fmla="*/ 62 w 83"/>
                <a:gd name="T27" fmla="*/ 12 h 42"/>
                <a:gd name="T28" fmla="*/ 52 w 83"/>
                <a:gd name="T29" fmla="*/ 10 h 42"/>
                <a:gd name="T30" fmla="*/ 38 w 83"/>
                <a:gd name="T31" fmla="*/ 6 h 42"/>
                <a:gd name="T32" fmla="*/ 25 w 83"/>
                <a:gd name="T33" fmla="*/ 4 h 42"/>
                <a:gd name="T34" fmla="*/ 12 w 83"/>
                <a:gd name="T35" fmla="*/ 2 h 42"/>
                <a:gd name="T36" fmla="*/ 0 w 83"/>
                <a:gd name="T37" fmla="*/ 0 h 42"/>
                <a:gd name="T38" fmla="*/ 0 w 83"/>
                <a:gd name="T39" fmla="*/ 11 h 4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83"/>
                <a:gd name="T61" fmla="*/ 0 h 42"/>
                <a:gd name="T62" fmla="*/ 83 w 83"/>
                <a:gd name="T63" fmla="*/ 42 h 4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83" h="42">
                  <a:moveTo>
                    <a:pt x="0" y="11"/>
                  </a:moveTo>
                  <a:lnTo>
                    <a:pt x="0" y="11"/>
                  </a:lnTo>
                  <a:lnTo>
                    <a:pt x="12" y="12"/>
                  </a:lnTo>
                  <a:lnTo>
                    <a:pt x="25" y="15"/>
                  </a:lnTo>
                  <a:lnTo>
                    <a:pt x="38" y="16"/>
                  </a:lnTo>
                  <a:lnTo>
                    <a:pt x="49" y="19"/>
                  </a:lnTo>
                  <a:lnTo>
                    <a:pt x="58" y="23"/>
                  </a:lnTo>
                  <a:lnTo>
                    <a:pt x="64" y="28"/>
                  </a:lnTo>
                  <a:lnTo>
                    <a:pt x="70" y="34"/>
                  </a:lnTo>
                  <a:lnTo>
                    <a:pt x="70" y="42"/>
                  </a:lnTo>
                  <a:lnTo>
                    <a:pt x="83" y="42"/>
                  </a:lnTo>
                  <a:lnTo>
                    <a:pt x="79" y="30"/>
                  </a:lnTo>
                  <a:lnTo>
                    <a:pt x="71" y="22"/>
                  </a:lnTo>
                  <a:lnTo>
                    <a:pt x="62" y="12"/>
                  </a:lnTo>
                  <a:lnTo>
                    <a:pt x="52" y="10"/>
                  </a:lnTo>
                  <a:lnTo>
                    <a:pt x="38" y="6"/>
                  </a:lnTo>
                  <a:lnTo>
                    <a:pt x="25" y="4"/>
                  </a:lnTo>
                  <a:lnTo>
                    <a:pt x="12" y="2"/>
                  </a:lnTo>
                  <a:lnTo>
                    <a:pt x="0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007" name="Freeform 257"/>
            <p:cNvSpPr>
              <a:spLocks/>
            </p:cNvSpPr>
            <p:nvPr/>
          </p:nvSpPr>
          <p:spPr bwMode="auto">
            <a:xfrm>
              <a:off x="5557" y="2241"/>
              <a:ext cx="79" cy="50"/>
            </a:xfrm>
            <a:custGeom>
              <a:avLst/>
              <a:gdLst>
                <a:gd name="T0" fmla="*/ 13 w 79"/>
                <a:gd name="T1" fmla="*/ 16 h 50"/>
                <a:gd name="T2" fmla="*/ 4 w 79"/>
                <a:gd name="T3" fmla="*/ 20 h 50"/>
                <a:gd name="T4" fmla="*/ 10 w 79"/>
                <a:gd name="T5" fmla="*/ 28 h 50"/>
                <a:gd name="T6" fmla="*/ 19 w 79"/>
                <a:gd name="T7" fmla="*/ 33 h 50"/>
                <a:gd name="T8" fmla="*/ 27 w 79"/>
                <a:gd name="T9" fmla="*/ 37 h 50"/>
                <a:gd name="T10" fmla="*/ 35 w 79"/>
                <a:gd name="T11" fmla="*/ 39 h 50"/>
                <a:gd name="T12" fmla="*/ 45 w 79"/>
                <a:gd name="T13" fmla="*/ 43 h 50"/>
                <a:gd name="T14" fmla="*/ 56 w 79"/>
                <a:gd name="T15" fmla="*/ 45 h 50"/>
                <a:gd name="T16" fmla="*/ 65 w 79"/>
                <a:gd name="T17" fmla="*/ 49 h 50"/>
                <a:gd name="T18" fmla="*/ 79 w 79"/>
                <a:gd name="T19" fmla="*/ 50 h 50"/>
                <a:gd name="T20" fmla="*/ 79 w 79"/>
                <a:gd name="T21" fmla="*/ 39 h 50"/>
                <a:gd name="T22" fmla="*/ 65 w 79"/>
                <a:gd name="T23" fmla="*/ 38 h 50"/>
                <a:gd name="T24" fmla="*/ 56 w 79"/>
                <a:gd name="T25" fmla="*/ 34 h 50"/>
                <a:gd name="T26" fmla="*/ 45 w 79"/>
                <a:gd name="T27" fmla="*/ 33 h 50"/>
                <a:gd name="T28" fmla="*/ 38 w 79"/>
                <a:gd name="T29" fmla="*/ 29 h 50"/>
                <a:gd name="T30" fmla="*/ 30 w 79"/>
                <a:gd name="T31" fmla="*/ 26 h 50"/>
                <a:gd name="T32" fmla="*/ 22 w 79"/>
                <a:gd name="T33" fmla="*/ 22 h 50"/>
                <a:gd name="T34" fmla="*/ 15 w 79"/>
                <a:gd name="T35" fmla="*/ 17 h 50"/>
                <a:gd name="T36" fmla="*/ 10 w 79"/>
                <a:gd name="T37" fmla="*/ 12 h 50"/>
                <a:gd name="T38" fmla="*/ 0 w 79"/>
                <a:gd name="T39" fmla="*/ 16 h 50"/>
                <a:gd name="T40" fmla="*/ 10 w 79"/>
                <a:gd name="T41" fmla="*/ 12 h 50"/>
                <a:gd name="T42" fmla="*/ 0 w 79"/>
                <a:gd name="T43" fmla="*/ 0 h 50"/>
                <a:gd name="T44" fmla="*/ 0 w 79"/>
                <a:gd name="T45" fmla="*/ 16 h 50"/>
                <a:gd name="T46" fmla="*/ 13 w 79"/>
                <a:gd name="T47" fmla="*/ 16 h 5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9"/>
                <a:gd name="T73" fmla="*/ 0 h 50"/>
                <a:gd name="T74" fmla="*/ 79 w 79"/>
                <a:gd name="T75" fmla="*/ 50 h 5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9" h="50">
                  <a:moveTo>
                    <a:pt x="13" y="16"/>
                  </a:moveTo>
                  <a:lnTo>
                    <a:pt x="4" y="20"/>
                  </a:lnTo>
                  <a:lnTo>
                    <a:pt x="10" y="28"/>
                  </a:lnTo>
                  <a:lnTo>
                    <a:pt x="19" y="33"/>
                  </a:lnTo>
                  <a:lnTo>
                    <a:pt x="27" y="37"/>
                  </a:lnTo>
                  <a:lnTo>
                    <a:pt x="35" y="39"/>
                  </a:lnTo>
                  <a:lnTo>
                    <a:pt x="45" y="43"/>
                  </a:lnTo>
                  <a:lnTo>
                    <a:pt x="56" y="45"/>
                  </a:lnTo>
                  <a:lnTo>
                    <a:pt x="65" y="49"/>
                  </a:lnTo>
                  <a:lnTo>
                    <a:pt x="79" y="50"/>
                  </a:lnTo>
                  <a:lnTo>
                    <a:pt x="79" y="39"/>
                  </a:lnTo>
                  <a:lnTo>
                    <a:pt x="65" y="38"/>
                  </a:lnTo>
                  <a:lnTo>
                    <a:pt x="56" y="34"/>
                  </a:lnTo>
                  <a:lnTo>
                    <a:pt x="45" y="33"/>
                  </a:lnTo>
                  <a:lnTo>
                    <a:pt x="38" y="29"/>
                  </a:lnTo>
                  <a:lnTo>
                    <a:pt x="30" y="26"/>
                  </a:lnTo>
                  <a:lnTo>
                    <a:pt x="22" y="22"/>
                  </a:lnTo>
                  <a:lnTo>
                    <a:pt x="15" y="17"/>
                  </a:lnTo>
                  <a:lnTo>
                    <a:pt x="10" y="12"/>
                  </a:lnTo>
                  <a:lnTo>
                    <a:pt x="0" y="16"/>
                  </a:lnTo>
                  <a:lnTo>
                    <a:pt x="10" y="12"/>
                  </a:lnTo>
                  <a:lnTo>
                    <a:pt x="0" y="0"/>
                  </a:lnTo>
                  <a:lnTo>
                    <a:pt x="0" y="16"/>
                  </a:lnTo>
                  <a:lnTo>
                    <a:pt x="13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008" name="Freeform 258"/>
            <p:cNvSpPr>
              <a:spLocks/>
            </p:cNvSpPr>
            <p:nvPr/>
          </p:nvSpPr>
          <p:spPr bwMode="auto">
            <a:xfrm>
              <a:off x="5557" y="2257"/>
              <a:ext cx="13" cy="417"/>
            </a:xfrm>
            <a:custGeom>
              <a:avLst/>
              <a:gdLst>
                <a:gd name="T0" fmla="*/ 4 w 13"/>
                <a:gd name="T1" fmla="*/ 399 h 417"/>
                <a:gd name="T2" fmla="*/ 13 w 13"/>
                <a:gd name="T3" fmla="*/ 401 h 417"/>
                <a:gd name="T4" fmla="*/ 13 w 13"/>
                <a:gd name="T5" fmla="*/ 0 h 417"/>
                <a:gd name="T6" fmla="*/ 0 w 13"/>
                <a:gd name="T7" fmla="*/ 0 h 417"/>
                <a:gd name="T8" fmla="*/ 0 w 13"/>
                <a:gd name="T9" fmla="*/ 401 h 417"/>
                <a:gd name="T10" fmla="*/ 10 w 13"/>
                <a:gd name="T11" fmla="*/ 405 h 417"/>
                <a:gd name="T12" fmla="*/ 0 w 13"/>
                <a:gd name="T13" fmla="*/ 401 h 417"/>
                <a:gd name="T14" fmla="*/ 0 w 13"/>
                <a:gd name="T15" fmla="*/ 417 h 417"/>
                <a:gd name="T16" fmla="*/ 10 w 13"/>
                <a:gd name="T17" fmla="*/ 405 h 417"/>
                <a:gd name="T18" fmla="*/ 4 w 13"/>
                <a:gd name="T19" fmla="*/ 399 h 4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417"/>
                <a:gd name="T32" fmla="*/ 13 w 13"/>
                <a:gd name="T33" fmla="*/ 417 h 4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417">
                  <a:moveTo>
                    <a:pt x="4" y="399"/>
                  </a:moveTo>
                  <a:lnTo>
                    <a:pt x="13" y="401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401"/>
                  </a:lnTo>
                  <a:lnTo>
                    <a:pt x="10" y="405"/>
                  </a:lnTo>
                  <a:lnTo>
                    <a:pt x="0" y="401"/>
                  </a:lnTo>
                  <a:lnTo>
                    <a:pt x="0" y="417"/>
                  </a:lnTo>
                  <a:lnTo>
                    <a:pt x="10" y="405"/>
                  </a:lnTo>
                  <a:lnTo>
                    <a:pt x="4" y="39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009" name="Freeform 259"/>
            <p:cNvSpPr>
              <a:spLocks/>
            </p:cNvSpPr>
            <p:nvPr/>
          </p:nvSpPr>
          <p:spPr bwMode="auto">
            <a:xfrm>
              <a:off x="60" y="1638"/>
              <a:ext cx="150" cy="405"/>
            </a:xfrm>
            <a:custGeom>
              <a:avLst/>
              <a:gdLst>
                <a:gd name="T0" fmla="*/ 150 w 150"/>
                <a:gd name="T1" fmla="*/ 405 h 405"/>
                <a:gd name="T2" fmla="*/ 142 w 150"/>
                <a:gd name="T3" fmla="*/ 398 h 405"/>
                <a:gd name="T4" fmla="*/ 135 w 150"/>
                <a:gd name="T5" fmla="*/ 393 h 405"/>
                <a:gd name="T6" fmla="*/ 127 w 150"/>
                <a:gd name="T7" fmla="*/ 387 h 405"/>
                <a:gd name="T8" fmla="*/ 119 w 150"/>
                <a:gd name="T9" fmla="*/ 385 h 405"/>
                <a:gd name="T10" fmla="*/ 109 w 150"/>
                <a:gd name="T11" fmla="*/ 382 h 405"/>
                <a:gd name="T12" fmla="*/ 100 w 150"/>
                <a:gd name="T13" fmla="*/ 381 h 405"/>
                <a:gd name="T14" fmla="*/ 89 w 150"/>
                <a:gd name="T15" fmla="*/ 378 h 405"/>
                <a:gd name="T16" fmla="*/ 77 w 150"/>
                <a:gd name="T17" fmla="*/ 376 h 405"/>
                <a:gd name="T18" fmla="*/ 64 w 150"/>
                <a:gd name="T19" fmla="*/ 374 h 405"/>
                <a:gd name="T20" fmla="*/ 52 w 150"/>
                <a:gd name="T21" fmla="*/ 370 h 405"/>
                <a:gd name="T22" fmla="*/ 39 w 150"/>
                <a:gd name="T23" fmla="*/ 369 h 405"/>
                <a:gd name="T24" fmla="*/ 28 w 150"/>
                <a:gd name="T25" fmla="*/ 366 h 405"/>
                <a:gd name="T26" fmla="*/ 16 w 150"/>
                <a:gd name="T27" fmla="*/ 362 h 405"/>
                <a:gd name="T28" fmla="*/ 8 w 150"/>
                <a:gd name="T29" fmla="*/ 356 h 405"/>
                <a:gd name="T30" fmla="*/ 1 w 150"/>
                <a:gd name="T31" fmla="*/ 349 h 405"/>
                <a:gd name="T32" fmla="*/ 0 w 150"/>
                <a:gd name="T33" fmla="*/ 338 h 405"/>
                <a:gd name="T34" fmla="*/ 0 w 150"/>
                <a:gd name="T35" fmla="*/ 66 h 405"/>
                <a:gd name="T36" fmla="*/ 1 w 150"/>
                <a:gd name="T37" fmla="*/ 56 h 405"/>
                <a:gd name="T38" fmla="*/ 8 w 150"/>
                <a:gd name="T39" fmla="*/ 49 h 405"/>
                <a:gd name="T40" fmla="*/ 16 w 150"/>
                <a:gd name="T41" fmla="*/ 42 h 405"/>
                <a:gd name="T42" fmla="*/ 28 w 150"/>
                <a:gd name="T43" fmla="*/ 39 h 405"/>
                <a:gd name="T44" fmla="*/ 39 w 150"/>
                <a:gd name="T45" fmla="*/ 36 h 405"/>
                <a:gd name="T46" fmla="*/ 52 w 150"/>
                <a:gd name="T47" fmla="*/ 35 h 405"/>
                <a:gd name="T48" fmla="*/ 64 w 150"/>
                <a:gd name="T49" fmla="*/ 31 h 405"/>
                <a:gd name="T50" fmla="*/ 77 w 150"/>
                <a:gd name="T51" fmla="*/ 29 h 405"/>
                <a:gd name="T52" fmla="*/ 89 w 150"/>
                <a:gd name="T53" fmla="*/ 27 h 405"/>
                <a:gd name="T54" fmla="*/ 100 w 150"/>
                <a:gd name="T55" fmla="*/ 24 h 405"/>
                <a:gd name="T56" fmla="*/ 109 w 150"/>
                <a:gd name="T57" fmla="*/ 21 h 405"/>
                <a:gd name="T58" fmla="*/ 119 w 150"/>
                <a:gd name="T59" fmla="*/ 19 h 405"/>
                <a:gd name="T60" fmla="*/ 127 w 150"/>
                <a:gd name="T61" fmla="*/ 15 h 405"/>
                <a:gd name="T62" fmla="*/ 135 w 150"/>
                <a:gd name="T63" fmla="*/ 12 h 405"/>
                <a:gd name="T64" fmla="*/ 142 w 150"/>
                <a:gd name="T65" fmla="*/ 7 h 405"/>
                <a:gd name="T66" fmla="*/ 150 w 150"/>
                <a:gd name="T67" fmla="*/ 0 h 405"/>
                <a:gd name="T68" fmla="*/ 150 w 150"/>
                <a:gd name="T69" fmla="*/ 405 h 40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50"/>
                <a:gd name="T106" fmla="*/ 0 h 405"/>
                <a:gd name="T107" fmla="*/ 150 w 150"/>
                <a:gd name="T108" fmla="*/ 405 h 40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50" h="405">
                  <a:moveTo>
                    <a:pt x="150" y="405"/>
                  </a:moveTo>
                  <a:lnTo>
                    <a:pt x="142" y="398"/>
                  </a:lnTo>
                  <a:lnTo>
                    <a:pt x="135" y="393"/>
                  </a:lnTo>
                  <a:lnTo>
                    <a:pt x="127" y="387"/>
                  </a:lnTo>
                  <a:lnTo>
                    <a:pt x="119" y="385"/>
                  </a:lnTo>
                  <a:lnTo>
                    <a:pt x="109" y="382"/>
                  </a:lnTo>
                  <a:lnTo>
                    <a:pt x="100" y="381"/>
                  </a:lnTo>
                  <a:lnTo>
                    <a:pt x="89" y="378"/>
                  </a:lnTo>
                  <a:lnTo>
                    <a:pt x="77" y="376"/>
                  </a:lnTo>
                  <a:lnTo>
                    <a:pt x="64" y="374"/>
                  </a:lnTo>
                  <a:lnTo>
                    <a:pt x="52" y="370"/>
                  </a:lnTo>
                  <a:lnTo>
                    <a:pt x="39" y="369"/>
                  </a:lnTo>
                  <a:lnTo>
                    <a:pt x="28" y="366"/>
                  </a:lnTo>
                  <a:lnTo>
                    <a:pt x="16" y="362"/>
                  </a:lnTo>
                  <a:lnTo>
                    <a:pt x="8" y="356"/>
                  </a:lnTo>
                  <a:lnTo>
                    <a:pt x="1" y="349"/>
                  </a:lnTo>
                  <a:lnTo>
                    <a:pt x="0" y="338"/>
                  </a:lnTo>
                  <a:lnTo>
                    <a:pt x="0" y="66"/>
                  </a:lnTo>
                  <a:lnTo>
                    <a:pt x="1" y="56"/>
                  </a:lnTo>
                  <a:lnTo>
                    <a:pt x="8" y="49"/>
                  </a:lnTo>
                  <a:lnTo>
                    <a:pt x="16" y="42"/>
                  </a:lnTo>
                  <a:lnTo>
                    <a:pt x="28" y="39"/>
                  </a:lnTo>
                  <a:lnTo>
                    <a:pt x="39" y="36"/>
                  </a:lnTo>
                  <a:lnTo>
                    <a:pt x="52" y="35"/>
                  </a:lnTo>
                  <a:lnTo>
                    <a:pt x="64" y="31"/>
                  </a:lnTo>
                  <a:lnTo>
                    <a:pt x="77" y="29"/>
                  </a:lnTo>
                  <a:lnTo>
                    <a:pt x="89" y="27"/>
                  </a:lnTo>
                  <a:lnTo>
                    <a:pt x="100" y="24"/>
                  </a:lnTo>
                  <a:lnTo>
                    <a:pt x="109" y="21"/>
                  </a:lnTo>
                  <a:lnTo>
                    <a:pt x="119" y="19"/>
                  </a:lnTo>
                  <a:lnTo>
                    <a:pt x="127" y="15"/>
                  </a:lnTo>
                  <a:lnTo>
                    <a:pt x="135" y="12"/>
                  </a:lnTo>
                  <a:lnTo>
                    <a:pt x="142" y="7"/>
                  </a:lnTo>
                  <a:lnTo>
                    <a:pt x="150" y="0"/>
                  </a:lnTo>
                  <a:lnTo>
                    <a:pt x="150" y="405"/>
                  </a:lnTo>
                  <a:close/>
                </a:path>
              </a:pathLst>
            </a:custGeom>
            <a:solidFill>
              <a:srgbClr val="66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010" name="Freeform 260"/>
            <p:cNvSpPr>
              <a:spLocks/>
            </p:cNvSpPr>
            <p:nvPr/>
          </p:nvSpPr>
          <p:spPr bwMode="auto">
            <a:xfrm>
              <a:off x="137" y="2009"/>
              <a:ext cx="75" cy="38"/>
            </a:xfrm>
            <a:custGeom>
              <a:avLst/>
              <a:gdLst>
                <a:gd name="T0" fmla="*/ 0 w 75"/>
                <a:gd name="T1" fmla="*/ 10 h 38"/>
                <a:gd name="T2" fmla="*/ 0 w 75"/>
                <a:gd name="T3" fmla="*/ 10 h 38"/>
                <a:gd name="T4" fmla="*/ 12 w 75"/>
                <a:gd name="T5" fmla="*/ 11 h 38"/>
                <a:gd name="T6" fmla="*/ 22 w 75"/>
                <a:gd name="T7" fmla="*/ 15 h 38"/>
                <a:gd name="T8" fmla="*/ 32 w 75"/>
                <a:gd name="T9" fmla="*/ 17 h 38"/>
                <a:gd name="T10" fmla="*/ 39 w 75"/>
                <a:gd name="T11" fmla="*/ 19 h 38"/>
                <a:gd name="T12" fmla="*/ 49 w 75"/>
                <a:gd name="T13" fmla="*/ 22 h 38"/>
                <a:gd name="T14" fmla="*/ 54 w 75"/>
                <a:gd name="T15" fmla="*/ 27 h 38"/>
                <a:gd name="T16" fmla="*/ 61 w 75"/>
                <a:gd name="T17" fmla="*/ 33 h 38"/>
                <a:gd name="T18" fmla="*/ 68 w 75"/>
                <a:gd name="T19" fmla="*/ 38 h 38"/>
                <a:gd name="T20" fmla="*/ 75 w 75"/>
                <a:gd name="T21" fmla="*/ 31 h 38"/>
                <a:gd name="T22" fmla="*/ 67 w 75"/>
                <a:gd name="T23" fmla="*/ 22 h 38"/>
                <a:gd name="T24" fmla="*/ 61 w 75"/>
                <a:gd name="T25" fmla="*/ 17 h 38"/>
                <a:gd name="T26" fmla="*/ 51 w 75"/>
                <a:gd name="T27" fmla="*/ 11 h 38"/>
                <a:gd name="T28" fmla="*/ 43 w 75"/>
                <a:gd name="T29" fmla="*/ 9 h 38"/>
                <a:gd name="T30" fmla="*/ 32 w 75"/>
                <a:gd name="T31" fmla="*/ 7 h 38"/>
                <a:gd name="T32" fmla="*/ 22 w 75"/>
                <a:gd name="T33" fmla="*/ 5 h 38"/>
                <a:gd name="T34" fmla="*/ 12 w 75"/>
                <a:gd name="T35" fmla="*/ 2 h 38"/>
                <a:gd name="T36" fmla="*/ 0 w 75"/>
                <a:gd name="T37" fmla="*/ 0 h 38"/>
                <a:gd name="T38" fmla="*/ 0 w 75"/>
                <a:gd name="T39" fmla="*/ 10 h 3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75"/>
                <a:gd name="T61" fmla="*/ 0 h 38"/>
                <a:gd name="T62" fmla="*/ 75 w 75"/>
                <a:gd name="T63" fmla="*/ 38 h 3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75" h="38">
                  <a:moveTo>
                    <a:pt x="0" y="10"/>
                  </a:moveTo>
                  <a:lnTo>
                    <a:pt x="0" y="10"/>
                  </a:lnTo>
                  <a:lnTo>
                    <a:pt x="12" y="11"/>
                  </a:lnTo>
                  <a:lnTo>
                    <a:pt x="22" y="15"/>
                  </a:lnTo>
                  <a:lnTo>
                    <a:pt x="32" y="17"/>
                  </a:lnTo>
                  <a:lnTo>
                    <a:pt x="39" y="19"/>
                  </a:lnTo>
                  <a:lnTo>
                    <a:pt x="49" y="22"/>
                  </a:lnTo>
                  <a:lnTo>
                    <a:pt x="54" y="27"/>
                  </a:lnTo>
                  <a:lnTo>
                    <a:pt x="61" y="33"/>
                  </a:lnTo>
                  <a:lnTo>
                    <a:pt x="68" y="38"/>
                  </a:lnTo>
                  <a:lnTo>
                    <a:pt x="75" y="31"/>
                  </a:lnTo>
                  <a:lnTo>
                    <a:pt x="67" y="22"/>
                  </a:lnTo>
                  <a:lnTo>
                    <a:pt x="61" y="17"/>
                  </a:lnTo>
                  <a:lnTo>
                    <a:pt x="51" y="11"/>
                  </a:lnTo>
                  <a:lnTo>
                    <a:pt x="43" y="9"/>
                  </a:lnTo>
                  <a:lnTo>
                    <a:pt x="32" y="7"/>
                  </a:lnTo>
                  <a:lnTo>
                    <a:pt x="22" y="5"/>
                  </a:lnTo>
                  <a:lnTo>
                    <a:pt x="12" y="2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011" name="Freeform 261"/>
            <p:cNvSpPr>
              <a:spLocks/>
            </p:cNvSpPr>
            <p:nvPr/>
          </p:nvSpPr>
          <p:spPr bwMode="auto">
            <a:xfrm>
              <a:off x="54" y="1977"/>
              <a:ext cx="83" cy="42"/>
            </a:xfrm>
            <a:custGeom>
              <a:avLst/>
              <a:gdLst>
                <a:gd name="T0" fmla="*/ 0 w 83"/>
                <a:gd name="T1" fmla="*/ 0 h 42"/>
                <a:gd name="T2" fmla="*/ 0 w 83"/>
                <a:gd name="T3" fmla="*/ 0 h 42"/>
                <a:gd name="T4" fmla="*/ 4 w 83"/>
                <a:gd name="T5" fmla="*/ 12 h 42"/>
                <a:gd name="T6" fmla="*/ 12 w 83"/>
                <a:gd name="T7" fmla="*/ 20 h 42"/>
                <a:gd name="T8" fmla="*/ 21 w 83"/>
                <a:gd name="T9" fmla="*/ 29 h 42"/>
                <a:gd name="T10" fmla="*/ 32 w 83"/>
                <a:gd name="T11" fmla="*/ 32 h 42"/>
                <a:gd name="T12" fmla="*/ 45 w 83"/>
                <a:gd name="T13" fmla="*/ 36 h 42"/>
                <a:gd name="T14" fmla="*/ 58 w 83"/>
                <a:gd name="T15" fmla="*/ 37 h 42"/>
                <a:gd name="T16" fmla="*/ 70 w 83"/>
                <a:gd name="T17" fmla="*/ 41 h 42"/>
                <a:gd name="T18" fmla="*/ 83 w 83"/>
                <a:gd name="T19" fmla="*/ 42 h 42"/>
                <a:gd name="T20" fmla="*/ 83 w 83"/>
                <a:gd name="T21" fmla="*/ 32 h 42"/>
                <a:gd name="T22" fmla="*/ 70 w 83"/>
                <a:gd name="T23" fmla="*/ 30 h 42"/>
                <a:gd name="T24" fmla="*/ 58 w 83"/>
                <a:gd name="T25" fmla="*/ 28 h 42"/>
                <a:gd name="T26" fmla="*/ 45 w 83"/>
                <a:gd name="T27" fmla="*/ 25 h 42"/>
                <a:gd name="T28" fmla="*/ 36 w 83"/>
                <a:gd name="T29" fmla="*/ 22 h 42"/>
                <a:gd name="T30" fmla="*/ 24 w 83"/>
                <a:gd name="T31" fmla="*/ 18 h 42"/>
                <a:gd name="T32" fmla="*/ 17 w 83"/>
                <a:gd name="T33" fmla="*/ 13 h 42"/>
                <a:gd name="T34" fmla="*/ 13 w 83"/>
                <a:gd name="T35" fmla="*/ 8 h 42"/>
                <a:gd name="T36" fmla="*/ 13 w 83"/>
                <a:gd name="T37" fmla="*/ 0 h 42"/>
                <a:gd name="T38" fmla="*/ 0 w 83"/>
                <a:gd name="T39" fmla="*/ 0 h 4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83"/>
                <a:gd name="T61" fmla="*/ 0 h 42"/>
                <a:gd name="T62" fmla="*/ 83 w 83"/>
                <a:gd name="T63" fmla="*/ 42 h 4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83" h="42">
                  <a:moveTo>
                    <a:pt x="0" y="0"/>
                  </a:moveTo>
                  <a:lnTo>
                    <a:pt x="0" y="0"/>
                  </a:lnTo>
                  <a:lnTo>
                    <a:pt x="4" y="12"/>
                  </a:lnTo>
                  <a:lnTo>
                    <a:pt x="12" y="20"/>
                  </a:lnTo>
                  <a:lnTo>
                    <a:pt x="21" y="29"/>
                  </a:lnTo>
                  <a:lnTo>
                    <a:pt x="32" y="32"/>
                  </a:lnTo>
                  <a:lnTo>
                    <a:pt x="45" y="36"/>
                  </a:lnTo>
                  <a:lnTo>
                    <a:pt x="58" y="37"/>
                  </a:lnTo>
                  <a:lnTo>
                    <a:pt x="70" y="41"/>
                  </a:lnTo>
                  <a:lnTo>
                    <a:pt x="83" y="42"/>
                  </a:lnTo>
                  <a:lnTo>
                    <a:pt x="83" y="32"/>
                  </a:lnTo>
                  <a:lnTo>
                    <a:pt x="70" y="30"/>
                  </a:lnTo>
                  <a:lnTo>
                    <a:pt x="58" y="28"/>
                  </a:lnTo>
                  <a:lnTo>
                    <a:pt x="45" y="25"/>
                  </a:lnTo>
                  <a:lnTo>
                    <a:pt x="36" y="22"/>
                  </a:lnTo>
                  <a:lnTo>
                    <a:pt x="24" y="18"/>
                  </a:lnTo>
                  <a:lnTo>
                    <a:pt x="17" y="13"/>
                  </a:lnTo>
                  <a:lnTo>
                    <a:pt x="13" y="8"/>
                  </a:lnTo>
                  <a:lnTo>
                    <a:pt x="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012" name="Freeform 262"/>
            <p:cNvSpPr>
              <a:spLocks/>
            </p:cNvSpPr>
            <p:nvPr/>
          </p:nvSpPr>
          <p:spPr bwMode="auto">
            <a:xfrm>
              <a:off x="54" y="1704"/>
              <a:ext cx="13" cy="273"/>
            </a:xfrm>
            <a:custGeom>
              <a:avLst/>
              <a:gdLst>
                <a:gd name="T0" fmla="*/ 0 w 13"/>
                <a:gd name="T1" fmla="*/ 0 h 273"/>
                <a:gd name="T2" fmla="*/ 0 w 13"/>
                <a:gd name="T3" fmla="*/ 0 h 273"/>
                <a:gd name="T4" fmla="*/ 0 w 13"/>
                <a:gd name="T5" fmla="*/ 273 h 273"/>
                <a:gd name="T6" fmla="*/ 13 w 13"/>
                <a:gd name="T7" fmla="*/ 273 h 273"/>
                <a:gd name="T8" fmla="*/ 13 w 13"/>
                <a:gd name="T9" fmla="*/ 0 h 273"/>
                <a:gd name="T10" fmla="*/ 0 w 13"/>
                <a:gd name="T11" fmla="*/ 0 h 2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"/>
                <a:gd name="T19" fmla="*/ 0 h 273"/>
                <a:gd name="T20" fmla="*/ 13 w 13"/>
                <a:gd name="T21" fmla="*/ 273 h 27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" h="273">
                  <a:moveTo>
                    <a:pt x="0" y="0"/>
                  </a:moveTo>
                  <a:lnTo>
                    <a:pt x="0" y="0"/>
                  </a:lnTo>
                  <a:lnTo>
                    <a:pt x="0" y="273"/>
                  </a:lnTo>
                  <a:lnTo>
                    <a:pt x="13" y="273"/>
                  </a:lnTo>
                  <a:lnTo>
                    <a:pt x="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013" name="Freeform 263"/>
            <p:cNvSpPr>
              <a:spLocks/>
            </p:cNvSpPr>
            <p:nvPr/>
          </p:nvSpPr>
          <p:spPr bwMode="auto">
            <a:xfrm>
              <a:off x="54" y="1662"/>
              <a:ext cx="83" cy="42"/>
            </a:xfrm>
            <a:custGeom>
              <a:avLst/>
              <a:gdLst>
                <a:gd name="T0" fmla="*/ 83 w 83"/>
                <a:gd name="T1" fmla="*/ 0 h 42"/>
                <a:gd name="T2" fmla="*/ 83 w 83"/>
                <a:gd name="T3" fmla="*/ 0 h 42"/>
                <a:gd name="T4" fmla="*/ 70 w 83"/>
                <a:gd name="T5" fmla="*/ 1 h 42"/>
                <a:gd name="T6" fmla="*/ 58 w 83"/>
                <a:gd name="T7" fmla="*/ 5 h 42"/>
                <a:gd name="T8" fmla="*/ 45 w 83"/>
                <a:gd name="T9" fmla="*/ 6 h 42"/>
                <a:gd name="T10" fmla="*/ 32 w 83"/>
                <a:gd name="T11" fmla="*/ 10 h 42"/>
                <a:gd name="T12" fmla="*/ 21 w 83"/>
                <a:gd name="T13" fmla="*/ 13 h 42"/>
                <a:gd name="T14" fmla="*/ 12 w 83"/>
                <a:gd name="T15" fmla="*/ 22 h 42"/>
                <a:gd name="T16" fmla="*/ 4 w 83"/>
                <a:gd name="T17" fmla="*/ 30 h 42"/>
                <a:gd name="T18" fmla="*/ 0 w 83"/>
                <a:gd name="T19" fmla="*/ 42 h 42"/>
                <a:gd name="T20" fmla="*/ 13 w 83"/>
                <a:gd name="T21" fmla="*/ 42 h 42"/>
                <a:gd name="T22" fmla="*/ 13 w 83"/>
                <a:gd name="T23" fmla="*/ 34 h 42"/>
                <a:gd name="T24" fmla="*/ 17 w 83"/>
                <a:gd name="T25" fmla="*/ 29 h 42"/>
                <a:gd name="T26" fmla="*/ 24 w 83"/>
                <a:gd name="T27" fmla="*/ 23 h 42"/>
                <a:gd name="T28" fmla="*/ 36 w 83"/>
                <a:gd name="T29" fmla="*/ 19 h 42"/>
                <a:gd name="T30" fmla="*/ 45 w 83"/>
                <a:gd name="T31" fmla="*/ 17 h 42"/>
                <a:gd name="T32" fmla="*/ 58 w 83"/>
                <a:gd name="T33" fmla="*/ 14 h 42"/>
                <a:gd name="T34" fmla="*/ 70 w 83"/>
                <a:gd name="T35" fmla="*/ 11 h 42"/>
                <a:gd name="T36" fmla="*/ 83 w 83"/>
                <a:gd name="T37" fmla="*/ 10 h 42"/>
                <a:gd name="T38" fmla="*/ 83 w 83"/>
                <a:gd name="T39" fmla="*/ 0 h 4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83"/>
                <a:gd name="T61" fmla="*/ 0 h 42"/>
                <a:gd name="T62" fmla="*/ 83 w 83"/>
                <a:gd name="T63" fmla="*/ 42 h 4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83" h="42">
                  <a:moveTo>
                    <a:pt x="83" y="0"/>
                  </a:moveTo>
                  <a:lnTo>
                    <a:pt x="83" y="0"/>
                  </a:lnTo>
                  <a:lnTo>
                    <a:pt x="70" y="1"/>
                  </a:lnTo>
                  <a:lnTo>
                    <a:pt x="58" y="5"/>
                  </a:lnTo>
                  <a:lnTo>
                    <a:pt x="45" y="6"/>
                  </a:lnTo>
                  <a:lnTo>
                    <a:pt x="32" y="10"/>
                  </a:lnTo>
                  <a:lnTo>
                    <a:pt x="21" y="13"/>
                  </a:lnTo>
                  <a:lnTo>
                    <a:pt x="12" y="22"/>
                  </a:lnTo>
                  <a:lnTo>
                    <a:pt x="4" y="30"/>
                  </a:lnTo>
                  <a:lnTo>
                    <a:pt x="0" y="42"/>
                  </a:lnTo>
                  <a:lnTo>
                    <a:pt x="13" y="42"/>
                  </a:lnTo>
                  <a:lnTo>
                    <a:pt x="13" y="34"/>
                  </a:lnTo>
                  <a:lnTo>
                    <a:pt x="17" y="29"/>
                  </a:lnTo>
                  <a:lnTo>
                    <a:pt x="24" y="23"/>
                  </a:lnTo>
                  <a:lnTo>
                    <a:pt x="36" y="19"/>
                  </a:lnTo>
                  <a:lnTo>
                    <a:pt x="45" y="17"/>
                  </a:lnTo>
                  <a:lnTo>
                    <a:pt x="58" y="14"/>
                  </a:lnTo>
                  <a:lnTo>
                    <a:pt x="70" y="11"/>
                  </a:lnTo>
                  <a:lnTo>
                    <a:pt x="83" y="10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014" name="Freeform 264"/>
            <p:cNvSpPr>
              <a:spLocks/>
            </p:cNvSpPr>
            <p:nvPr/>
          </p:nvSpPr>
          <p:spPr bwMode="auto">
            <a:xfrm>
              <a:off x="137" y="1622"/>
              <a:ext cx="79" cy="50"/>
            </a:xfrm>
            <a:custGeom>
              <a:avLst/>
              <a:gdLst>
                <a:gd name="T0" fmla="*/ 79 w 79"/>
                <a:gd name="T1" fmla="*/ 16 h 50"/>
                <a:gd name="T2" fmla="*/ 69 w 79"/>
                <a:gd name="T3" fmla="*/ 12 h 50"/>
                <a:gd name="T4" fmla="*/ 61 w 79"/>
                <a:gd name="T5" fmla="*/ 17 h 50"/>
                <a:gd name="T6" fmla="*/ 57 w 79"/>
                <a:gd name="T7" fmla="*/ 23 h 50"/>
                <a:gd name="T8" fmla="*/ 49 w 79"/>
                <a:gd name="T9" fmla="*/ 25 h 50"/>
                <a:gd name="T10" fmla="*/ 40 w 79"/>
                <a:gd name="T11" fmla="*/ 29 h 50"/>
                <a:gd name="T12" fmla="*/ 32 w 79"/>
                <a:gd name="T13" fmla="*/ 33 h 50"/>
                <a:gd name="T14" fmla="*/ 22 w 79"/>
                <a:gd name="T15" fmla="*/ 34 h 50"/>
                <a:gd name="T16" fmla="*/ 12 w 79"/>
                <a:gd name="T17" fmla="*/ 37 h 50"/>
                <a:gd name="T18" fmla="*/ 0 w 79"/>
                <a:gd name="T19" fmla="*/ 40 h 50"/>
                <a:gd name="T20" fmla="*/ 0 w 79"/>
                <a:gd name="T21" fmla="*/ 50 h 50"/>
                <a:gd name="T22" fmla="*/ 12 w 79"/>
                <a:gd name="T23" fmla="*/ 47 h 50"/>
                <a:gd name="T24" fmla="*/ 22 w 79"/>
                <a:gd name="T25" fmla="*/ 45 h 50"/>
                <a:gd name="T26" fmla="*/ 32 w 79"/>
                <a:gd name="T27" fmla="*/ 42 h 50"/>
                <a:gd name="T28" fmla="*/ 44 w 79"/>
                <a:gd name="T29" fmla="*/ 40 h 50"/>
                <a:gd name="T30" fmla="*/ 51 w 79"/>
                <a:gd name="T31" fmla="*/ 36 h 50"/>
                <a:gd name="T32" fmla="*/ 59 w 79"/>
                <a:gd name="T33" fmla="*/ 33 h 50"/>
                <a:gd name="T34" fmla="*/ 67 w 79"/>
                <a:gd name="T35" fmla="*/ 28 h 50"/>
                <a:gd name="T36" fmla="*/ 75 w 79"/>
                <a:gd name="T37" fmla="*/ 19 h 50"/>
                <a:gd name="T38" fmla="*/ 66 w 79"/>
                <a:gd name="T39" fmla="*/ 16 h 50"/>
                <a:gd name="T40" fmla="*/ 79 w 79"/>
                <a:gd name="T41" fmla="*/ 16 h 50"/>
                <a:gd name="T42" fmla="*/ 79 w 79"/>
                <a:gd name="T43" fmla="*/ 0 h 50"/>
                <a:gd name="T44" fmla="*/ 69 w 79"/>
                <a:gd name="T45" fmla="*/ 12 h 50"/>
                <a:gd name="T46" fmla="*/ 79 w 79"/>
                <a:gd name="T47" fmla="*/ 16 h 5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9"/>
                <a:gd name="T73" fmla="*/ 0 h 50"/>
                <a:gd name="T74" fmla="*/ 79 w 79"/>
                <a:gd name="T75" fmla="*/ 50 h 5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9" h="50">
                  <a:moveTo>
                    <a:pt x="79" y="16"/>
                  </a:moveTo>
                  <a:lnTo>
                    <a:pt x="69" y="12"/>
                  </a:lnTo>
                  <a:lnTo>
                    <a:pt x="61" y="17"/>
                  </a:lnTo>
                  <a:lnTo>
                    <a:pt x="57" y="23"/>
                  </a:lnTo>
                  <a:lnTo>
                    <a:pt x="49" y="25"/>
                  </a:lnTo>
                  <a:lnTo>
                    <a:pt x="40" y="29"/>
                  </a:lnTo>
                  <a:lnTo>
                    <a:pt x="32" y="33"/>
                  </a:lnTo>
                  <a:lnTo>
                    <a:pt x="22" y="34"/>
                  </a:lnTo>
                  <a:lnTo>
                    <a:pt x="12" y="37"/>
                  </a:lnTo>
                  <a:lnTo>
                    <a:pt x="0" y="40"/>
                  </a:lnTo>
                  <a:lnTo>
                    <a:pt x="0" y="50"/>
                  </a:lnTo>
                  <a:lnTo>
                    <a:pt x="12" y="47"/>
                  </a:lnTo>
                  <a:lnTo>
                    <a:pt x="22" y="45"/>
                  </a:lnTo>
                  <a:lnTo>
                    <a:pt x="32" y="42"/>
                  </a:lnTo>
                  <a:lnTo>
                    <a:pt x="44" y="40"/>
                  </a:lnTo>
                  <a:lnTo>
                    <a:pt x="51" y="36"/>
                  </a:lnTo>
                  <a:lnTo>
                    <a:pt x="59" y="33"/>
                  </a:lnTo>
                  <a:lnTo>
                    <a:pt x="67" y="28"/>
                  </a:lnTo>
                  <a:lnTo>
                    <a:pt x="75" y="19"/>
                  </a:lnTo>
                  <a:lnTo>
                    <a:pt x="66" y="16"/>
                  </a:lnTo>
                  <a:lnTo>
                    <a:pt x="79" y="16"/>
                  </a:lnTo>
                  <a:lnTo>
                    <a:pt x="79" y="0"/>
                  </a:lnTo>
                  <a:lnTo>
                    <a:pt x="69" y="12"/>
                  </a:lnTo>
                  <a:lnTo>
                    <a:pt x="79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015" name="Freeform 265"/>
            <p:cNvSpPr>
              <a:spLocks/>
            </p:cNvSpPr>
            <p:nvPr/>
          </p:nvSpPr>
          <p:spPr bwMode="auto">
            <a:xfrm>
              <a:off x="203" y="1638"/>
              <a:ext cx="13" cy="420"/>
            </a:xfrm>
            <a:custGeom>
              <a:avLst/>
              <a:gdLst>
                <a:gd name="T0" fmla="*/ 2 w 13"/>
                <a:gd name="T1" fmla="*/ 409 h 420"/>
                <a:gd name="T2" fmla="*/ 13 w 13"/>
                <a:gd name="T3" fmla="*/ 405 h 420"/>
                <a:gd name="T4" fmla="*/ 13 w 13"/>
                <a:gd name="T5" fmla="*/ 0 h 420"/>
                <a:gd name="T6" fmla="*/ 0 w 13"/>
                <a:gd name="T7" fmla="*/ 0 h 420"/>
                <a:gd name="T8" fmla="*/ 0 w 13"/>
                <a:gd name="T9" fmla="*/ 405 h 420"/>
                <a:gd name="T10" fmla="*/ 9 w 13"/>
                <a:gd name="T11" fmla="*/ 402 h 420"/>
                <a:gd name="T12" fmla="*/ 2 w 13"/>
                <a:gd name="T13" fmla="*/ 409 h 420"/>
                <a:gd name="T14" fmla="*/ 13 w 13"/>
                <a:gd name="T15" fmla="*/ 420 h 420"/>
                <a:gd name="T16" fmla="*/ 13 w 13"/>
                <a:gd name="T17" fmla="*/ 405 h 420"/>
                <a:gd name="T18" fmla="*/ 2 w 13"/>
                <a:gd name="T19" fmla="*/ 409 h 4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420"/>
                <a:gd name="T32" fmla="*/ 13 w 13"/>
                <a:gd name="T33" fmla="*/ 420 h 42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420">
                  <a:moveTo>
                    <a:pt x="2" y="409"/>
                  </a:moveTo>
                  <a:lnTo>
                    <a:pt x="13" y="405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405"/>
                  </a:lnTo>
                  <a:lnTo>
                    <a:pt x="9" y="402"/>
                  </a:lnTo>
                  <a:lnTo>
                    <a:pt x="2" y="409"/>
                  </a:lnTo>
                  <a:lnTo>
                    <a:pt x="13" y="420"/>
                  </a:lnTo>
                  <a:lnTo>
                    <a:pt x="13" y="405"/>
                  </a:lnTo>
                  <a:lnTo>
                    <a:pt x="2" y="40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016" name="Freeform 266"/>
            <p:cNvSpPr>
              <a:spLocks/>
            </p:cNvSpPr>
            <p:nvPr/>
          </p:nvSpPr>
          <p:spPr bwMode="auto">
            <a:xfrm>
              <a:off x="60" y="1267"/>
              <a:ext cx="150" cy="403"/>
            </a:xfrm>
            <a:custGeom>
              <a:avLst/>
              <a:gdLst>
                <a:gd name="T0" fmla="*/ 150 w 150"/>
                <a:gd name="T1" fmla="*/ 403 h 403"/>
                <a:gd name="T2" fmla="*/ 142 w 150"/>
                <a:gd name="T3" fmla="*/ 396 h 403"/>
                <a:gd name="T4" fmla="*/ 135 w 150"/>
                <a:gd name="T5" fmla="*/ 391 h 403"/>
                <a:gd name="T6" fmla="*/ 127 w 150"/>
                <a:gd name="T7" fmla="*/ 388 h 403"/>
                <a:gd name="T8" fmla="*/ 119 w 150"/>
                <a:gd name="T9" fmla="*/ 384 h 403"/>
                <a:gd name="T10" fmla="*/ 109 w 150"/>
                <a:gd name="T11" fmla="*/ 380 h 403"/>
                <a:gd name="T12" fmla="*/ 100 w 150"/>
                <a:gd name="T13" fmla="*/ 379 h 403"/>
                <a:gd name="T14" fmla="*/ 89 w 150"/>
                <a:gd name="T15" fmla="*/ 377 h 403"/>
                <a:gd name="T16" fmla="*/ 77 w 150"/>
                <a:gd name="T17" fmla="*/ 374 h 403"/>
                <a:gd name="T18" fmla="*/ 64 w 150"/>
                <a:gd name="T19" fmla="*/ 373 h 403"/>
                <a:gd name="T20" fmla="*/ 52 w 150"/>
                <a:gd name="T21" fmla="*/ 371 h 403"/>
                <a:gd name="T22" fmla="*/ 39 w 150"/>
                <a:gd name="T23" fmla="*/ 369 h 403"/>
                <a:gd name="T24" fmla="*/ 28 w 150"/>
                <a:gd name="T25" fmla="*/ 366 h 403"/>
                <a:gd name="T26" fmla="*/ 16 w 150"/>
                <a:gd name="T27" fmla="*/ 362 h 403"/>
                <a:gd name="T28" fmla="*/ 8 w 150"/>
                <a:gd name="T29" fmla="*/ 355 h 403"/>
                <a:gd name="T30" fmla="*/ 1 w 150"/>
                <a:gd name="T31" fmla="*/ 347 h 403"/>
                <a:gd name="T32" fmla="*/ 0 w 150"/>
                <a:gd name="T33" fmla="*/ 337 h 403"/>
                <a:gd name="T34" fmla="*/ 0 w 150"/>
                <a:gd name="T35" fmla="*/ 64 h 403"/>
                <a:gd name="T36" fmla="*/ 1 w 150"/>
                <a:gd name="T37" fmla="*/ 54 h 403"/>
                <a:gd name="T38" fmla="*/ 8 w 150"/>
                <a:gd name="T39" fmla="*/ 47 h 403"/>
                <a:gd name="T40" fmla="*/ 16 w 150"/>
                <a:gd name="T41" fmla="*/ 41 h 403"/>
                <a:gd name="T42" fmla="*/ 28 w 150"/>
                <a:gd name="T43" fmla="*/ 37 h 403"/>
                <a:gd name="T44" fmla="*/ 39 w 150"/>
                <a:gd name="T45" fmla="*/ 34 h 403"/>
                <a:gd name="T46" fmla="*/ 52 w 150"/>
                <a:gd name="T47" fmla="*/ 31 h 403"/>
                <a:gd name="T48" fmla="*/ 64 w 150"/>
                <a:gd name="T49" fmla="*/ 29 h 403"/>
                <a:gd name="T50" fmla="*/ 77 w 150"/>
                <a:gd name="T51" fmla="*/ 27 h 403"/>
                <a:gd name="T52" fmla="*/ 89 w 150"/>
                <a:gd name="T53" fmla="*/ 25 h 403"/>
                <a:gd name="T54" fmla="*/ 100 w 150"/>
                <a:gd name="T55" fmla="*/ 24 h 403"/>
                <a:gd name="T56" fmla="*/ 109 w 150"/>
                <a:gd name="T57" fmla="*/ 22 h 403"/>
                <a:gd name="T58" fmla="*/ 119 w 150"/>
                <a:gd name="T59" fmla="*/ 18 h 403"/>
                <a:gd name="T60" fmla="*/ 127 w 150"/>
                <a:gd name="T61" fmla="*/ 16 h 403"/>
                <a:gd name="T62" fmla="*/ 135 w 150"/>
                <a:gd name="T63" fmla="*/ 12 h 403"/>
                <a:gd name="T64" fmla="*/ 142 w 150"/>
                <a:gd name="T65" fmla="*/ 6 h 403"/>
                <a:gd name="T66" fmla="*/ 150 w 150"/>
                <a:gd name="T67" fmla="*/ 0 h 403"/>
                <a:gd name="T68" fmla="*/ 150 w 150"/>
                <a:gd name="T69" fmla="*/ 403 h 40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50"/>
                <a:gd name="T106" fmla="*/ 0 h 403"/>
                <a:gd name="T107" fmla="*/ 150 w 150"/>
                <a:gd name="T108" fmla="*/ 403 h 40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50" h="403">
                  <a:moveTo>
                    <a:pt x="150" y="403"/>
                  </a:moveTo>
                  <a:lnTo>
                    <a:pt x="142" y="396"/>
                  </a:lnTo>
                  <a:lnTo>
                    <a:pt x="135" y="391"/>
                  </a:lnTo>
                  <a:lnTo>
                    <a:pt x="127" y="388"/>
                  </a:lnTo>
                  <a:lnTo>
                    <a:pt x="119" y="384"/>
                  </a:lnTo>
                  <a:lnTo>
                    <a:pt x="109" y="380"/>
                  </a:lnTo>
                  <a:lnTo>
                    <a:pt x="100" y="379"/>
                  </a:lnTo>
                  <a:lnTo>
                    <a:pt x="89" y="377"/>
                  </a:lnTo>
                  <a:lnTo>
                    <a:pt x="77" y="374"/>
                  </a:lnTo>
                  <a:lnTo>
                    <a:pt x="64" y="373"/>
                  </a:lnTo>
                  <a:lnTo>
                    <a:pt x="52" y="371"/>
                  </a:lnTo>
                  <a:lnTo>
                    <a:pt x="39" y="369"/>
                  </a:lnTo>
                  <a:lnTo>
                    <a:pt x="28" y="366"/>
                  </a:lnTo>
                  <a:lnTo>
                    <a:pt x="16" y="362"/>
                  </a:lnTo>
                  <a:lnTo>
                    <a:pt x="8" y="355"/>
                  </a:lnTo>
                  <a:lnTo>
                    <a:pt x="1" y="347"/>
                  </a:lnTo>
                  <a:lnTo>
                    <a:pt x="0" y="337"/>
                  </a:lnTo>
                  <a:lnTo>
                    <a:pt x="0" y="64"/>
                  </a:lnTo>
                  <a:lnTo>
                    <a:pt x="1" y="54"/>
                  </a:lnTo>
                  <a:lnTo>
                    <a:pt x="8" y="47"/>
                  </a:lnTo>
                  <a:lnTo>
                    <a:pt x="16" y="41"/>
                  </a:lnTo>
                  <a:lnTo>
                    <a:pt x="28" y="37"/>
                  </a:lnTo>
                  <a:lnTo>
                    <a:pt x="39" y="34"/>
                  </a:lnTo>
                  <a:lnTo>
                    <a:pt x="52" y="31"/>
                  </a:lnTo>
                  <a:lnTo>
                    <a:pt x="64" y="29"/>
                  </a:lnTo>
                  <a:lnTo>
                    <a:pt x="77" y="27"/>
                  </a:lnTo>
                  <a:lnTo>
                    <a:pt x="89" y="25"/>
                  </a:lnTo>
                  <a:lnTo>
                    <a:pt x="100" y="24"/>
                  </a:lnTo>
                  <a:lnTo>
                    <a:pt x="109" y="22"/>
                  </a:lnTo>
                  <a:lnTo>
                    <a:pt x="119" y="18"/>
                  </a:lnTo>
                  <a:lnTo>
                    <a:pt x="127" y="16"/>
                  </a:lnTo>
                  <a:lnTo>
                    <a:pt x="135" y="12"/>
                  </a:lnTo>
                  <a:lnTo>
                    <a:pt x="142" y="6"/>
                  </a:lnTo>
                  <a:lnTo>
                    <a:pt x="150" y="0"/>
                  </a:lnTo>
                  <a:lnTo>
                    <a:pt x="150" y="403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017" name="Freeform 267"/>
            <p:cNvSpPr>
              <a:spLocks/>
            </p:cNvSpPr>
            <p:nvPr/>
          </p:nvSpPr>
          <p:spPr bwMode="auto">
            <a:xfrm>
              <a:off x="137" y="1635"/>
              <a:ext cx="75" cy="38"/>
            </a:xfrm>
            <a:custGeom>
              <a:avLst/>
              <a:gdLst>
                <a:gd name="T0" fmla="*/ 0 w 75"/>
                <a:gd name="T1" fmla="*/ 11 h 38"/>
                <a:gd name="T2" fmla="*/ 0 w 75"/>
                <a:gd name="T3" fmla="*/ 11 h 38"/>
                <a:gd name="T4" fmla="*/ 12 w 75"/>
                <a:gd name="T5" fmla="*/ 12 h 38"/>
                <a:gd name="T6" fmla="*/ 22 w 75"/>
                <a:gd name="T7" fmla="*/ 16 h 38"/>
                <a:gd name="T8" fmla="*/ 32 w 75"/>
                <a:gd name="T9" fmla="*/ 17 h 38"/>
                <a:gd name="T10" fmla="*/ 39 w 75"/>
                <a:gd name="T11" fmla="*/ 21 h 38"/>
                <a:gd name="T12" fmla="*/ 49 w 75"/>
                <a:gd name="T13" fmla="*/ 24 h 38"/>
                <a:gd name="T14" fmla="*/ 57 w 75"/>
                <a:gd name="T15" fmla="*/ 28 h 38"/>
                <a:gd name="T16" fmla="*/ 61 w 75"/>
                <a:gd name="T17" fmla="*/ 33 h 38"/>
                <a:gd name="T18" fmla="*/ 68 w 75"/>
                <a:gd name="T19" fmla="*/ 38 h 38"/>
                <a:gd name="T20" fmla="*/ 75 w 75"/>
                <a:gd name="T21" fmla="*/ 32 h 38"/>
                <a:gd name="T22" fmla="*/ 67 w 75"/>
                <a:gd name="T23" fmla="*/ 22 h 38"/>
                <a:gd name="T24" fmla="*/ 59 w 75"/>
                <a:gd name="T25" fmla="*/ 17 h 38"/>
                <a:gd name="T26" fmla="*/ 51 w 75"/>
                <a:gd name="T27" fmla="*/ 14 h 38"/>
                <a:gd name="T28" fmla="*/ 43 w 75"/>
                <a:gd name="T29" fmla="*/ 11 h 38"/>
                <a:gd name="T30" fmla="*/ 32 w 75"/>
                <a:gd name="T31" fmla="*/ 8 h 38"/>
                <a:gd name="T32" fmla="*/ 22 w 75"/>
                <a:gd name="T33" fmla="*/ 5 h 38"/>
                <a:gd name="T34" fmla="*/ 12 w 75"/>
                <a:gd name="T35" fmla="*/ 3 h 38"/>
                <a:gd name="T36" fmla="*/ 0 w 75"/>
                <a:gd name="T37" fmla="*/ 0 h 38"/>
                <a:gd name="T38" fmla="*/ 0 w 75"/>
                <a:gd name="T39" fmla="*/ 11 h 3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75"/>
                <a:gd name="T61" fmla="*/ 0 h 38"/>
                <a:gd name="T62" fmla="*/ 75 w 75"/>
                <a:gd name="T63" fmla="*/ 38 h 3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75" h="38">
                  <a:moveTo>
                    <a:pt x="0" y="11"/>
                  </a:moveTo>
                  <a:lnTo>
                    <a:pt x="0" y="11"/>
                  </a:lnTo>
                  <a:lnTo>
                    <a:pt x="12" y="12"/>
                  </a:lnTo>
                  <a:lnTo>
                    <a:pt x="22" y="16"/>
                  </a:lnTo>
                  <a:lnTo>
                    <a:pt x="32" y="17"/>
                  </a:lnTo>
                  <a:lnTo>
                    <a:pt x="39" y="21"/>
                  </a:lnTo>
                  <a:lnTo>
                    <a:pt x="49" y="24"/>
                  </a:lnTo>
                  <a:lnTo>
                    <a:pt x="57" y="28"/>
                  </a:lnTo>
                  <a:lnTo>
                    <a:pt x="61" y="33"/>
                  </a:lnTo>
                  <a:lnTo>
                    <a:pt x="68" y="38"/>
                  </a:lnTo>
                  <a:lnTo>
                    <a:pt x="75" y="32"/>
                  </a:lnTo>
                  <a:lnTo>
                    <a:pt x="67" y="22"/>
                  </a:lnTo>
                  <a:lnTo>
                    <a:pt x="59" y="17"/>
                  </a:lnTo>
                  <a:lnTo>
                    <a:pt x="51" y="14"/>
                  </a:lnTo>
                  <a:lnTo>
                    <a:pt x="43" y="11"/>
                  </a:lnTo>
                  <a:lnTo>
                    <a:pt x="32" y="8"/>
                  </a:lnTo>
                  <a:lnTo>
                    <a:pt x="22" y="5"/>
                  </a:lnTo>
                  <a:lnTo>
                    <a:pt x="12" y="3"/>
                  </a:lnTo>
                  <a:lnTo>
                    <a:pt x="0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018" name="Freeform 268"/>
            <p:cNvSpPr>
              <a:spLocks/>
            </p:cNvSpPr>
            <p:nvPr/>
          </p:nvSpPr>
          <p:spPr bwMode="auto">
            <a:xfrm>
              <a:off x="54" y="1603"/>
              <a:ext cx="83" cy="43"/>
            </a:xfrm>
            <a:custGeom>
              <a:avLst/>
              <a:gdLst>
                <a:gd name="T0" fmla="*/ 0 w 83"/>
                <a:gd name="T1" fmla="*/ 0 h 43"/>
                <a:gd name="T2" fmla="*/ 0 w 83"/>
                <a:gd name="T3" fmla="*/ 0 h 43"/>
                <a:gd name="T4" fmla="*/ 4 w 83"/>
                <a:gd name="T5" fmla="*/ 12 h 43"/>
                <a:gd name="T6" fmla="*/ 12 w 83"/>
                <a:gd name="T7" fmla="*/ 23 h 43"/>
                <a:gd name="T8" fmla="*/ 21 w 83"/>
                <a:gd name="T9" fmla="*/ 31 h 43"/>
                <a:gd name="T10" fmla="*/ 32 w 83"/>
                <a:gd name="T11" fmla="*/ 35 h 43"/>
                <a:gd name="T12" fmla="*/ 45 w 83"/>
                <a:gd name="T13" fmla="*/ 37 h 43"/>
                <a:gd name="T14" fmla="*/ 58 w 83"/>
                <a:gd name="T15" fmla="*/ 40 h 43"/>
                <a:gd name="T16" fmla="*/ 70 w 83"/>
                <a:gd name="T17" fmla="*/ 41 h 43"/>
                <a:gd name="T18" fmla="*/ 83 w 83"/>
                <a:gd name="T19" fmla="*/ 43 h 43"/>
                <a:gd name="T20" fmla="*/ 83 w 83"/>
                <a:gd name="T21" fmla="*/ 32 h 43"/>
                <a:gd name="T22" fmla="*/ 70 w 83"/>
                <a:gd name="T23" fmla="*/ 31 h 43"/>
                <a:gd name="T24" fmla="*/ 58 w 83"/>
                <a:gd name="T25" fmla="*/ 29 h 43"/>
                <a:gd name="T26" fmla="*/ 45 w 83"/>
                <a:gd name="T27" fmla="*/ 27 h 43"/>
                <a:gd name="T28" fmla="*/ 36 w 83"/>
                <a:gd name="T29" fmla="*/ 24 h 43"/>
                <a:gd name="T30" fmla="*/ 24 w 83"/>
                <a:gd name="T31" fmla="*/ 20 h 43"/>
                <a:gd name="T32" fmla="*/ 17 w 83"/>
                <a:gd name="T33" fmla="*/ 15 h 43"/>
                <a:gd name="T34" fmla="*/ 13 w 83"/>
                <a:gd name="T35" fmla="*/ 8 h 43"/>
                <a:gd name="T36" fmla="*/ 13 w 83"/>
                <a:gd name="T37" fmla="*/ 0 h 43"/>
                <a:gd name="T38" fmla="*/ 0 w 83"/>
                <a:gd name="T39" fmla="*/ 0 h 4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83"/>
                <a:gd name="T61" fmla="*/ 0 h 43"/>
                <a:gd name="T62" fmla="*/ 83 w 83"/>
                <a:gd name="T63" fmla="*/ 43 h 4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83" h="43">
                  <a:moveTo>
                    <a:pt x="0" y="0"/>
                  </a:moveTo>
                  <a:lnTo>
                    <a:pt x="0" y="0"/>
                  </a:lnTo>
                  <a:lnTo>
                    <a:pt x="4" y="12"/>
                  </a:lnTo>
                  <a:lnTo>
                    <a:pt x="12" y="23"/>
                  </a:lnTo>
                  <a:lnTo>
                    <a:pt x="21" y="31"/>
                  </a:lnTo>
                  <a:lnTo>
                    <a:pt x="32" y="35"/>
                  </a:lnTo>
                  <a:lnTo>
                    <a:pt x="45" y="37"/>
                  </a:lnTo>
                  <a:lnTo>
                    <a:pt x="58" y="40"/>
                  </a:lnTo>
                  <a:lnTo>
                    <a:pt x="70" y="41"/>
                  </a:lnTo>
                  <a:lnTo>
                    <a:pt x="83" y="43"/>
                  </a:lnTo>
                  <a:lnTo>
                    <a:pt x="83" y="32"/>
                  </a:lnTo>
                  <a:lnTo>
                    <a:pt x="70" y="31"/>
                  </a:lnTo>
                  <a:lnTo>
                    <a:pt x="58" y="29"/>
                  </a:lnTo>
                  <a:lnTo>
                    <a:pt x="45" y="27"/>
                  </a:lnTo>
                  <a:lnTo>
                    <a:pt x="36" y="24"/>
                  </a:lnTo>
                  <a:lnTo>
                    <a:pt x="24" y="20"/>
                  </a:lnTo>
                  <a:lnTo>
                    <a:pt x="17" y="15"/>
                  </a:lnTo>
                  <a:lnTo>
                    <a:pt x="13" y="8"/>
                  </a:lnTo>
                  <a:lnTo>
                    <a:pt x="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019" name="Freeform 269"/>
            <p:cNvSpPr>
              <a:spLocks/>
            </p:cNvSpPr>
            <p:nvPr/>
          </p:nvSpPr>
          <p:spPr bwMode="auto">
            <a:xfrm>
              <a:off x="54" y="1331"/>
              <a:ext cx="13" cy="272"/>
            </a:xfrm>
            <a:custGeom>
              <a:avLst/>
              <a:gdLst>
                <a:gd name="T0" fmla="*/ 0 w 13"/>
                <a:gd name="T1" fmla="*/ 0 h 272"/>
                <a:gd name="T2" fmla="*/ 0 w 13"/>
                <a:gd name="T3" fmla="*/ 0 h 272"/>
                <a:gd name="T4" fmla="*/ 0 w 13"/>
                <a:gd name="T5" fmla="*/ 272 h 272"/>
                <a:gd name="T6" fmla="*/ 13 w 13"/>
                <a:gd name="T7" fmla="*/ 272 h 272"/>
                <a:gd name="T8" fmla="*/ 13 w 13"/>
                <a:gd name="T9" fmla="*/ 0 h 272"/>
                <a:gd name="T10" fmla="*/ 0 w 13"/>
                <a:gd name="T11" fmla="*/ 0 h 27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"/>
                <a:gd name="T19" fmla="*/ 0 h 272"/>
                <a:gd name="T20" fmla="*/ 13 w 13"/>
                <a:gd name="T21" fmla="*/ 272 h 27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" h="272">
                  <a:moveTo>
                    <a:pt x="0" y="0"/>
                  </a:moveTo>
                  <a:lnTo>
                    <a:pt x="0" y="0"/>
                  </a:lnTo>
                  <a:lnTo>
                    <a:pt x="0" y="272"/>
                  </a:lnTo>
                  <a:lnTo>
                    <a:pt x="13" y="272"/>
                  </a:lnTo>
                  <a:lnTo>
                    <a:pt x="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020" name="Freeform 270"/>
            <p:cNvSpPr>
              <a:spLocks/>
            </p:cNvSpPr>
            <p:nvPr/>
          </p:nvSpPr>
          <p:spPr bwMode="auto">
            <a:xfrm>
              <a:off x="54" y="1289"/>
              <a:ext cx="83" cy="42"/>
            </a:xfrm>
            <a:custGeom>
              <a:avLst/>
              <a:gdLst>
                <a:gd name="T0" fmla="*/ 83 w 83"/>
                <a:gd name="T1" fmla="*/ 0 h 42"/>
                <a:gd name="T2" fmla="*/ 83 w 83"/>
                <a:gd name="T3" fmla="*/ 0 h 42"/>
                <a:gd name="T4" fmla="*/ 70 w 83"/>
                <a:gd name="T5" fmla="*/ 1 h 42"/>
                <a:gd name="T6" fmla="*/ 58 w 83"/>
                <a:gd name="T7" fmla="*/ 5 h 42"/>
                <a:gd name="T8" fmla="*/ 45 w 83"/>
                <a:gd name="T9" fmla="*/ 7 h 42"/>
                <a:gd name="T10" fmla="*/ 32 w 83"/>
                <a:gd name="T11" fmla="*/ 9 h 42"/>
                <a:gd name="T12" fmla="*/ 21 w 83"/>
                <a:gd name="T13" fmla="*/ 13 h 42"/>
                <a:gd name="T14" fmla="*/ 12 w 83"/>
                <a:gd name="T15" fmla="*/ 23 h 42"/>
                <a:gd name="T16" fmla="*/ 4 w 83"/>
                <a:gd name="T17" fmla="*/ 30 h 42"/>
                <a:gd name="T18" fmla="*/ 0 w 83"/>
                <a:gd name="T19" fmla="*/ 42 h 42"/>
                <a:gd name="T20" fmla="*/ 13 w 83"/>
                <a:gd name="T21" fmla="*/ 42 h 42"/>
                <a:gd name="T22" fmla="*/ 13 w 83"/>
                <a:gd name="T23" fmla="*/ 34 h 42"/>
                <a:gd name="T24" fmla="*/ 17 w 83"/>
                <a:gd name="T25" fmla="*/ 29 h 42"/>
                <a:gd name="T26" fmla="*/ 24 w 83"/>
                <a:gd name="T27" fmla="*/ 24 h 42"/>
                <a:gd name="T28" fmla="*/ 36 w 83"/>
                <a:gd name="T29" fmla="*/ 20 h 42"/>
                <a:gd name="T30" fmla="*/ 45 w 83"/>
                <a:gd name="T31" fmla="*/ 17 h 42"/>
                <a:gd name="T32" fmla="*/ 58 w 83"/>
                <a:gd name="T33" fmla="*/ 15 h 42"/>
                <a:gd name="T34" fmla="*/ 70 w 83"/>
                <a:gd name="T35" fmla="*/ 12 h 42"/>
                <a:gd name="T36" fmla="*/ 83 w 83"/>
                <a:gd name="T37" fmla="*/ 9 h 42"/>
                <a:gd name="T38" fmla="*/ 83 w 83"/>
                <a:gd name="T39" fmla="*/ 0 h 4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83"/>
                <a:gd name="T61" fmla="*/ 0 h 42"/>
                <a:gd name="T62" fmla="*/ 83 w 83"/>
                <a:gd name="T63" fmla="*/ 42 h 4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83" h="42">
                  <a:moveTo>
                    <a:pt x="83" y="0"/>
                  </a:moveTo>
                  <a:lnTo>
                    <a:pt x="83" y="0"/>
                  </a:lnTo>
                  <a:lnTo>
                    <a:pt x="70" y="1"/>
                  </a:lnTo>
                  <a:lnTo>
                    <a:pt x="58" y="5"/>
                  </a:lnTo>
                  <a:lnTo>
                    <a:pt x="45" y="7"/>
                  </a:lnTo>
                  <a:lnTo>
                    <a:pt x="32" y="9"/>
                  </a:lnTo>
                  <a:lnTo>
                    <a:pt x="21" y="13"/>
                  </a:lnTo>
                  <a:lnTo>
                    <a:pt x="12" y="23"/>
                  </a:lnTo>
                  <a:lnTo>
                    <a:pt x="4" y="30"/>
                  </a:lnTo>
                  <a:lnTo>
                    <a:pt x="0" y="42"/>
                  </a:lnTo>
                  <a:lnTo>
                    <a:pt x="13" y="42"/>
                  </a:lnTo>
                  <a:lnTo>
                    <a:pt x="13" y="34"/>
                  </a:lnTo>
                  <a:lnTo>
                    <a:pt x="17" y="29"/>
                  </a:lnTo>
                  <a:lnTo>
                    <a:pt x="24" y="24"/>
                  </a:lnTo>
                  <a:lnTo>
                    <a:pt x="36" y="20"/>
                  </a:lnTo>
                  <a:lnTo>
                    <a:pt x="45" y="17"/>
                  </a:lnTo>
                  <a:lnTo>
                    <a:pt x="58" y="15"/>
                  </a:lnTo>
                  <a:lnTo>
                    <a:pt x="70" y="12"/>
                  </a:lnTo>
                  <a:lnTo>
                    <a:pt x="83" y="9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021" name="Freeform 271"/>
            <p:cNvSpPr>
              <a:spLocks/>
            </p:cNvSpPr>
            <p:nvPr/>
          </p:nvSpPr>
          <p:spPr bwMode="auto">
            <a:xfrm>
              <a:off x="137" y="1251"/>
              <a:ext cx="79" cy="48"/>
            </a:xfrm>
            <a:custGeom>
              <a:avLst/>
              <a:gdLst>
                <a:gd name="T0" fmla="*/ 79 w 79"/>
                <a:gd name="T1" fmla="*/ 16 h 48"/>
                <a:gd name="T2" fmla="*/ 69 w 79"/>
                <a:gd name="T3" fmla="*/ 12 h 48"/>
                <a:gd name="T4" fmla="*/ 61 w 79"/>
                <a:gd name="T5" fmla="*/ 17 h 48"/>
                <a:gd name="T6" fmla="*/ 57 w 79"/>
                <a:gd name="T7" fmla="*/ 22 h 48"/>
                <a:gd name="T8" fmla="*/ 49 w 79"/>
                <a:gd name="T9" fmla="*/ 26 h 48"/>
                <a:gd name="T10" fmla="*/ 40 w 79"/>
                <a:gd name="T11" fmla="*/ 29 h 48"/>
                <a:gd name="T12" fmla="*/ 32 w 79"/>
                <a:gd name="T13" fmla="*/ 33 h 48"/>
                <a:gd name="T14" fmla="*/ 22 w 79"/>
                <a:gd name="T15" fmla="*/ 34 h 48"/>
                <a:gd name="T16" fmla="*/ 12 w 79"/>
                <a:gd name="T17" fmla="*/ 36 h 48"/>
                <a:gd name="T18" fmla="*/ 0 w 79"/>
                <a:gd name="T19" fmla="*/ 38 h 48"/>
                <a:gd name="T20" fmla="*/ 0 w 79"/>
                <a:gd name="T21" fmla="*/ 48 h 48"/>
                <a:gd name="T22" fmla="*/ 12 w 79"/>
                <a:gd name="T23" fmla="*/ 46 h 48"/>
                <a:gd name="T24" fmla="*/ 22 w 79"/>
                <a:gd name="T25" fmla="*/ 45 h 48"/>
                <a:gd name="T26" fmla="*/ 32 w 79"/>
                <a:gd name="T27" fmla="*/ 44 h 48"/>
                <a:gd name="T28" fmla="*/ 44 w 79"/>
                <a:gd name="T29" fmla="*/ 40 h 48"/>
                <a:gd name="T30" fmla="*/ 51 w 79"/>
                <a:gd name="T31" fmla="*/ 36 h 48"/>
                <a:gd name="T32" fmla="*/ 59 w 79"/>
                <a:gd name="T33" fmla="*/ 33 h 48"/>
                <a:gd name="T34" fmla="*/ 67 w 79"/>
                <a:gd name="T35" fmla="*/ 28 h 48"/>
                <a:gd name="T36" fmla="*/ 75 w 79"/>
                <a:gd name="T37" fmla="*/ 18 h 48"/>
                <a:gd name="T38" fmla="*/ 66 w 79"/>
                <a:gd name="T39" fmla="*/ 16 h 48"/>
                <a:gd name="T40" fmla="*/ 79 w 79"/>
                <a:gd name="T41" fmla="*/ 16 h 48"/>
                <a:gd name="T42" fmla="*/ 79 w 79"/>
                <a:gd name="T43" fmla="*/ 0 h 48"/>
                <a:gd name="T44" fmla="*/ 69 w 79"/>
                <a:gd name="T45" fmla="*/ 12 h 48"/>
                <a:gd name="T46" fmla="*/ 79 w 79"/>
                <a:gd name="T47" fmla="*/ 16 h 4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9"/>
                <a:gd name="T73" fmla="*/ 0 h 48"/>
                <a:gd name="T74" fmla="*/ 79 w 79"/>
                <a:gd name="T75" fmla="*/ 48 h 4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9" h="48">
                  <a:moveTo>
                    <a:pt x="79" y="16"/>
                  </a:moveTo>
                  <a:lnTo>
                    <a:pt x="69" y="12"/>
                  </a:lnTo>
                  <a:lnTo>
                    <a:pt x="61" y="17"/>
                  </a:lnTo>
                  <a:lnTo>
                    <a:pt x="57" y="22"/>
                  </a:lnTo>
                  <a:lnTo>
                    <a:pt x="49" y="26"/>
                  </a:lnTo>
                  <a:lnTo>
                    <a:pt x="40" y="29"/>
                  </a:lnTo>
                  <a:lnTo>
                    <a:pt x="32" y="33"/>
                  </a:lnTo>
                  <a:lnTo>
                    <a:pt x="22" y="34"/>
                  </a:lnTo>
                  <a:lnTo>
                    <a:pt x="12" y="36"/>
                  </a:lnTo>
                  <a:lnTo>
                    <a:pt x="0" y="38"/>
                  </a:lnTo>
                  <a:lnTo>
                    <a:pt x="0" y="48"/>
                  </a:lnTo>
                  <a:lnTo>
                    <a:pt x="12" y="46"/>
                  </a:lnTo>
                  <a:lnTo>
                    <a:pt x="22" y="45"/>
                  </a:lnTo>
                  <a:lnTo>
                    <a:pt x="32" y="44"/>
                  </a:lnTo>
                  <a:lnTo>
                    <a:pt x="44" y="40"/>
                  </a:lnTo>
                  <a:lnTo>
                    <a:pt x="51" y="36"/>
                  </a:lnTo>
                  <a:lnTo>
                    <a:pt x="59" y="33"/>
                  </a:lnTo>
                  <a:lnTo>
                    <a:pt x="67" y="28"/>
                  </a:lnTo>
                  <a:lnTo>
                    <a:pt x="75" y="18"/>
                  </a:lnTo>
                  <a:lnTo>
                    <a:pt x="66" y="16"/>
                  </a:lnTo>
                  <a:lnTo>
                    <a:pt x="79" y="16"/>
                  </a:lnTo>
                  <a:lnTo>
                    <a:pt x="79" y="0"/>
                  </a:lnTo>
                  <a:lnTo>
                    <a:pt x="69" y="12"/>
                  </a:lnTo>
                  <a:lnTo>
                    <a:pt x="79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022" name="Freeform 272"/>
            <p:cNvSpPr>
              <a:spLocks/>
            </p:cNvSpPr>
            <p:nvPr/>
          </p:nvSpPr>
          <p:spPr bwMode="auto">
            <a:xfrm>
              <a:off x="203" y="1267"/>
              <a:ext cx="13" cy="419"/>
            </a:xfrm>
            <a:custGeom>
              <a:avLst/>
              <a:gdLst>
                <a:gd name="T0" fmla="*/ 2 w 13"/>
                <a:gd name="T1" fmla="*/ 407 h 419"/>
                <a:gd name="T2" fmla="*/ 13 w 13"/>
                <a:gd name="T3" fmla="*/ 403 h 419"/>
                <a:gd name="T4" fmla="*/ 13 w 13"/>
                <a:gd name="T5" fmla="*/ 0 h 419"/>
                <a:gd name="T6" fmla="*/ 0 w 13"/>
                <a:gd name="T7" fmla="*/ 0 h 419"/>
                <a:gd name="T8" fmla="*/ 0 w 13"/>
                <a:gd name="T9" fmla="*/ 403 h 419"/>
                <a:gd name="T10" fmla="*/ 9 w 13"/>
                <a:gd name="T11" fmla="*/ 400 h 419"/>
                <a:gd name="T12" fmla="*/ 2 w 13"/>
                <a:gd name="T13" fmla="*/ 407 h 419"/>
                <a:gd name="T14" fmla="*/ 13 w 13"/>
                <a:gd name="T15" fmla="*/ 419 h 419"/>
                <a:gd name="T16" fmla="*/ 13 w 13"/>
                <a:gd name="T17" fmla="*/ 403 h 419"/>
                <a:gd name="T18" fmla="*/ 2 w 13"/>
                <a:gd name="T19" fmla="*/ 407 h 4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419"/>
                <a:gd name="T32" fmla="*/ 13 w 13"/>
                <a:gd name="T33" fmla="*/ 419 h 41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419">
                  <a:moveTo>
                    <a:pt x="2" y="407"/>
                  </a:moveTo>
                  <a:lnTo>
                    <a:pt x="13" y="403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403"/>
                  </a:lnTo>
                  <a:lnTo>
                    <a:pt x="9" y="400"/>
                  </a:lnTo>
                  <a:lnTo>
                    <a:pt x="2" y="407"/>
                  </a:lnTo>
                  <a:lnTo>
                    <a:pt x="13" y="419"/>
                  </a:lnTo>
                  <a:lnTo>
                    <a:pt x="13" y="403"/>
                  </a:lnTo>
                  <a:lnTo>
                    <a:pt x="2" y="40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023" name="Freeform 273"/>
            <p:cNvSpPr>
              <a:spLocks/>
            </p:cNvSpPr>
            <p:nvPr/>
          </p:nvSpPr>
          <p:spPr bwMode="auto">
            <a:xfrm>
              <a:off x="60" y="896"/>
              <a:ext cx="150" cy="405"/>
            </a:xfrm>
            <a:custGeom>
              <a:avLst/>
              <a:gdLst>
                <a:gd name="T0" fmla="*/ 150 w 150"/>
                <a:gd name="T1" fmla="*/ 405 h 405"/>
                <a:gd name="T2" fmla="*/ 142 w 150"/>
                <a:gd name="T3" fmla="*/ 398 h 405"/>
                <a:gd name="T4" fmla="*/ 135 w 150"/>
                <a:gd name="T5" fmla="*/ 393 h 405"/>
                <a:gd name="T6" fmla="*/ 127 w 150"/>
                <a:gd name="T7" fmla="*/ 389 h 405"/>
                <a:gd name="T8" fmla="*/ 119 w 150"/>
                <a:gd name="T9" fmla="*/ 386 h 405"/>
                <a:gd name="T10" fmla="*/ 109 w 150"/>
                <a:gd name="T11" fmla="*/ 382 h 405"/>
                <a:gd name="T12" fmla="*/ 100 w 150"/>
                <a:gd name="T13" fmla="*/ 381 h 405"/>
                <a:gd name="T14" fmla="*/ 89 w 150"/>
                <a:gd name="T15" fmla="*/ 377 h 405"/>
                <a:gd name="T16" fmla="*/ 77 w 150"/>
                <a:gd name="T17" fmla="*/ 376 h 405"/>
                <a:gd name="T18" fmla="*/ 64 w 150"/>
                <a:gd name="T19" fmla="*/ 373 h 405"/>
                <a:gd name="T20" fmla="*/ 52 w 150"/>
                <a:gd name="T21" fmla="*/ 372 h 405"/>
                <a:gd name="T22" fmla="*/ 39 w 150"/>
                <a:gd name="T23" fmla="*/ 370 h 405"/>
                <a:gd name="T24" fmla="*/ 28 w 150"/>
                <a:gd name="T25" fmla="*/ 366 h 405"/>
                <a:gd name="T26" fmla="*/ 16 w 150"/>
                <a:gd name="T27" fmla="*/ 364 h 405"/>
                <a:gd name="T28" fmla="*/ 8 w 150"/>
                <a:gd name="T29" fmla="*/ 357 h 405"/>
                <a:gd name="T30" fmla="*/ 1 w 150"/>
                <a:gd name="T31" fmla="*/ 348 h 405"/>
                <a:gd name="T32" fmla="*/ 0 w 150"/>
                <a:gd name="T33" fmla="*/ 337 h 405"/>
                <a:gd name="T34" fmla="*/ 0 w 150"/>
                <a:gd name="T35" fmla="*/ 68 h 405"/>
                <a:gd name="T36" fmla="*/ 1 w 150"/>
                <a:gd name="T37" fmla="*/ 57 h 405"/>
                <a:gd name="T38" fmla="*/ 8 w 150"/>
                <a:gd name="T39" fmla="*/ 49 h 405"/>
                <a:gd name="T40" fmla="*/ 16 w 150"/>
                <a:gd name="T41" fmla="*/ 41 h 405"/>
                <a:gd name="T42" fmla="*/ 28 w 150"/>
                <a:gd name="T43" fmla="*/ 39 h 405"/>
                <a:gd name="T44" fmla="*/ 39 w 150"/>
                <a:gd name="T45" fmla="*/ 35 h 405"/>
                <a:gd name="T46" fmla="*/ 52 w 150"/>
                <a:gd name="T47" fmla="*/ 33 h 405"/>
                <a:gd name="T48" fmla="*/ 64 w 150"/>
                <a:gd name="T49" fmla="*/ 32 h 405"/>
                <a:gd name="T50" fmla="*/ 77 w 150"/>
                <a:gd name="T51" fmla="*/ 29 h 405"/>
                <a:gd name="T52" fmla="*/ 89 w 150"/>
                <a:gd name="T53" fmla="*/ 28 h 405"/>
                <a:gd name="T54" fmla="*/ 100 w 150"/>
                <a:gd name="T55" fmla="*/ 25 h 405"/>
                <a:gd name="T56" fmla="*/ 109 w 150"/>
                <a:gd name="T57" fmla="*/ 23 h 405"/>
                <a:gd name="T58" fmla="*/ 119 w 150"/>
                <a:gd name="T59" fmla="*/ 20 h 405"/>
                <a:gd name="T60" fmla="*/ 127 w 150"/>
                <a:gd name="T61" fmla="*/ 16 h 405"/>
                <a:gd name="T62" fmla="*/ 135 w 150"/>
                <a:gd name="T63" fmla="*/ 12 h 405"/>
                <a:gd name="T64" fmla="*/ 142 w 150"/>
                <a:gd name="T65" fmla="*/ 8 h 405"/>
                <a:gd name="T66" fmla="*/ 150 w 150"/>
                <a:gd name="T67" fmla="*/ 0 h 405"/>
                <a:gd name="T68" fmla="*/ 150 w 150"/>
                <a:gd name="T69" fmla="*/ 405 h 40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50"/>
                <a:gd name="T106" fmla="*/ 0 h 405"/>
                <a:gd name="T107" fmla="*/ 150 w 150"/>
                <a:gd name="T108" fmla="*/ 405 h 40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50" h="405">
                  <a:moveTo>
                    <a:pt x="150" y="405"/>
                  </a:moveTo>
                  <a:lnTo>
                    <a:pt x="142" y="398"/>
                  </a:lnTo>
                  <a:lnTo>
                    <a:pt x="135" y="393"/>
                  </a:lnTo>
                  <a:lnTo>
                    <a:pt x="127" y="389"/>
                  </a:lnTo>
                  <a:lnTo>
                    <a:pt x="119" y="386"/>
                  </a:lnTo>
                  <a:lnTo>
                    <a:pt x="109" y="382"/>
                  </a:lnTo>
                  <a:lnTo>
                    <a:pt x="100" y="381"/>
                  </a:lnTo>
                  <a:lnTo>
                    <a:pt x="89" y="377"/>
                  </a:lnTo>
                  <a:lnTo>
                    <a:pt x="77" y="376"/>
                  </a:lnTo>
                  <a:lnTo>
                    <a:pt x="64" y="373"/>
                  </a:lnTo>
                  <a:lnTo>
                    <a:pt x="52" y="372"/>
                  </a:lnTo>
                  <a:lnTo>
                    <a:pt x="39" y="370"/>
                  </a:lnTo>
                  <a:lnTo>
                    <a:pt x="28" y="366"/>
                  </a:lnTo>
                  <a:lnTo>
                    <a:pt x="16" y="364"/>
                  </a:lnTo>
                  <a:lnTo>
                    <a:pt x="8" y="357"/>
                  </a:lnTo>
                  <a:lnTo>
                    <a:pt x="1" y="348"/>
                  </a:lnTo>
                  <a:lnTo>
                    <a:pt x="0" y="337"/>
                  </a:lnTo>
                  <a:lnTo>
                    <a:pt x="0" y="68"/>
                  </a:lnTo>
                  <a:lnTo>
                    <a:pt x="1" y="57"/>
                  </a:lnTo>
                  <a:lnTo>
                    <a:pt x="8" y="49"/>
                  </a:lnTo>
                  <a:lnTo>
                    <a:pt x="16" y="41"/>
                  </a:lnTo>
                  <a:lnTo>
                    <a:pt x="28" y="39"/>
                  </a:lnTo>
                  <a:lnTo>
                    <a:pt x="39" y="35"/>
                  </a:lnTo>
                  <a:lnTo>
                    <a:pt x="52" y="33"/>
                  </a:lnTo>
                  <a:lnTo>
                    <a:pt x="64" y="32"/>
                  </a:lnTo>
                  <a:lnTo>
                    <a:pt x="77" y="29"/>
                  </a:lnTo>
                  <a:lnTo>
                    <a:pt x="89" y="28"/>
                  </a:lnTo>
                  <a:lnTo>
                    <a:pt x="100" y="25"/>
                  </a:lnTo>
                  <a:lnTo>
                    <a:pt x="109" y="23"/>
                  </a:lnTo>
                  <a:lnTo>
                    <a:pt x="119" y="20"/>
                  </a:lnTo>
                  <a:lnTo>
                    <a:pt x="127" y="16"/>
                  </a:lnTo>
                  <a:lnTo>
                    <a:pt x="135" y="12"/>
                  </a:lnTo>
                  <a:lnTo>
                    <a:pt x="142" y="8"/>
                  </a:lnTo>
                  <a:lnTo>
                    <a:pt x="150" y="0"/>
                  </a:lnTo>
                  <a:lnTo>
                    <a:pt x="150" y="405"/>
                  </a:lnTo>
                  <a:close/>
                </a:path>
              </a:pathLst>
            </a:custGeom>
            <a:solidFill>
              <a:srgbClr val="FF1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024" name="Freeform 274"/>
            <p:cNvSpPr>
              <a:spLocks/>
            </p:cNvSpPr>
            <p:nvPr/>
          </p:nvSpPr>
          <p:spPr bwMode="auto">
            <a:xfrm>
              <a:off x="137" y="1267"/>
              <a:ext cx="75" cy="37"/>
            </a:xfrm>
            <a:custGeom>
              <a:avLst/>
              <a:gdLst>
                <a:gd name="T0" fmla="*/ 0 w 75"/>
                <a:gd name="T1" fmla="*/ 10 h 37"/>
                <a:gd name="T2" fmla="*/ 0 w 75"/>
                <a:gd name="T3" fmla="*/ 10 h 37"/>
                <a:gd name="T4" fmla="*/ 12 w 75"/>
                <a:gd name="T5" fmla="*/ 12 h 37"/>
                <a:gd name="T6" fmla="*/ 22 w 75"/>
                <a:gd name="T7" fmla="*/ 16 h 37"/>
                <a:gd name="T8" fmla="*/ 32 w 75"/>
                <a:gd name="T9" fmla="*/ 17 h 37"/>
                <a:gd name="T10" fmla="*/ 39 w 75"/>
                <a:gd name="T11" fmla="*/ 20 h 37"/>
                <a:gd name="T12" fmla="*/ 49 w 75"/>
                <a:gd name="T13" fmla="*/ 24 h 37"/>
                <a:gd name="T14" fmla="*/ 57 w 75"/>
                <a:gd name="T15" fmla="*/ 28 h 37"/>
                <a:gd name="T16" fmla="*/ 61 w 75"/>
                <a:gd name="T17" fmla="*/ 32 h 37"/>
                <a:gd name="T18" fmla="*/ 68 w 75"/>
                <a:gd name="T19" fmla="*/ 37 h 37"/>
                <a:gd name="T20" fmla="*/ 75 w 75"/>
                <a:gd name="T21" fmla="*/ 30 h 37"/>
                <a:gd name="T22" fmla="*/ 67 w 75"/>
                <a:gd name="T23" fmla="*/ 22 h 37"/>
                <a:gd name="T24" fmla="*/ 59 w 75"/>
                <a:gd name="T25" fmla="*/ 17 h 37"/>
                <a:gd name="T26" fmla="*/ 51 w 75"/>
                <a:gd name="T27" fmla="*/ 13 h 37"/>
                <a:gd name="T28" fmla="*/ 43 w 75"/>
                <a:gd name="T29" fmla="*/ 10 h 37"/>
                <a:gd name="T30" fmla="*/ 32 w 75"/>
                <a:gd name="T31" fmla="*/ 6 h 37"/>
                <a:gd name="T32" fmla="*/ 22 w 75"/>
                <a:gd name="T33" fmla="*/ 5 h 37"/>
                <a:gd name="T34" fmla="*/ 12 w 75"/>
                <a:gd name="T35" fmla="*/ 1 h 37"/>
                <a:gd name="T36" fmla="*/ 0 w 75"/>
                <a:gd name="T37" fmla="*/ 0 h 37"/>
                <a:gd name="T38" fmla="*/ 0 w 75"/>
                <a:gd name="T39" fmla="*/ 10 h 3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75"/>
                <a:gd name="T61" fmla="*/ 0 h 37"/>
                <a:gd name="T62" fmla="*/ 75 w 75"/>
                <a:gd name="T63" fmla="*/ 37 h 3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75" h="37">
                  <a:moveTo>
                    <a:pt x="0" y="10"/>
                  </a:moveTo>
                  <a:lnTo>
                    <a:pt x="0" y="10"/>
                  </a:lnTo>
                  <a:lnTo>
                    <a:pt x="12" y="12"/>
                  </a:lnTo>
                  <a:lnTo>
                    <a:pt x="22" y="16"/>
                  </a:lnTo>
                  <a:lnTo>
                    <a:pt x="32" y="17"/>
                  </a:lnTo>
                  <a:lnTo>
                    <a:pt x="39" y="20"/>
                  </a:lnTo>
                  <a:lnTo>
                    <a:pt x="49" y="24"/>
                  </a:lnTo>
                  <a:lnTo>
                    <a:pt x="57" y="28"/>
                  </a:lnTo>
                  <a:lnTo>
                    <a:pt x="61" y="32"/>
                  </a:lnTo>
                  <a:lnTo>
                    <a:pt x="68" y="37"/>
                  </a:lnTo>
                  <a:lnTo>
                    <a:pt x="75" y="30"/>
                  </a:lnTo>
                  <a:lnTo>
                    <a:pt x="67" y="22"/>
                  </a:lnTo>
                  <a:lnTo>
                    <a:pt x="59" y="17"/>
                  </a:lnTo>
                  <a:lnTo>
                    <a:pt x="51" y="13"/>
                  </a:lnTo>
                  <a:lnTo>
                    <a:pt x="43" y="10"/>
                  </a:lnTo>
                  <a:lnTo>
                    <a:pt x="32" y="6"/>
                  </a:lnTo>
                  <a:lnTo>
                    <a:pt x="22" y="5"/>
                  </a:lnTo>
                  <a:lnTo>
                    <a:pt x="12" y="1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025" name="Freeform 275"/>
            <p:cNvSpPr>
              <a:spLocks/>
            </p:cNvSpPr>
            <p:nvPr/>
          </p:nvSpPr>
          <p:spPr bwMode="auto">
            <a:xfrm>
              <a:off x="54" y="1234"/>
              <a:ext cx="83" cy="43"/>
            </a:xfrm>
            <a:custGeom>
              <a:avLst/>
              <a:gdLst>
                <a:gd name="T0" fmla="*/ 0 w 83"/>
                <a:gd name="T1" fmla="*/ 0 h 43"/>
                <a:gd name="T2" fmla="*/ 0 w 83"/>
                <a:gd name="T3" fmla="*/ 0 h 43"/>
                <a:gd name="T4" fmla="*/ 4 w 83"/>
                <a:gd name="T5" fmla="*/ 12 h 43"/>
                <a:gd name="T6" fmla="*/ 12 w 83"/>
                <a:gd name="T7" fmla="*/ 22 h 43"/>
                <a:gd name="T8" fmla="*/ 21 w 83"/>
                <a:gd name="T9" fmla="*/ 31 h 43"/>
                <a:gd name="T10" fmla="*/ 32 w 83"/>
                <a:gd name="T11" fmla="*/ 34 h 43"/>
                <a:gd name="T12" fmla="*/ 45 w 83"/>
                <a:gd name="T13" fmla="*/ 38 h 43"/>
                <a:gd name="T14" fmla="*/ 58 w 83"/>
                <a:gd name="T15" fmla="*/ 39 h 43"/>
                <a:gd name="T16" fmla="*/ 70 w 83"/>
                <a:gd name="T17" fmla="*/ 41 h 43"/>
                <a:gd name="T18" fmla="*/ 83 w 83"/>
                <a:gd name="T19" fmla="*/ 43 h 43"/>
                <a:gd name="T20" fmla="*/ 83 w 83"/>
                <a:gd name="T21" fmla="*/ 33 h 43"/>
                <a:gd name="T22" fmla="*/ 70 w 83"/>
                <a:gd name="T23" fmla="*/ 31 h 43"/>
                <a:gd name="T24" fmla="*/ 58 w 83"/>
                <a:gd name="T25" fmla="*/ 29 h 43"/>
                <a:gd name="T26" fmla="*/ 45 w 83"/>
                <a:gd name="T27" fmla="*/ 27 h 43"/>
                <a:gd name="T28" fmla="*/ 36 w 83"/>
                <a:gd name="T29" fmla="*/ 24 h 43"/>
                <a:gd name="T30" fmla="*/ 24 w 83"/>
                <a:gd name="T31" fmla="*/ 21 h 43"/>
                <a:gd name="T32" fmla="*/ 17 w 83"/>
                <a:gd name="T33" fmla="*/ 16 h 43"/>
                <a:gd name="T34" fmla="*/ 13 w 83"/>
                <a:gd name="T35" fmla="*/ 9 h 43"/>
                <a:gd name="T36" fmla="*/ 13 w 83"/>
                <a:gd name="T37" fmla="*/ 0 h 43"/>
                <a:gd name="T38" fmla="*/ 0 w 83"/>
                <a:gd name="T39" fmla="*/ 0 h 4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83"/>
                <a:gd name="T61" fmla="*/ 0 h 43"/>
                <a:gd name="T62" fmla="*/ 83 w 83"/>
                <a:gd name="T63" fmla="*/ 43 h 4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83" h="43">
                  <a:moveTo>
                    <a:pt x="0" y="0"/>
                  </a:moveTo>
                  <a:lnTo>
                    <a:pt x="0" y="0"/>
                  </a:lnTo>
                  <a:lnTo>
                    <a:pt x="4" y="12"/>
                  </a:lnTo>
                  <a:lnTo>
                    <a:pt x="12" y="22"/>
                  </a:lnTo>
                  <a:lnTo>
                    <a:pt x="21" y="31"/>
                  </a:lnTo>
                  <a:lnTo>
                    <a:pt x="32" y="34"/>
                  </a:lnTo>
                  <a:lnTo>
                    <a:pt x="45" y="38"/>
                  </a:lnTo>
                  <a:lnTo>
                    <a:pt x="58" y="39"/>
                  </a:lnTo>
                  <a:lnTo>
                    <a:pt x="70" y="41"/>
                  </a:lnTo>
                  <a:lnTo>
                    <a:pt x="83" y="43"/>
                  </a:lnTo>
                  <a:lnTo>
                    <a:pt x="83" y="33"/>
                  </a:lnTo>
                  <a:lnTo>
                    <a:pt x="70" y="31"/>
                  </a:lnTo>
                  <a:lnTo>
                    <a:pt x="58" y="29"/>
                  </a:lnTo>
                  <a:lnTo>
                    <a:pt x="45" y="27"/>
                  </a:lnTo>
                  <a:lnTo>
                    <a:pt x="36" y="24"/>
                  </a:lnTo>
                  <a:lnTo>
                    <a:pt x="24" y="21"/>
                  </a:lnTo>
                  <a:lnTo>
                    <a:pt x="17" y="16"/>
                  </a:lnTo>
                  <a:lnTo>
                    <a:pt x="13" y="9"/>
                  </a:lnTo>
                  <a:lnTo>
                    <a:pt x="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026" name="Freeform 276"/>
            <p:cNvSpPr>
              <a:spLocks/>
            </p:cNvSpPr>
            <p:nvPr/>
          </p:nvSpPr>
          <p:spPr bwMode="auto">
            <a:xfrm>
              <a:off x="54" y="963"/>
              <a:ext cx="13" cy="271"/>
            </a:xfrm>
            <a:custGeom>
              <a:avLst/>
              <a:gdLst>
                <a:gd name="T0" fmla="*/ 0 w 13"/>
                <a:gd name="T1" fmla="*/ 0 h 271"/>
                <a:gd name="T2" fmla="*/ 0 w 13"/>
                <a:gd name="T3" fmla="*/ 0 h 271"/>
                <a:gd name="T4" fmla="*/ 0 w 13"/>
                <a:gd name="T5" fmla="*/ 271 h 271"/>
                <a:gd name="T6" fmla="*/ 13 w 13"/>
                <a:gd name="T7" fmla="*/ 271 h 271"/>
                <a:gd name="T8" fmla="*/ 13 w 13"/>
                <a:gd name="T9" fmla="*/ 0 h 271"/>
                <a:gd name="T10" fmla="*/ 0 w 13"/>
                <a:gd name="T11" fmla="*/ 0 h 27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"/>
                <a:gd name="T19" fmla="*/ 0 h 271"/>
                <a:gd name="T20" fmla="*/ 13 w 13"/>
                <a:gd name="T21" fmla="*/ 271 h 27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" h="271">
                  <a:moveTo>
                    <a:pt x="0" y="0"/>
                  </a:moveTo>
                  <a:lnTo>
                    <a:pt x="0" y="0"/>
                  </a:lnTo>
                  <a:lnTo>
                    <a:pt x="0" y="271"/>
                  </a:lnTo>
                  <a:lnTo>
                    <a:pt x="13" y="271"/>
                  </a:lnTo>
                  <a:lnTo>
                    <a:pt x="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027" name="Freeform 277"/>
            <p:cNvSpPr>
              <a:spLocks/>
            </p:cNvSpPr>
            <p:nvPr/>
          </p:nvSpPr>
          <p:spPr bwMode="auto">
            <a:xfrm>
              <a:off x="54" y="922"/>
              <a:ext cx="83" cy="41"/>
            </a:xfrm>
            <a:custGeom>
              <a:avLst/>
              <a:gdLst>
                <a:gd name="T0" fmla="*/ 83 w 83"/>
                <a:gd name="T1" fmla="*/ 0 h 41"/>
                <a:gd name="T2" fmla="*/ 83 w 83"/>
                <a:gd name="T3" fmla="*/ 0 h 41"/>
                <a:gd name="T4" fmla="*/ 70 w 83"/>
                <a:gd name="T5" fmla="*/ 1 h 41"/>
                <a:gd name="T6" fmla="*/ 58 w 83"/>
                <a:gd name="T7" fmla="*/ 2 h 41"/>
                <a:gd name="T8" fmla="*/ 45 w 83"/>
                <a:gd name="T9" fmla="*/ 4 h 41"/>
                <a:gd name="T10" fmla="*/ 32 w 83"/>
                <a:gd name="T11" fmla="*/ 8 h 41"/>
                <a:gd name="T12" fmla="*/ 21 w 83"/>
                <a:gd name="T13" fmla="*/ 11 h 41"/>
                <a:gd name="T14" fmla="*/ 12 w 83"/>
                <a:gd name="T15" fmla="*/ 19 h 41"/>
                <a:gd name="T16" fmla="*/ 4 w 83"/>
                <a:gd name="T17" fmla="*/ 29 h 41"/>
                <a:gd name="T18" fmla="*/ 0 w 83"/>
                <a:gd name="T19" fmla="*/ 41 h 41"/>
                <a:gd name="T20" fmla="*/ 13 w 83"/>
                <a:gd name="T21" fmla="*/ 41 h 41"/>
                <a:gd name="T22" fmla="*/ 13 w 83"/>
                <a:gd name="T23" fmla="*/ 32 h 41"/>
                <a:gd name="T24" fmla="*/ 17 w 83"/>
                <a:gd name="T25" fmla="*/ 26 h 41"/>
                <a:gd name="T26" fmla="*/ 24 w 83"/>
                <a:gd name="T27" fmla="*/ 20 h 41"/>
                <a:gd name="T28" fmla="*/ 36 w 83"/>
                <a:gd name="T29" fmla="*/ 18 h 41"/>
                <a:gd name="T30" fmla="*/ 45 w 83"/>
                <a:gd name="T31" fmla="*/ 14 h 41"/>
                <a:gd name="T32" fmla="*/ 58 w 83"/>
                <a:gd name="T33" fmla="*/ 13 h 41"/>
                <a:gd name="T34" fmla="*/ 70 w 83"/>
                <a:gd name="T35" fmla="*/ 11 h 41"/>
                <a:gd name="T36" fmla="*/ 83 w 83"/>
                <a:gd name="T37" fmla="*/ 9 h 41"/>
                <a:gd name="T38" fmla="*/ 83 w 83"/>
                <a:gd name="T39" fmla="*/ 0 h 4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83"/>
                <a:gd name="T61" fmla="*/ 0 h 41"/>
                <a:gd name="T62" fmla="*/ 83 w 83"/>
                <a:gd name="T63" fmla="*/ 41 h 4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83" h="41">
                  <a:moveTo>
                    <a:pt x="83" y="0"/>
                  </a:moveTo>
                  <a:lnTo>
                    <a:pt x="83" y="0"/>
                  </a:lnTo>
                  <a:lnTo>
                    <a:pt x="70" y="1"/>
                  </a:lnTo>
                  <a:lnTo>
                    <a:pt x="58" y="2"/>
                  </a:lnTo>
                  <a:lnTo>
                    <a:pt x="45" y="4"/>
                  </a:lnTo>
                  <a:lnTo>
                    <a:pt x="32" y="8"/>
                  </a:lnTo>
                  <a:lnTo>
                    <a:pt x="21" y="11"/>
                  </a:lnTo>
                  <a:lnTo>
                    <a:pt x="12" y="19"/>
                  </a:lnTo>
                  <a:lnTo>
                    <a:pt x="4" y="29"/>
                  </a:lnTo>
                  <a:lnTo>
                    <a:pt x="0" y="41"/>
                  </a:lnTo>
                  <a:lnTo>
                    <a:pt x="13" y="41"/>
                  </a:lnTo>
                  <a:lnTo>
                    <a:pt x="13" y="32"/>
                  </a:lnTo>
                  <a:lnTo>
                    <a:pt x="17" y="26"/>
                  </a:lnTo>
                  <a:lnTo>
                    <a:pt x="24" y="20"/>
                  </a:lnTo>
                  <a:lnTo>
                    <a:pt x="36" y="18"/>
                  </a:lnTo>
                  <a:lnTo>
                    <a:pt x="45" y="14"/>
                  </a:lnTo>
                  <a:lnTo>
                    <a:pt x="58" y="13"/>
                  </a:lnTo>
                  <a:lnTo>
                    <a:pt x="70" y="11"/>
                  </a:lnTo>
                  <a:lnTo>
                    <a:pt x="83" y="9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028" name="Freeform 278"/>
            <p:cNvSpPr>
              <a:spLocks/>
            </p:cNvSpPr>
            <p:nvPr/>
          </p:nvSpPr>
          <p:spPr bwMode="auto">
            <a:xfrm>
              <a:off x="137" y="881"/>
              <a:ext cx="79" cy="49"/>
            </a:xfrm>
            <a:custGeom>
              <a:avLst/>
              <a:gdLst>
                <a:gd name="T0" fmla="*/ 79 w 79"/>
                <a:gd name="T1" fmla="*/ 15 h 49"/>
                <a:gd name="T2" fmla="*/ 69 w 79"/>
                <a:gd name="T3" fmla="*/ 12 h 49"/>
                <a:gd name="T4" fmla="*/ 61 w 79"/>
                <a:gd name="T5" fmla="*/ 18 h 49"/>
                <a:gd name="T6" fmla="*/ 57 w 79"/>
                <a:gd name="T7" fmla="*/ 23 h 49"/>
                <a:gd name="T8" fmla="*/ 49 w 79"/>
                <a:gd name="T9" fmla="*/ 25 h 49"/>
                <a:gd name="T10" fmla="*/ 40 w 79"/>
                <a:gd name="T11" fmla="*/ 29 h 49"/>
                <a:gd name="T12" fmla="*/ 32 w 79"/>
                <a:gd name="T13" fmla="*/ 32 h 49"/>
                <a:gd name="T14" fmla="*/ 22 w 79"/>
                <a:gd name="T15" fmla="*/ 35 h 49"/>
                <a:gd name="T16" fmla="*/ 12 w 79"/>
                <a:gd name="T17" fmla="*/ 37 h 49"/>
                <a:gd name="T18" fmla="*/ 0 w 79"/>
                <a:gd name="T19" fmla="*/ 40 h 49"/>
                <a:gd name="T20" fmla="*/ 0 w 79"/>
                <a:gd name="T21" fmla="*/ 49 h 49"/>
                <a:gd name="T22" fmla="*/ 12 w 79"/>
                <a:gd name="T23" fmla="*/ 48 h 49"/>
                <a:gd name="T24" fmla="*/ 22 w 79"/>
                <a:gd name="T25" fmla="*/ 44 h 49"/>
                <a:gd name="T26" fmla="*/ 32 w 79"/>
                <a:gd name="T27" fmla="*/ 43 h 49"/>
                <a:gd name="T28" fmla="*/ 44 w 79"/>
                <a:gd name="T29" fmla="*/ 40 h 49"/>
                <a:gd name="T30" fmla="*/ 51 w 79"/>
                <a:gd name="T31" fmla="*/ 36 h 49"/>
                <a:gd name="T32" fmla="*/ 59 w 79"/>
                <a:gd name="T33" fmla="*/ 32 h 49"/>
                <a:gd name="T34" fmla="*/ 67 w 79"/>
                <a:gd name="T35" fmla="*/ 27 h 49"/>
                <a:gd name="T36" fmla="*/ 75 w 79"/>
                <a:gd name="T37" fmla="*/ 19 h 49"/>
                <a:gd name="T38" fmla="*/ 66 w 79"/>
                <a:gd name="T39" fmla="*/ 15 h 49"/>
                <a:gd name="T40" fmla="*/ 79 w 79"/>
                <a:gd name="T41" fmla="*/ 15 h 49"/>
                <a:gd name="T42" fmla="*/ 79 w 79"/>
                <a:gd name="T43" fmla="*/ 0 h 49"/>
                <a:gd name="T44" fmla="*/ 69 w 79"/>
                <a:gd name="T45" fmla="*/ 12 h 49"/>
                <a:gd name="T46" fmla="*/ 79 w 79"/>
                <a:gd name="T47" fmla="*/ 15 h 4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9"/>
                <a:gd name="T73" fmla="*/ 0 h 49"/>
                <a:gd name="T74" fmla="*/ 79 w 79"/>
                <a:gd name="T75" fmla="*/ 49 h 4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9" h="49">
                  <a:moveTo>
                    <a:pt x="79" y="15"/>
                  </a:moveTo>
                  <a:lnTo>
                    <a:pt x="69" y="12"/>
                  </a:lnTo>
                  <a:lnTo>
                    <a:pt x="61" y="18"/>
                  </a:lnTo>
                  <a:lnTo>
                    <a:pt x="57" y="23"/>
                  </a:lnTo>
                  <a:lnTo>
                    <a:pt x="49" y="25"/>
                  </a:lnTo>
                  <a:lnTo>
                    <a:pt x="40" y="29"/>
                  </a:lnTo>
                  <a:lnTo>
                    <a:pt x="32" y="32"/>
                  </a:lnTo>
                  <a:lnTo>
                    <a:pt x="22" y="35"/>
                  </a:lnTo>
                  <a:lnTo>
                    <a:pt x="12" y="37"/>
                  </a:lnTo>
                  <a:lnTo>
                    <a:pt x="0" y="40"/>
                  </a:lnTo>
                  <a:lnTo>
                    <a:pt x="0" y="49"/>
                  </a:lnTo>
                  <a:lnTo>
                    <a:pt x="12" y="48"/>
                  </a:lnTo>
                  <a:lnTo>
                    <a:pt x="22" y="44"/>
                  </a:lnTo>
                  <a:lnTo>
                    <a:pt x="32" y="43"/>
                  </a:lnTo>
                  <a:lnTo>
                    <a:pt x="44" y="40"/>
                  </a:lnTo>
                  <a:lnTo>
                    <a:pt x="51" y="36"/>
                  </a:lnTo>
                  <a:lnTo>
                    <a:pt x="59" y="32"/>
                  </a:lnTo>
                  <a:lnTo>
                    <a:pt x="67" y="27"/>
                  </a:lnTo>
                  <a:lnTo>
                    <a:pt x="75" y="19"/>
                  </a:lnTo>
                  <a:lnTo>
                    <a:pt x="66" y="15"/>
                  </a:lnTo>
                  <a:lnTo>
                    <a:pt x="79" y="15"/>
                  </a:lnTo>
                  <a:lnTo>
                    <a:pt x="79" y="0"/>
                  </a:lnTo>
                  <a:lnTo>
                    <a:pt x="69" y="12"/>
                  </a:lnTo>
                  <a:lnTo>
                    <a:pt x="79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029" name="Freeform 279"/>
            <p:cNvSpPr>
              <a:spLocks/>
            </p:cNvSpPr>
            <p:nvPr/>
          </p:nvSpPr>
          <p:spPr bwMode="auto">
            <a:xfrm>
              <a:off x="203" y="896"/>
              <a:ext cx="13" cy="419"/>
            </a:xfrm>
            <a:custGeom>
              <a:avLst/>
              <a:gdLst>
                <a:gd name="T0" fmla="*/ 2 w 13"/>
                <a:gd name="T1" fmla="*/ 408 h 419"/>
                <a:gd name="T2" fmla="*/ 13 w 13"/>
                <a:gd name="T3" fmla="*/ 405 h 419"/>
                <a:gd name="T4" fmla="*/ 13 w 13"/>
                <a:gd name="T5" fmla="*/ 0 h 419"/>
                <a:gd name="T6" fmla="*/ 0 w 13"/>
                <a:gd name="T7" fmla="*/ 0 h 419"/>
                <a:gd name="T8" fmla="*/ 0 w 13"/>
                <a:gd name="T9" fmla="*/ 405 h 419"/>
                <a:gd name="T10" fmla="*/ 9 w 13"/>
                <a:gd name="T11" fmla="*/ 401 h 419"/>
                <a:gd name="T12" fmla="*/ 2 w 13"/>
                <a:gd name="T13" fmla="*/ 408 h 419"/>
                <a:gd name="T14" fmla="*/ 13 w 13"/>
                <a:gd name="T15" fmla="*/ 419 h 419"/>
                <a:gd name="T16" fmla="*/ 13 w 13"/>
                <a:gd name="T17" fmla="*/ 405 h 419"/>
                <a:gd name="T18" fmla="*/ 2 w 13"/>
                <a:gd name="T19" fmla="*/ 408 h 4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419"/>
                <a:gd name="T32" fmla="*/ 13 w 13"/>
                <a:gd name="T33" fmla="*/ 419 h 41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419">
                  <a:moveTo>
                    <a:pt x="2" y="408"/>
                  </a:moveTo>
                  <a:lnTo>
                    <a:pt x="13" y="405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405"/>
                  </a:lnTo>
                  <a:lnTo>
                    <a:pt x="9" y="401"/>
                  </a:lnTo>
                  <a:lnTo>
                    <a:pt x="2" y="408"/>
                  </a:lnTo>
                  <a:lnTo>
                    <a:pt x="13" y="419"/>
                  </a:lnTo>
                  <a:lnTo>
                    <a:pt x="13" y="405"/>
                  </a:lnTo>
                  <a:lnTo>
                    <a:pt x="2" y="40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030" name="Freeform 280">
              <a:hlinkClick r:id="rId2" action="ppaction://hlinksldjump"/>
            </p:cNvPr>
            <p:cNvSpPr>
              <a:spLocks/>
            </p:cNvSpPr>
            <p:nvPr/>
          </p:nvSpPr>
          <p:spPr bwMode="auto">
            <a:xfrm>
              <a:off x="60" y="524"/>
              <a:ext cx="150" cy="404"/>
            </a:xfrm>
            <a:custGeom>
              <a:avLst/>
              <a:gdLst>
                <a:gd name="T0" fmla="*/ 150 w 150"/>
                <a:gd name="T1" fmla="*/ 404 h 404"/>
                <a:gd name="T2" fmla="*/ 142 w 150"/>
                <a:gd name="T3" fmla="*/ 397 h 404"/>
                <a:gd name="T4" fmla="*/ 135 w 150"/>
                <a:gd name="T5" fmla="*/ 392 h 404"/>
                <a:gd name="T6" fmla="*/ 127 w 150"/>
                <a:gd name="T7" fmla="*/ 388 h 404"/>
                <a:gd name="T8" fmla="*/ 119 w 150"/>
                <a:gd name="T9" fmla="*/ 384 h 404"/>
                <a:gd name="T10" fmla="*/ 109 w 150"/>
                <a:gd name="T11" fmla="*/ 382 h 404"/>
                <a:gd name="T12" fmla="*/ 100 w 150"/>
                <a:gd name="T13" fmla="*/ 380 h 404"/>
                <a:gd name="T14" fmla="*/ 89 w 150"/>
                <a:gd name="T15" fmla="*/ 378 h 404"/>
                <a:gd name="T16" fmla="*/ 77 w 150"/>
                <a:gd name="T17" fmla="*/ 376 h 404"/>
                <a:gd name="T18" fmla="*/ 64 w 150"/>
                <a:gd name="T19" fmla="*/ 375 h 404"/>
                <a:gd name="T20" fmla="*/ 52 w 150"/>
                <a:gd name="T21" fmla="*/ 371 h 404"/>
                <a:gd name="T22" fmla="*/ 39 w 150"/>
                <a:gd name="T23" fmla="*/ 370 h 404"/>
                <a:gd name="T24" fmla="*/ 28 w 150"/>
                <a:gd name="T25" fmla="*/ 366 h 404"/>
                <a:gd name="T26" fmla="*/ 16 w 150"/>
                <a:gd name="T27" fmla="*/ 363 h 404"/>
                <a:gd name="T28" fmla="*/ 8 w 150"/>
                <a:gd name="T29" fmla="*/ 355 h 404"/>
                <a:gd name="T30" fmla="*/ 1 w 150"/>
                <a:gd name="T31" fmla="*/ 349 h 404"/>
                <a:gd name="T32" fmla="*/ 0 w 150"/>
                <a:gd name="T33" fmla="*/ 339 h 404"/>
                <a:gd name="T34" fmla="*/ 0 w 150"/>
                <a:gd name="T35" fmla="*/ 67 h 404"/>
                <a:gd name="T36" fmla="*/ 1 w 150"/>
                <a:gd name="T37" fmla="*/ 57 h 404"/>
                <a:gd name="T38" fmla="*/ 8 w 150"/>
                <a:gd name="T39" fmla="*/ 50 h 404"/>
                <a:gd name="T40" fmla="*/ 16 w 150"/>
                <a:gd name="T41" fmla="*/ 43 h 404"/>
                <a:gd name="T42" fmla="*/ 28 w 150"/>
                <a:gd name="T43" fmla="*/ 39 h 404"/>
                <a:gd name="T44" fmla="*/ 39 w 150"/>
                <a:gd name="T45" fmla="*/ 37 h 404"/>
                <a:gd name="T46" fmla="*/ 52 w 150"/>
                <a:gd name="T47" fmla="*/ 34 h 404"/>
                <a:gd name="T48" fmla="*/ 64 w 150"/>
                <a:gd name="T49" fmla="*/ 31 h 404"/>
                <a:gd name="T50" fmla="*/ 77 w 150"/>
                <a:gd name="T51" fmla="*/ 29 h 404"/>
                <a:gd name="T52" fmla="*/ 89 w 150"/>
                <a:gd name="T53" fmla="*/ 28 h 404"/>
                <a:gd name="T54" fmla="*/ 100 w 150"/>
                <a:gd name="T55" fmla="*/ 24 h 404"/>
                <a:gd name="T56" fmla="*/ 109 w 150"/>
                <a:gd name="T57" fmla="*/ 22 h 404"/>
                <a:gd name="T58" fmla="*/ 119 w 150"/>
                <a:gd name="T59" fmla="*/ 20 h 404"/>
                <a:gd name="T60" fmla="*/ 127 w 150"/>
                <a:gd name="T61" fmla="*/ 16 h 404"/>
                <a:gd name="T62" fmla="*/ 135 w 150"/>
                <a:gd name="T63" fmla="*/ 12 h 404"/>
                <a:gd name="T64" fmla="*/ 142 w 150"/>
                <a:gd name="T65" fmla="*/ 8 h 404"/>
                <a:gd name="T66" fmla="*/ 150 w 150"/>
                <a:gd name="T67" fmla="*/ 0 h 404"/>
                <a:gd name="T68" fmla="*/ 150 w 150"/>
                <a:gd name="T69" fmla="*/ 404 h 40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50"/>
                <a:gd name="T106" fmla="*/ 0 h 404"/>
                <a:gd name="T107" fmla="*/ 150 w 150"/>
                <a:gd name="T108" fmla="*/ 404 h 40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50" h="404">
                  <a:moveTo>
                    <a:pt x="150" y="404"/>
                  </a:moveTo>
                  <a:lnTo>
                    <a:pt x="142" y="397"/>
                  </a:lnTo>
                  <a:lnTo>
                    <a:pt x="135" y="392"/>
                  </a:lnTo>
                  <a:lnTo>
                    <a:pt x="127" y="388"/>
                  </a:lnTo>
                  <a:lnTo>
                    <a:pt x="119" y="384"/>
                  </a:lnTo>
                  <a:lnTo>
                    <a:pt x="109" y="382"/>
                  </a:lnTo>
                  <a:lnTo>
                    <a:pt x="100" y="380"/>
                  </a:lnTo>
                  <a:lnTo>
                    <a:pt x="89" y="378"/>
                  </a:lnTo>
                  <a:lnTo>
                    <a:pt x="77" y="376"/>
                  </a:lnTo>
                  <a:lnTo>
                    <a:pt x="64" y="375"/>
                  </a:lnTo>
                  <a:lnTo>
                    <a:pt x="52" y="371"/>
                  </a:lnTo>
                  <a:lnTo>
                    <a:pt x="39" y="370"/>
                  </a:lnTo>
                  <a:lnTo>
                    <a:pt x="28" y="366"/>
                  </a:lnTo>
                  <a:lnTo>
                    <a:pt x="16" y="363"/>
                  </a:lnTo>
                  <a:lnTo>
                    <a:pt x="8" y="355"/>
                  </a:lnTo>
                  <a:lnTo>
                    <a:pt x="1" y="349"/>
                  </a:lnTo>
                  <a:lnTo>
                    <a:pt x="0" y="339"/>
                  </a:lnTo>
                  <a:lnTo>
                    <a:pt x="0" y="67"/>
                  </a:lnTo>
                  <a:lnTo>
                    <a:pt x="1" y="57"/>
                  </a:lnTo>
                  <a:lnTo>
                    <a:pt x="8" y="50"/>
                  </a:lnTo>
                  <a:lnTo>
                    <a:pt x="16" y="43"/>
                  </a:lnTo>
                  <a:lnTo>
                    <a:pt x="28" y="39"/>
                  </a:lnTo>
                  <a:lnTo>
                    <a:pt x="39" y="37"/>
                  </a:lnTo>
                  <a:lnTo>
                    <a:pt x="52" y="34"/>
                  </a:lnTo>
                  <a:lnTo>
                    <a:pt x="64" y="31"/>
                  </a:lnTo>
                  <a:lnTo>
                    <a:pt x="77" y="29"/>
                  </a:lnTo>
                  <a:lnTo>
                    <a:pt x="89" y="28"/>
                  </a:lnTo>
                  <a:lnTo>
                    <a:pt x="100" y="24"/>
                  </a:lnTo>
                  <a:lnTo>
                    <a:pt x="109" y="22"/>
                  </a:lnTo>
                  <a:lnTo>
                    <a:pt x="119" y="20"/>
                  </a:lnTo>
                  <a:lnTo>
                    <a:pt x="127" y="16"/>
                  </a:lnTo>
                  <a:lnTo>
                    <a:pt x="135" y="12"/>
                  </a:lnTo>
                  <a:lnTo>
                    <a:pt x="142" y="8"/>
                  </a:lnTo>
                  <a:lnTo>
                    <a:pt x="150" y="0"/>
                  </a:lnTo>
                  <a:lnTo>
                    <a:pt x="150" y="404"/>
                  </a:lnTo>
                  <a:close/>
                </a:path>
              </a:pathLst>
            </a:custGeom>
            <a:solidFill>
              <a:srgbClr val="FF00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031" name="Freeform 281"/>
            <p:cNvSpPr>
              <a:spLocks/>
            </p:cNvSpPr>
            <p:nvPr/>
          </p:nvSpPr>
          <p:spPr bwMode="auto">
            <a:xfrm>
              <a:off x="137" y="895"/>
              <a:ext cx="75" cy="35"/>
            </a:xfrm>
            <a:custGeom>
              <a:avLst/>
              <a:gdLst>
                <a:gd name="T0" fmla="*/ 0 w 75"/>
                <a:gd name="T1" fmla="*/ 11 h 35"/>
                <a:gd name="T2" fmla="*/ 0 w 75"/>
                <a:gd name="T3" fmla="*/ 11 h 35"/>
                <a:gd name="T4" fmla="*/ 12 w 75"/>
                <a:gd name="T5" fmla="*/ 12 h 35"/>
                <a:gd name="T6" fmla="*/ 22 w 75"/>
                <a:gd name="T7" fmla="*/ 13 h 35"/>
                <a:gd name="T8" fmla="*/ 32 w 75"/>
                <a:gd name="T9" fmla="*/ 16 h 35"/>
                <a:gd name="T10" fmla="*/ 39 w 75"/>
                <a:gd name="T11" fmla="*/ 18 h 35"/>
                <a:gd name="T12" fmla="*/ 49 w 75"/>
                <a:gd name="T13" fmla="*/ 22 h 35"/>
                <a:gd name="T14" fmla="*/ 57 w 75"/>
                <a:gd name="T15" fmla="*/ 26 h 35"/>
                <a:gd name="T16" fmla="*/ 61 w 75"/>
                <a:gd name="T17" fmla="*/ 30 h 35"/>
                <a:gd name="T18" fmla="*/ 68 w 75"/>
                <a:gd name="T19" fmla="*/ 35 h 35"/>
                <a:gd name="T20" fmla="*/ 75 w 75"/>
                <a:gd name="T21" fmla="*/ 29 h 35"/>
                <a:gd name="T22" fmla="*/ 67 w 75"/>
                <a:gd name="T23" fmla="*/ 21 h 35"/>
                <a:gd name="T24" fmla="*/ 59 w 75"/>
                <a:gd name="T25" fmla="*/ 16 h 35"/>
                <a:gd name="T26" fmla="*/ 51 w 75"/>
                <a:gd name="T27" fmla="*/ 12 h 35"/>
                <a:gd name="T28" fmla="*/ 43 w 75"/>
                <a:gd name="T29" fmla="*/ 9 h 35"/>
                <a:gd name="T30" fmla="*/ 32 w 75"/>
                <a:gd name="T31" fmla="*/ 5 h 35"/>
                <a:gd name="T32" fmla="*/ 22 w 75"/>
                <a:gd name="T33" fmla="*/ 4 h 35"/>
                <a:gd name="T34" fmla="*/ 12 w 75"/>
                <a:gd name="T35" fmla="*/ 2 h 35"/>
                <a:gd name="T36" fmla="*/ 0 w 75"/>
                <a:gd name="T37" fmla="*/ 0 h 35"/>
                <a:gd name="T38" fmla="*/ 0 w 75"/>
                <a:gd name="T39" fmla="*/ 11 h 3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75"/>
                <a:gd name="T61" fmla="*/ 0 h 35"/>
                <a:gd name="T62" fmla="*/ 75 w 75"/>
                <a:gd name="T63" fmla="*/ 35 h 3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75" h="35">
                  <a:moveTo>
                    <a:pt x="0" y="11"/>
                  </a:moveTo>
                  <a:lnTo>
                    <a:pt x="0" y="11"/>
                  </a:lnTo>
                  <a:lnTo>
                    <a:pt x="12" y="12"/>
                  </a:lnTo>
                  <a:lnTo>
                    <a:pt x="22" y="13"/>
                  </a:lnTo>
                  <a:lnTo>
                    <a:pt x="32" y="16"/>
                  </a:lnTo>
                  <a:lnTo>
                    <a:pt x="39" y="18"/>
                  </a:lnTo>
                  <a:lnTo>
                    <a:pt x="49" y="22"/>
                  </a:lnTo>
                  <a:lnTo>
                    <a:pt x="57" y="26"/>
                  </a:lnTo>
                  <a:lnTo>
                    <a:pt x="61" y="30"/>
                  </a:lnTo>
                  <a:lnTo>
                    <a:pt x="68" y="35"/>
                  </a:lnTo>
                  <a:lnTo>
                    <a:pt x="75" y="29"/>
                  </a:lnTo>
                  <a:lnTo>
                    <a:pt x="67" y="21"/>
                  </a:lnTo>
                  <a:lnTo>
                    <a:pt x="59" y="16"/>
                  </a:lnTo>
                  <a:lnTo>
                    <a:pt x="51" y="12"/>
                  </a:lnTo>
                  <a:lnTo>
                    <a:pt x="43" y="9"/>
                  </a:lnTo>
                  <a:lnTo>
                    <a:pt x="32" y="5"/>
                  </a:lnTo>
                  <a:lnTo>
                    <a:pt x="22" y="4"/>
                  </a:lnTo>
                  <a:lnTo>
                    <a:pt x="12" y="2"/>
                  </a:lnTo>
                  <a:lnTo>
                    <a:pt x="0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032" name="Freeform 282"/>
            <p:cNvSpPr>
              <a:spLocks/>
            </p:cNvSpPr>
            <p:nvPr/>
          </p:nvSpPr>
          <p:spPr bwMode="auto">
            <a:xfrm>
              <a:off x="54" y="863"/>
              <a:ext cx="83" cy="43"/>
            </a:xfrm>
            <a:custGeom>
              <a:avLst/>
              <a:gdLst>
                <a:gd name="T0" fmla="*/ 0 w 83"/>
                <a:gd name="T1" fmla="*/ 0 h 43"/>
                <a:gd name="T2" fmla="*/ 0 w 83"/>
                <a:gd name="T3" fmla="*/ 0 h 43"/>
                <a:gd name="T4" fmla="*/ 4 w 83"/>
                <a:gd name="T5" fmla="*/ 12 h 43"/>
                <a:gd name="T6" fmla="*/ 12 w 83"/>
                <a:gd name="T7" fmla="*/ 20 h 43"/>
                <a:gd name="T8" fmla="*/ 21 w 83"/>
                <a:gd name="T9" fmla="*/ 30 h 43"/>
                <a:gd name="T10" fmla="*/ 32 w 83"/>
                <a:gd name="T11" fmla="*/ 32 h 43"/>
                <a:gd name="T12" fmla="*/ 45 w 83"/>
                <a:gd name="T13" fmla="*/ 36 h 43"/>
                <a:gd name="T14" fmla="*/ 58 w 83"/>
                <a:gd name="T15" fmla="*/ 38 h 43"/>
                <a:gd name="T16" fmla="*/ 70 w 83"/>
                <a:gd name="T17" fmla="*/ 41 h 43"/>
                <a:gd name="T18" fmla="*/ 83 w 83"/>
                <a:gd name="T19" fmla="*/ 43 h 43"/>
                <a:gd name="T20" fmla="*/ 83 w 83"/>
                <a:gd name="T21" fmla="*/ 32 h 43"/>
                <a:gd name="T22" fmla="*/ 70 w 83"/>
                <a:gd name="T23" fmla="*/ 31 h 43"/>
                <a:gd name="T24" fmla="*/ 58 w 83"/>
                <a:gd name="T25" fmla="*/ 27 h 43"/>
                <a:gd name="T26" fmla="*/ 45 w 83"/>
                <a:gd name="T27" fmla="*/ 26 h 43"/>
                <a:gd name="T28" fmla="*/ 36 w 83"/>
                <a:gd name="T29" fmla="*/ 22 h 43"/>
                <a:gd name="T30" fmla="*/ 24 w 83"/>
                <a:gd name="T31" fmla="*/ 19 h 43"/>
                <a:gd name="T32" fmla="*/ 17 w 83"/>
                <a:gd name="T33" fmla="*/ 14 h 43"/>
                <a:gd name="T34" fmla="*/ 13 w 83"/>
                <a:gd name="T35" fmla="*/ 8 h 43"/>
                <a:gd name="T36" fmla="*/ 13 w 83"/>
                <a:gd name="T37" fmla="*/ 0 h 43"/>
                <a:gd name="T38" fmla="*/ 0 w 83"/>
                <a:gd name="T39" fmla="*/ 0 h 4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83"/>
                <a:gd name="T61" fmla="*/ 0 h 43"/>
                <a:gd name="T62" fmla="*/ 83 w 83"/>
                <a:gd name="T63" fmla="*/ 43 h 4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83" h="43">
                  <a:moveTo>
                    <a:pt x="0" y="0"/>
                  </a:moveTo>
                  <a:lnTo>
                    <a:pt x="0" y="0"/>
                  </a:lnTo>
                  <a:lnTo>
                    <a:pt x="4" y="12"/>
                  </a:lnTo>
                  <a:lnTo>
                    <a:pt x="12" y="20"/>
                  </a:lnTo>
                  <a:lnTo>
                    <a:pt x="21" y="30"/>
                  </a:lnTo>
                  <a:lnTo>
                    <a:pt x="32" y="32"/>
                  </a:lnTo>
                  <a:lnTo>
                    <a:pt x="45" y="36"/>
                  </a:lnTo>
                  <a:lnTo>
                    <a:pt x="58" y="38"/>
                  </a:lnTo>
                  <a:lnTo>
                    <a:pt x="70" y="41"/>
                  </a:lnTo>
                  <a:lnTo>
                    <a:pt x="83" y="43"/>
                  </a:lnTo>
                  <a:lnTo>
                    <a:pt x="83" y="32"/>
                  </a:lnTo>
                  <a:lnTo>
                    <a:pt x="70" y="31"/>
                  </a:lnTo>
                  <a:lnTo>
                    <a:pt x="58" y="27"/>
                  </a:lnTo>
                  <a:lnTo>
                    <a:pt x="45" y="26"/>
                  </a:lnTo>
                  <a:lnTo>
                    <a:pt x="36" y="22"/>
                  </a:lnTo>
                  <a:lnTo>
                    <a:pt x="24" y="19"/>
                  </a:lnTo>
                  <a:lnTo>
                    <a:pt x="17" y="14"/>
                  </a:lnTo>
                  <a:lnTo>
                    <a:pt x="13" y="8"/>
                  </a:lnTo>
                  <a:lnTo>
                    <a:pt x="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033" name="Freeform 283"/>
            <p:cNvSpPr>
              <a:spLocks/>
            </p:cNvSpPr>
            <p:nvPr/>
          </p:nvSpPr>
          <p:spPr bwMode="auto">
            <a:xfrm>
              <a:off x="54" y="591"/>
              <a:ext cx="13" cy="272"/>
            </a:xfrm>
            <a:custGeom>
              <a:avLst/>
              <a:gdLst>
                <a:gd name="T0" fmla="*/ 0 w 13"/>
                <a:gd name="T1" fmla="*/ 0 h 272"/>
                <a:gd name="T2" fmla="*/ 0 w 13"/>
                <a:gd name="T3" fmla="*/ 0 h 272"/>
                <a:gd name="T4" fmla="*/ 0 w 13"/>
                <a:gd name="T5" fmla="*/ 272 h 272"/>
                <a:gd name="T6" fmla="*/ 13 w 13"/>
                <a:gd name="T7" fmla="*/ 272 h 272"/>
                <a:gd name="T8" fmla="*/ 13 w 13"/>
                <a:gd name="T9" fmla="*/ 0 h 272"/>
                <a:gd name="T10" fmla="*/ 0 w 13"/>
                <a:gd name="T11" fmla="*/ 0 h 27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"/>
                <a:gd name="T19" fmla="*/ 0 h 272"/>
                <a:gd name="T20" fmla="*/ 13 w 13"/>
                <a:gd name="T21" fmla="*/ 272 h 27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" h="272">
                  <a:moveTo>
                    <a:pt x="0" y="0"/>
                  </a:moveTo>
                  <a:lnTo>
                    <a:pt x="0" y="0"/>
                  </a:lnTo>
                  <a:lnTo>
                    <a:pt x="0" y="272"/>
                  </a:lnTo>
                  <a:lnTo>
                    <a:pt x="13" y="272"/>
                  </a:lnTo>
                  <a:lnTo>
                    <a:pt x="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034" name="Freeform 284"/>
            <p:cNvSpPr>
              <a:spLocks/>
            </p:cNvSpPr>
            <p:nvPr/>
          </p:nvSpPr>
          <p:spPr bwMode="auto">
            <a:xfrm>
              <a:off x="54" y="547"/>
              <a:ext cx="83" cy="44"/>
            </a:xfrm>
            <a:custGeom>
              <a:avLst/>
              <a:gdLst>
                <a:gd name="T0" fmla="*/ 83 w 83"/>
                <a:gd name="T1" fmla="*/ 0 h 44"/>
                <a:gd name="T2" fmla="*/ 83 w 83"/>
                <a:gd name="T3" fmla="*/ 0 h 44"/>
                <a:gd name="T4" fmla="*/ 70 w 83"/>
                <a:gd name="T5" fmla="*/ 3 h 44"/>
                <a:gd name="T6" fmla="*/ 58 w 83"/>
                <a:gd name="T7" fmla="*/ 5 h 44"/>
                <a:gd name="T8" fmla="*/ 45 w 83"/>
                <a:gd name="T9" fmla="*/ 8 h 44"/>
                <a:gd name="T10" fmla="*/ 32 w 83"/>
                <a:gd name="T11" fmla="*/ 11 h 44"/>
                <a:gd name="T12" fmla="*/ 21 w 83"/>
                <a:gd name="T13" fmla="*/ 15 h 44"/>
                <a:gd name="T14" fmla="*/ 12 w 83"/>
                <a:gd name="T15" fmla="*/ 23 h 44"/>
                <a:gd name="T16" fmla="*/ 4 w 83"/>
                <a:gd name="T17" fmla="*/ 32 h 44"/>
                <a:gd name="T18" fmla="*/ 0 w 83"/>
                <a:gd name="T19" fmla="*/ 44 h 44"/>
                <a:gd name="T20" fmla="*/ 13 w 83"/>
                <a:gd name="T21" fmla="*/ 44 h 44"/>
                <a:gd name="T22" fmla="*/ 13 w 83"/>
                <a:gd name="T23" fmla="*/ 34 h 44"/>
                <a:gd name="T24" fmla="*/ 17 w 83"/>
                <a:gd name="T25" fmla="*/ 29 h 44"/>
                <a:gd name="T26" fmla="*/ 24 w 83"/>
                <a:gd name="T27" fmla="*/ 25 h 44"/>
                <a:gd name="T28" fmla="*/ 36 w 83"/>
                <a:gd name="T29" fmla="*/ 21 h 44"/>
                <a:gd name="T30" fmla="*/ 45 w 83"/>
                <a:gd name="T31" fmla="*/ 17 h 44"/>
                <a:gd name="T32" fmla="*/ 58 w 83"/>
                <a:gd name="T33" fmla="*/ 16 h 44"/>
                <a:gd name="T34" fmla="*/ 70 w 83"/>
                <a:gd name="T35" fmla="*/ 13 h 44"/>
                <a:gd name="T36" fmla="*/ 83 w 83"/>
                <a:gd name="T37" fmla="*/ 11 h 44"/>
                <a:gd name="T38" fmla="*/ 83 w 83"/>
                <a:gd name="T39" fmla="*/ 0 h 4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83"/>
                <a:gd name="T61" fmla="*/ 0 h 44"/>
                <a:gd name="T62" fmla="*/ 83 w 83"/>
                <a:gd name="T63" fmla="*/ 44 h 4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83" h="44">
                  <a:moveTo>
                    <a:pt x="83" y="0"/>
                  </a:moveTo>
                  <a:lnTo>
                    <a:pt x="83" y="0"/>
                  </a:lnTo>
                  <a:lnTo>
                    <a:pt x="70" y="3"/>
                  </a:lnTo>
                  <a:lnTo>
                    <a:pt x="58" y="5"/>
                  </a:lnTo>
                  <a:lnTo>
                    <a:pt x="45" y="8"/>
                  </a:lnTo>
                  <a:lnTo>
                    <a:pt x="32" y="11"/>
                  </a:lnTo>
                  <a:lnTo>
                    <a:pt x="21" y="15"/>
                  </a:lnTo>
                  <a:lnTo>
                    <a:pt x="12" y="23"/>
                  </a:lnTo>
                  <a:lnTo>
                    <a:pt x="4" y="32"/>
                  </a:lnTo>
                  <a:lnTo>
                    <a:pt x="0" y="44"/>
                  </a:lnTo>
                  <a:lnTo>
                    <a:pt x="13" y="44"/>
                  </a:lnTo>
                  <a:lnTo>
                    <a:pt x="13" y="34"/>
                  </a:lnTo>
                  <a:lnTo>
                    <a:pt x="17" y="29"/>
                  </a:lnTo>
                  <a:lnTo>
                    <a:pt x="24" y="25"/>
                  </a:lnTo>
                  <a:lnTo>
                    <a:pt x="36" y="21"/>
                  </a:lnTo>
                  <a:lnTo>
                    <a:pt x="45" y="17"/>
                  </a:lnTo>
                  <a:lnTo>
                    <a:pt x="58" y="16"/>
                  </a:lnTo>
                  <a:lnTo>
                    <a:pt x="70" y="13"/>
                  </a:lnTo>
                  <a:lnTo>
                    <a:pt x="83" y="11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035" name="Freeform 285"/>
            <p:cNvSpPr>
              <a:spLocks/>
            </p:cNvSpPr>
            <p:nvPr/>
          </p:nvSpPr>
          <p:spPr bwMode="auto">
            <a:xfrm>
              <a:off x="137" y="509"/>
              <a:ext cx="79" cy="49"/>
            </a:xfrm>
            <a:custGeom>
              <a:avLst/>
              <a:gdLst>
                <a:gd name="T0" fmla="*/ 79 w 79"/>
                <a:gd name="T1" fmla="*/ 14 h 49"/>
                <a:gd name="T2" fmla="*/ 69 w 79"/>
                <a:gd name="T3" fmla="*/ 12 h 49"/>
                <a:gd name="T4" fmla="*/ 61 w 79"/>
                <a:gd name="T5" fmla="*/ 17 h 49"/>
                <a:gd name="T6" fmla="*/ 57 w 79"/>
                <a:gd name="T7" fmla="*/ 22 h 49"/>
                <a:gd name="T8" fmla="*/ 49 w 79"/>
                <a:gd name="T9" fmla="*/ 25 h 49"/>
                <a:gd name="T10" fmla="*/ 40 w 79"/>
                <a:gd name="T11" fmla="*/ 29 h 49"/>
                <a:gd name="T12" fmla="*/ 32 w 79"/>
                <a:gd name="T13" fmla="*/ 32 h 49"/>
                <a:gd name="T14" fmla="*/ 22 w 79"/>
                <a:gd name="T15" fmla="*/ 34 h 49"/>
                <a:gd name="T16" fmla="*/ 12 w 79"/>
                <a:gd name="T17" fmla="*/ 37 h 49"/>
                <a:gd name="T18" fmla="*/ 0 w 79"/>
                <a:gd name="T19" fmla="*/ 38 h 49"/>
                <a:gd name="T20" fmla="*/ 0 w 79"/>
                <a:gd name="T21" fmla="*/ 49 h 49"/>
                <a:gd name="T22" fmla="*/ 12 w 79"/>
                <a:gd name="T23" fmla="*/ 47 h 49"/>
                <a:gd name="T24" fmla="*/ 22 w 79"/>
                <a:gd name="T25" fmla="*/ 43 h 49"/>
                <a:gd name="T26" fmla="*/ 32 w 79"/>
                <a:gd name="T27" fmla="*/ 42 h 49"/>
                <a:gd name="T28" fmla="*/ 44 w 79"/>
                <a:gd name="T29" fmla="*/ 38 h 49"/>
                <a:gd name="T30" fmla="*/ 51 w 79"/>
                <a:gd name="T31" fmla="*/ 35 h 49"/>
                <a:gd name="T32" fmla="*/ 59 w 79"/>
                <a:gd name="T33" fmla="*/ 32 h 49"/>
                <a:gd name="T34" fmla="*/ 67 w 79"/>
                <a:gd name="T35" fmla="*/ 26 h 49"/>
                <a:gd name="T36" fmla="*/ 75 w 79"/>
                <a:gd name="T37" fmla="*/ 18 h 49"/>
                <a:gd name="T38" fmla="*/ 66 w 79"/>
                <a:gd name="T39" fmla="*/ 14 h 49"/>
                <a:gd name="T40" fmla="*/ 79 w 79"/>
                <a:gd name="T41" fmla="*/ 14 h 49"/>
                <a:gd name="T42" fmla="*/ 79 w 79"/>
                <a:gd name="T43" fmla="*/ 0 h 49"/>
                <a:gd name="T44" fmla="*/ 69 w 79"/>
                <a:gd name="T45" fmla="*/ 12 h 49"/>
                <a:gd name="T46" fmla="*/ 79 w 79"/>
                <a:gd name="T47" fmla="*/ 14 h 4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9"/>
                <a:gd name="T73" fmla="*/ 0 h 49"/>
                <a:gd name="T74" fmla="*/ 79 w 79"/>
                <a:gd name="T75" fmla="*/ 49 h 4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9" h="49">
                  <a:moveTo>
                    <a:pt x="79" y="14"/>
                  </a:moveTo>
                  <a:lnTo>
                    <a:pt x="69" y="12"/>
                  </a:lnTo>
                  <a:lnTo>
                    <a:pt x="61" y="17"/>
                  </a:lnTo>
                  <a:lnTo>
                    <a:pt x="57" y="22"/>
                  </a:lnTo>
                  <a:lnTo>
                    <a:pt x="49" y="25"/>
                  </a:lnTo>
                  <a:lnTo>
                    <a:pt x="40" y="29"/>
                  </a:lnTo>
                  <a:lnTo>
                    <a:pt x="32" y="32"/>
                  </a:lnTo>
                  <a:lnTo>
                    <a:pt x="22" y="34"/>
                  </a:lnTo>
                  <a:lnTo>
                    <a:pt x="12" y="37"/>
                  </a:lnTo>
                  <a:lnTo>
                    <a:pt x="0" y="38"/>
                  </a:lnTo>
                  <a:lnTo>
                    <a:pt x="0" y="49"/>
                  </a:lnTo>
                  <a:lnTo>
                    <a:pt x="12" y="47"/>
                  </a:lnTo>
                  <a:lnTo>
                    <a:pt x="22" y="43"/>
                  </a:lnTo>
                  <a:lnTo>
                    <a:pt x="32" y="42"/>
                  </a:lnTo>
                  <a:lnTo>
                    <a:pt x="44" y="38"/>
                  </a:lnTo>
                  <a:lnTo>
                    <a:pt x="51" y="35"/>
                  </a:lnTo>
                  <a:lnTo>
                    <a:pt x="59" y="32"/>
                  </a:lnTo>
                  <a:lnTo>
                    <a:pt x="67" y="26"/>
                  </a:lnTo>
                  <a:lnTo>
                    <a:pt x="75" y="18"/>
                  </a:lnTo>
                  <a:lnTo>
                    <a:pt x="66" y="14"/>
                  </a:lnTo>
                  <a:lnTo>
                    <a:pt x="79" y="14"/>
                  </a:lnTo>
                  <a:lnTo>
                    <a:pt x="79" y="0"/>
                  </a:lnTo>
                  <a:lnTo>
                    <a:pt x="69" y="12"/>
                  </a:lnTo>
                  <a:lnTo>
                    <a:pt x="79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036" name="Freeform 286"/>
            <p:cNvSpPr>
              <a:spLocks/>
            </p:cNvSpPr>
            <p:nvPr/>
          </p:nvSpPr>
          <p:spPr bwMode="auto">
            <a:xfrm>
              <a:off x="203" y="524"/>
              <a:ext cx="13" cy="419"/>
            </a:xfrm>
            <a:custGeom>
              <a:avLst/>
              <a:gdLst>
                <a:gd name="T0" fmla="*/ 2 w 13"/>
                <a:gd name="T1" fmla="*/ 407 h 419"/>
                <a:gd name="T2" fmla="*/ 13 w 13"/>
                <a:gd name="T3" fmla="*/ 404 h 419"/>
                <a:gd name="T4" fmla="*/ 13 w 13"/>
                <a:gd name="T5" fmla="*/ 0 h 419"/>
                <a:gd name="T6" fmla="*/ 0 w 13"/>
                <a:gd name="T7" fmla="*/ 0 h 419"/>
                <a:gd name="T8" fmla="*/ 0 w 13"/>
                <a:gd name="T9" fmla="*/ 404 h 419"/>
                <a:gd name="T10" fmla="*/ 9 w 13"/>
                <a:gd name="T11" fmla="*/ 400 h 419"/>
                <a:gd name="T12" fmla="*/ 2 w 13"/>
                <a:gd name="T13" fmla="*/ 407 h 419"/>
                <a:gd name="T14" fmla="*/ 13 w 13"/>
                <a:gd name="T15" fmla="*/ 419 h 419"/>
                <a:gd name="T16" fmla="*/ 13 w 13"/>
                <a:gd name="T17" fmla="*/ 404 h 419"/>
                <a:gd name="T18" fmla="*/ 2 w 13"/>
                <a:gd name="T19" fmla="*/ 407 h 4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419"/>
                <a:gd name="T32" fmla="*/ 13 w 13"/>
                <a:gd name="T33" fmla="*/ 419 h 41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419">
                  <a:moveTo>
                    <a:pt x="2" y="407"/>
                  </a:moveTo>
                  <a:lnTo>
                    <a:pt x="13" y="404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404"/>
                  </a:lnTo>
                  <a:lnTo>
                    <a:pt x="9" y="400"/>
                  </a:lnTo>
                  <a:lnTo>
                    <a:pt x="2" y="407"/>
                  </a:lnTo>
                  <a:lnTo>
                    <a:pt x="13" y="419"/>
                  </a:lnTo>
                  <a:lnTo>
                    <a:pt x="13" y="404"/>
                  </a:lnTo>
                  <a:lnTo>
                    <a:pt x="2" y="40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037" name="Freeform 287">
              <a:hlinkClick r:id="rId5" action="ppaction://hlinksldjump" tooltip="Социальные условия"/>
            </p:cNvPr>
            <p:cNvSpPr>
              <a:spLocks/>
            </p:cNvSpPr>
            <p:nvPr/>
          </p:nvSpPr>
          <p:spPr bwMode="auto">
            <a:xfrm>
              <a:off x="60" y="149"/>
              <a:ext cx="150" cy="403"/>
            </a:xfrm>
            <a:custGeom>
              <a:avLst/>
              <a:gdLst>
                <a:gd name="T0" fmla="*/ 150 w 150"/>
                <a:gd name="T1" fmla="*/ 403 h 403"/>
                <a:gd name="T2" fmla="*/ 142 w 150"/>
                <a:gd name="T3" fmla="*/ 397 h 403"/>
                <a:gd name="T4" fmla="*/ 135 w 150"/>
                <a:gd name="T5" fmla="*/ 391 h 403"/>
                <a:gd name="T6" fmla="*/ 127 w 150"/>
                <a:gd name="T7" fmla="*/ 389 h 403"/>
                <a:gd name="T8" fmla="*/ 119 w 150"/>
                <a:gd name="T9" fmla="*/ 385 h 403"/>
                <a:gd name="T10" fmla="*/ 109 w 150"/>
                <a:gd name="T11" fmla="*/ 382 h 403"/>
                <a:gd name="T12" fmla="*/ 100 w 150"/>
                <a:gd name="T13" fmla="*/ 380 h 403"/>
                <a:gd name="T14" fmla="*/ 89 w 150"/>
                <a:gd name="T15" fmla="*/ 377 h 403"/>
                <a:gd name="T16" fmla="*/ 77 w 150"/>
                <a:gd name="T17" fmla="*/ 374 h 403"/>
                <a:gd name="T18" fmla="*/ 64 w 150"/>
                <a:gd name="T19" fmla="*/ 373 h 403"/>
                <a:gd name="T20" fmla="*/ 52 w 150"/>
                <a:gd name="T21" fmla="*/ 372 h 403"/>
                <a:gd name="T22" fmla="*/ 39 w 150"/>
                <a:gd name="T23" fmla="*/ 369 h 403"/>
                <a:gd name="T24" fmla="*/ 28 w 150"/>
                <a:gd name="T25" fmla="*/ 366 h 403"/>
                <a:gd name="T26" fmla="*/ 16 w 150"/>
                <a:gd name="T27" fmla="*/ 362 h 403"/>
                <a:gd name="T28" fmla="*/ 8 w 150"/>
                <a:gd name="T29" fmla="*/ 356 h 403"/>
                <a:gd name="T30" fmla="*/ 1 w 150"/>
                <a:gd name="T31" fmla="*/ 348 h 403"/>
                <a:gd name="T32" fmla="*/ 0 w 150"/>
                <a:gd name="T33" fmla="*/ 337 h 403"/>
                <a:gd name="T34" fmla="*/ 0 w 150"/>
                <a:gd name="T35" fmla="*/ 66 h 403"/>
                <a:gd name="T36" fmla="*/ 1 w 150"/>
                <a:gd name="T37" fmla="*/ 57 h 403"/>
                <a:gd name="T38" fmla="*/ 8 w 150"/>
                <a:gd name="T39" fmla="*/ 48 h 403"/>
                <a:gd name="T40" fmla="*/ 16 w 150"/>
                <a:gd name="T41" fmla="*/ 41 h 403"/>
                <a:gd name="T42" fmla="*/ 28 w 150"/>
                <a:gd name="T43" fmla="*/ 37 h 403"/>
                <a:gd name="T44" fmla="*/ 39 w 150"/>
                <a:gd name="T45" fmla="*/ 34 h 403"/>
                <a:gd name="T46" fmla="*/ 52 w 150"/>
                <a:gd name="T47" fmla="*/ 33 h 403"/>
                <a:gd name="T48" fmla="*/ 64 w 150"/>
                <a:gd name="T49" fmla="*/ 29 h 403"/>
                <a:gd name="T50" fmla="*/ 77 w 150"/>
                <a:gd name="T51" fmla="*/ 28 h 403"/>
                <a:gd name="T52" fmla="*/ 89 w 150"/>
                <a:gd name="T53" fmla="*/ 25 h 403"/>
                <a:gd name="T54" fmla="*/ 100 w 150"/>
                <a:gd name="T55" fmla="*/ 24 h 403"/>
                <a:gd name="T56" fmla="*/ 109 w 150"/>
                <a:gd name="T57" fmla="*/ 23 h 403"/>
                <a:gd name="T58" fmla="*/ 119 w 150"/>
                <a:gd name="T59" fmla="*/ 19 h 403"/>
                <a:gd name="T60" fmla="*/ 127 w 150"/>
                <a:gd name="T61" fmla="*/ 16 h 403"/>
                <a:gd name="T62" fmla="*/ 135 w 150"/>
                <a:gd name="T63" fmla="*/ 12 h 403"/>
                <a:gd name="T64" fmla="*/ 142 w 150"/>
                <a:gd name="T65" fmla="*/ 7 h 403"/>
                <a:gd name="T66" fmla="*/ 150 w 150"/>
                <a:gd name="T67" fmla="*/ 0 h 403"/>
                <a:gd name="T68" fmla="*/ 150 w 150"/>
                <a:gd name="T69" fmla="*/ 403 h 40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50"/>
                <a:gd name="T106" fmla="*/ 0 h 403"/>
                <a:gd name="T107" fmla="*/ 150 w 150"/>
                <a:gd name="T108" fmla="*/ 403 h 40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50" h="403">
                  <a:moveTo>
                    <a:pt x="150" y="403"/>
                  </a:moveTo>
                  <a:lnTo>
                    <a:pt x="142" y="397"/>
                  </a:lnTo>
                  <a:lnTo>
                    <a:pt x="135" y="391"/>
                  </a:lnTo>
                  <a:lnTo>
                    <a:pt x="127" y="389"/>
                  </a:lnTo>
                  <a:lnTo>
                    <a:pt x="119" y="385"/>
                  </a:lnTo>
                  <a:lnTo>
                    <a:pt x="109" y="382"/>
                  </a:lnTo>
                  <a:lnTo>
                    <a:pt x="100" y="380"/>
                  </a:lnTo>
                  <a:lnTo>
                    <a:pt x="89" y="377"/>
                  </a:lnTo>
                  <a:lnTo>
                    <a:pt x="77" y="374"/>
                  </a:lnTo>
                  <a:lnTo>
                    <a:pt x="64" y="373"/>
                  </a:lnTo>
                  <a:lnTo>
                    <a:pt x="52" y="372"/>
                  </a:lnTo>
                  <a:lnTo>
                    <a:pt x="39" y="369"/>
                  </a:lnTo>
                  <a:lnTo>
                    <a:pt x="28" y="366"/>
                  </a:lnTo>
                  <a:lnTo>
                    <a:pt x="16" y="362"/>
                  </a:lnTo>
                  <a:lnTo>
                    <a:pt x="8" y="356"/>
                  </a:lnTo>
                  <a:lnTo>
                    <a:pt x="1" y="348"/>
                  </a:lnTo>
                  <a:lnTo>
                    <a:pt x="0" y="337"/>
                  </a:lnTo>
                  <a:lnTo>
                    <a:pt x="0" y="66"/>
                  </a:lnTo>
                  <a:lnTo>
                    <a:pt x="1" y="57"/>
                  </a:lnTo>
                  <a:lnTo>
                    <a:pt x="8" y="48"/>
                  </a:lnTo>
                  <a:lnTo>
                    <a:pt x="16" y="41"/>
                  </a:lnTo>
                  <a:lnTo>
                    <a:pt x="28" y="37"/>
                  </a:lnTo>
                  <a:lnTo>
                    <a:pt x="39" y="34"/>
                  </a:lnTo>
                  <a:lnTo>
                    <a:pt x="52" y="33"/>
                  </a:lnTo>
                  <a:lnTo>
                    <a:pt x="64" y="29"/>
                  </a:lnTo>
                  <a:lnTo>
                    <a:pt x="77" y="28"/>
                  </a:lnTo>
                  <a:lnTo>
                    <a:pt x="89" y="25"/>
                  </a:lnTo>
                  <a:lnTo>
                    <a:pt x="100" y="24"/>
                  </a:lnTo>
                  <a:lnTo>
                    <a:pt x="109" y="23"/>
                  </a:lnTo>
                  <a:lnTo>
                    <a:pt x="119" y="19"/>
                  </a:lnTo>
                  <a:lnTo>
                    <a:pt x="127" y="16"/>
                  </a:lnTo>
                  <a:lnTo>
                    <a:pt x="135" y="12"/>
                  </a:lnTo>
                  <a:lnTo>
                    <a:pt x="142" y="7"/>
                  </a:lnTo>
                  <a:lnTo>
                    <a:pt x="150" y="0"/>
                  </a:lnTo>
                  <a:lnTo>
                    <a:pt x="150" y="403"/>
                  </a:lnTo>
                  <a:close/>
                </a:path>
              </a:pathLst>
            </a:custGeom>
            <a:solidFill>
              <a:srgbClr val="6600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038" name="Freeform 288"/>
            <p:cNvSpPr>
              <a:spLocks/>
            </p:cNvSpPr>
            <p:nvPr/>
          </p:nvSpPr>
          <p:spPr bwMode="auto">
            <a:xfrm>
              <a:off x="137" y="518"/>
              <a:ext cx="75" cy="39"/>
            </a:xfrm>
            <a:custGeom>
              <a:avLst/>
              <a:gdLst>
                <a:gd name="T0" fmla="*/ 0 w 75"/>
                <a:gd name="T1" fmla="*/ 11 h 39"/>
                <a:gd name="T2" fmla="*/ 0 w 75"/>
                <a:gd name="T3" fmla="*/ 11 h 39"/>
                <a:gd name="T4" fmla="*/ 12 w 75"/>
                <a:gd name="T5" fmla="*/ 14 h 39"/>
                <a:gd name="T6" fmla="*/ 22 w 75"/>
                <a:gd name="T7" fmla="*/ 16 h 39"/>
                <a:gd name="T8" fmla="*/ 32 w 75"/>
                <a:gd name="T9" fmla="*/ 18 h 39"/>
                <a:gd name="T10" fmla="*/ 39 w 75"/>
                <a:gd name="T11" fmla="*/ 22 h 39"/>
                <a:gd name="T12" fmla="*/ 49 w 75"/>
                <a:gd name="T13" fmla="*/ 25 h 39"/>
                <a:gd name="T14" fmla="*/ 57 w 75"/>
                <a:gd name="T15" fmla="*/ 28 h 39"/>
                <a:gd name="T16" fmla="*/ 61 w 75"/>
                <a:gd name="T17" fmla="*/ 33 h 39"/>
                <a:gd name="T18" fmla="*/ 68 w 75"/>
                <a:gd name="T19" fmla="*/ 39 h 39"/>
                <a:gd name="T20" fmla="*/ 75 w 75"/>
                <a:gd name="T21" fmla="*/ 32 h 39"/>
                <a:gd name="T22" fmla="*/ 67 w 75"/>
                <a:gd name="T23" fmla="*/ 23 h 39"/>
                <a:gd name="T24" fmla="*/ 59 w 75"/>
                <a:gd name="T25" fmla="*/ 18 h 39"/>
                <a:gd name="T26" fmla="*/ 51 w 75"/>
                <a:gd name="T27" fmla="*/ 15 h 39"/>
                <a:gd name="T28" fmla="*/ 43 w 75"/>
                <a:gd name="T29" fmla="*/ 11 h 39"/>
                <a:gd name="T30" fmla="*/ 32 w 75"/>
                <a:gd name="T31" fmla="*/ 8 h 39"/>
                <a:gd name="T32" fmla="*/ 22 w 75"/>
                <a:gd name="T33" fmla="*/ 6 h 39"/>
                <a:gd name="T34" fmla="*/ 12 w 75"/>
                <a:gd name="T35" fmla="*/ 3 h 39"/>
                <a:gd name="T36" fmla="*/ 0 w 75"/>
                <a:gd name="T37" fmla="*/ 0 h 39"/>
                <a:gd name="T38" fmla="*/ 0 w 75"/>
                <a:gd name="T39" fmla="*/ 11 h 3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75"/>
                <a:gd name="T61" fmla="*/ 0 h 39"/>
                <a:gd name="T62" fmla="*/ 75 w 75"/>
                <a:gd name="T63" fmla="*/ 39 h 3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75" h="39">
                  <a:moveTo>
                    <a:pt x="0" y="11"/>
                  </a:moveTo>
                  <a:lnTo>
                    <a:pt x="0" y="11"/>
                  </a:lnTo>
                  <a:lnTo>
                    <a:pt x="12" y="14"/>
                  </a:lnTo>
                  <a:lnTo>
                    <a:pt x="22" y="16"/>
                  </a:lnTo>
                  <a:lnTo>
                    <a:pt x="32" y="18"/>
                  </a:lnTo>
                  <a:lnTo>
                    <a:pt x="39" y="22"/>
                  </a:lnTo>
                  <a:lnTo>
                    <a:pt x="49" y="25"/>
                  </a:lnTo>
                  <a:lnTo>
                    <a:pt x="57" y="28"/>
                  </a:lnTo>
                  <a:lnTo>
                    <a:pt x="61" y="33"/>
                  </a:lnTo>
                  <a:lnTo>
                    <a:pt x="68" y="39"/>
                  </a:lnTo>
                  <a:lnTo>
                    <a:pt x="75" y="32"/>
                  </a:lnTo>
                  <a:lnTo>
                    <a:pt x="67" y="23"/>
                  </a:lnTo>
                  <a:lnTo>
                    <a:pt x="59" y="18"/>
                  </a:lnTo>
                  <a:lnTo>
                    <a:pt x="51" y="15"/>
                  </a:lnTo>
                  <a:lnTo>
                    <a:pt x="43" y="11"/>
                  </a:lnTo>
                  <a:lnTo>
                    <a:pt x="32" y="8"/>
                  </a:lnTo>
                  <a:lnTo>
                    <a:pt x="22" y="6"/>
                  </a:lnTo>
                  <a:lnTo>
                    <a:pt x="12" y="3"/>
                  </a:lnTo>
                  <a:lnTo>
                    <a:pt x="0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039" name="Freeform 289"/>
            <p:cNvSpPr>
              <a:spLocks/>
            </p:cNvSpPr>
            <p:nvPr/>
          </p:nvSpPr>
          <p:spPr bwMode="auto">
            <a:xfrm>
              <a:off x="54" y="487"/>
              <a:ext cx="83" cy="42"/>
            </a:xfrm>
            <a:custGeom>
              <a:avLst/>
              <a:gdLst>
                <a:gd name="T0" fmla="*/ 0 w 83"/>
                <a:gd name="T1" fmla="*/ 0 h 42"/>
                <a:gd name="T2" fmla="*/ 0 w 83"/>
                <a:gd name="T3" fmla="*/ 0 h 42"/>
                <a:gd name="T4" fmla="*/ 4 w 83"/>
                <a:gd name="T5" fmla="*/ 12 h 42"/>
                <a:gd name="T6" fmla="*/ 12 w 83"/>
                <a:gd name="T7" fmla="*/ 22 h 42"/>
                <a:gd name="T8" fmla="*/ 21 w 83"/>
                <a:gd name="T9" fmla="*/ 30 h 42"/>
                <a:gd name="T10" fmla="*/ 32 w 83"/>
                <a:gd name="T11" fmla="*/ 34 h 42"/>
                <a:gd name="T12" fmla="*/ 45 w 83"/>
                <a:gd name="T13" fmla="*/ 37 h 42"/>
                <a:gd name="T14" fmla="*/ 58 w 83"/>
                <a:gd name="T15" fmla="*/ 39 h 42"/>
                <a:gd name="T16" fmla="*/ 70 w 83"/>
                <a:gd name="T17" fmla="*/ 41 h 42"/>
                <a:gd name="T18" fmla="*/ 83 w 83"/>
                <a:gd name="T19" fmla="*/ 42 h 42"/>
                <a:gd name="T20" fmla="*/ 83 w 83"/>
                <a:gd name="T21" fmla="*/ 31 h 42"/>
                <a:gd name="T22" fmla="*/ 70 w 83"/>
                <a:gd name="T23" fmla="*/ 30 h 42"/>
                <a:gd name="T24" fmla="*/ 58 w 83"/>
                <a:gd name="T25" fmla="*/ 29 h 42"/>
                <a:gd name="T26" fmla="*/ 45 w 83"/>
                <a:gd name="T27" fmla="*/ 27 h 42"/>
                <a:gd name="T28" fmla="*/ 36 w 83"/>
                <a:gd name="T29" fmla="*/ 23 h 42"/>
                <a:gd name="T30" fmla="*/ 24 w 83"/>
                <a:gd name="T31" fmla="*/ 19 h 42"/>
                <a:gd name="T32" fmla="*/ 17 w 83"/>
                <a:gd name="T33" fmla="*/ 16 h 42"/>
                <a:gd name="T34" fmla="*/ 13 w 83"/>
                <a:gd name="T35" fmla="*/ 8 h 42"/>
                <a:gd name="T36" fmla="*/ 13 w 83"/>
                <a:gd name="T37" fmla="*/ 0 h 42"/>
                <a:gd name="T38" fmla="*/ 0 w 83"/>
                <a:gd name="T39" fmla="*/ 0 h 4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83"/>
                <a:gd name="T61" fmla="*/ 0 h 42"/>
                <a:gd name="T62" fmla="*/ 83 w 83"/>
                <a:gd name="T63" fmla="*/ 42 h 4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83" h="42">
                  <a:moveTo>
                    <a:pt x="0" y="0"/>
                  </a:moveTo>
                  <a:lnTo>
                    <a:pt x="0" y="0"/>
                  </a:lnTo>
                  <a:lnTo>
                    <a:pt x="4" y="12"/>
                  </a:lnTo>
                  <a:lnTo>
                    <a:pt x="12" y="22"/>
                  </a:lnTo>
                  <a:lnTo>
                    <a:pt x="21" y="30"/>
                  </a:lnTo>
                  <a:lnTo>
                    <a:pt x="32" y="34"/>
                  </a:lnTo>
                  <a:lnTo>
                    <a:pt x="45" y="37"/>
                  </a:lnTo>
                  <a:lnTo>
                    <a:pt x="58" y="39"/>
                  </a:lnTo>
                  <a:lnTo>
                    <a:pt x="70" y="41"/>
                  </a:lnTo>
                  <a:lnTo>
                    <a:pt x="83" y="42"/>
                  </a:lnTo>
                  <a:lnTo>
                    <a:pt x="83" y="31"/>
                  </a:lnTo>
                  <a:lnTo>
                    <a:pt x="70" y="30"/>
                  </a:lnTo>
                  <a:lnTo>
                    <a:pt x="58" y="29"/>
                  </a:lnTo>
                  <a:lnTo>
                    <a:pt x="45" y="27"/>
                  </a:lnTo>
                  <a:lnTo>
                    <a:pt x="36" y="23"/>
                  </a:lnTo>
                  <a:lnTo>
                    <a:pt x="24" y="19"/>
                  </a:lnTo>
                  <a:lnTo>
                    <a:pt x="17" y="16"/>
                  </a:lnTo>
                  <a:lnTo>
                    <a:pt x="13" y="8"/>
                  </a:lnTo>
                  <a:lnTo>
                    <a:pt x="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040" name="Freeform 290"/>
            <p:cNvSpPr>
              <a:spLocks/>
            </p:cNvSpPr>
            <p:nvPr/>
          </p:nvSpPr>
          <p:spPr bwMode="auto">
            <a:xfrm>
              <a:off x="54" y="215"/>
              <a:ext cx="13" cy="272"/>
            </a:xfrm>
            <a:custGeom>
              <a:avLst/>
              <a:gdLst>
                <a:gd name="T0" fmla="*/ 0 w 13"/>
                <a:gd name="T1" fmla="*/ 0 h 272"/>
                <a:gd name="T2" fmla="*/ 0 w 13"/>
                <a:gd name="T3" fmla="*/ 0 h 272"/>
                <a:gd name="T4" fmla="*/ 0 w 13"/>
                <a:gd name="T5" fmla="*/ 272 h 272"/>
                <a:gd name="T6" fmla="*/ 13 w 13"/>
                <a:gd name="T7" fmla="*/ 272 h 272"/>
                <a:gd name="T8" fmla="*/ 13 w 13"/>
                <a:gd name="T9" fmla="*/ 0 h 272"/>
                <a:gd name="T10" fmla="*/ 0 w 13"/>
                <a:gd name="T11" fmla="*/ 0 h 27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"/>
                <a:gd name="T19" fmla="*/ 0 h 272"/>
                <a:gd name="T20" fmla="*/ 13 w 13"/>
                <a:gd name="T21" fmla="*/ 272 h 27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" h="272">
                  <a:moveTo>
                    <a:pt x="0" y="0"/>
                  </a:moveTo>
                  <a:lnTo>
                    <a:pt x="0" y="0"/>
                  </a:lnTo>
                  <a:lnTo>
                    <a:pt x="0" y="272"/>
                  </a:lnTo>
                  <a:lnTo>
                    <a:pt x="13" y="272"/>
                  </a:lnTo>
                  <a:lnTo>
                    <a:pt x="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041" name="Freeform 291"/>
            <p:cNvSpPr>
              <a:spLocks/>
            </p:cNvSpPr>
            <p:nvPr/>
          </p:nvSpPr>
          <p:spPr bwMode="auto">
            <a:xfrm>
              <a:off x="54" y="171"/>
              <a:ext cx="83" cy="44"/>
            </a:xfrm>
            <a:custGeom>
              <a:avLst/>
              <a:gdLst>
                <a:gd name="T0" fmla="*/ 83 w 83"/>
                <a:gd name="T1" fmla="*/ 0 h 44"/>
                <a:gd name="T2" fmla="*/ 83 w 83"/>
                <a:gd name="T3" fmla="*/ 0 h 44"/>
                <a:gd name="T4" fmla="*/ 70 w 83"/>
                <a:gd name="T5" fmla="*/ 2 h 44"/>
                <a:gd name="T6" fmla="*/ 58 w 83"/>
                <a:gd name="T7" fmla="*/ 6 h 44"/>
                <a:gd name="T8" fmla="*/ 45 w 83"/>
                <a:gd name="T9" fmla="*/ 7 h 44"/>
                <a:gd name="T10" fmla="*/ 32 w 83"/>
                <a:gd name="T11" fmla="*/ 11 h 44"/>
                <a:gd name="T12" fmla="*/ 21 w 83"/>
                <a:gd name="T13" fmla="*/ 14 h 44"/>
                <a:gd name="T14" fmla="*/ 12 w 83"/>
                <a:gd name="T15" fmla="*/ 23 h 44"/>
                <a:gd name="T16" fmla="*/ 4 w 83"/>
                <a:gd name="T17" fmla="*/ 32 h 44"/>
                <a:gd name="T18" fmla="*/ 0 w 83"/>
                <a:gd name="T19" fmla="*/ 44 h 44"/>
                <a:gd name="T20" fmla="*/ 13 w 83"/>
                <a:gd name="T21" fmla="*/ 44 h 44"/>
                <a:gd name="T22" fmla="*/ 13 w 83"/>
                <a:gd name="T23" fmla="*/ 36 h 44"/>
                <a:gd name="T24" fmla="*/ 17 w 83"/>
                <a:gd name="T25" fmla="*/ 29 h 44"/>
                <a:gd name="T26" fmla="*/ 24 w 83"/>
                <a:gd name="T27" fmla="*/ 24 h 44"/>
                <a:gd name="T28" fmla="*/ 36 w 83"/>
                <a:gd name="T29" fmla="*/ 20 h 44"/>
                <a:gd name="T30" fmla="*/ 45 w 83"/>
                <a:gd name="T31" fmla="*/ 18 h 44"/>
                <a:gd name="T32" fmla="*/ 58 w 83"/>
                <a:gd name="T33" fmla="*/ 15 h 44"/>
                <a:gd name="T34" fmla="*/ 70 w 83"/>
                <a:gd name="T35" fmla="*/ 12 h 44"/>
                <a:gd name="T36" fmla="*/ 83 w 83"/>
                <a:gd name="T37" fmla="*/ 11 h 44"/>
                <a:gd name="T38" fmla="*/ 83 w 83"/>
                <a:gd name="T39" fmla="*/ 0 h 4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83"/>
                <a:gd name="T61" fmla="*/ 0 h 44"/>
                <a:gd name="T62" fmla="*/ 83 w 83"/>
                <a:gd name="T63" fmla="*/ 44 h 4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83" h="44">
                  <a:moveTo>
                    <a:pt x="83" y="0"/>
                  </a:moveTo>
                  <a:lnTo>
                    <a:pt x="83" y="0"/>
                  </a:lnTo>
                  <a:lnTo>
                    <a:pt x="70" y="2"/>
                  </a:lnTo>
                  <a:lnTo>
                    <a:pt x="58" y="6"/>
                  </a:lnTo>
                  <a:lnTo>
                    <a:pt x="45" y="7"/>
                  </a:lnTo>
                  <a:lnTo>
                    <a:pt x="32" y="11"/>
                  </a:lnTo>
                  <a:lnTo>
                    <a:pt x="21" y="14"/>
                  </a:lnTo>
                  <a:lnTo>
                    <a:pt x="12" y="23"/>
                  </a:lnTo>
                  <a:lnTo>
                    <a:pt x="4" y="32"/>
                  </a:lnTo>
                  <a:lnTo>
                    <a:pt x="0" y="44"/>
                  </a:lnTo>
                  <a:lnTo>
                    <a:pt x="13" y="44"/>
                  </a:lnTo>
                  <a:lnTo>
                    <a:pt x="13" y="36"/>
                  </a:lnTo>
                  <a:lnTo>
                    <a:pt x="17" y="29"/>
                  </a:lnTo>
                  <a:lnTo>
                    <a:pt x="24" y="24"/>
                  </a:lnTo>
                  <a:lnTo>
                    <a:pt x="36" y="20"/>
                  </a:lnTo>
                  <a:lnTo>
                    <a:pt x="45" y="18"/>
                  </a:lnTo>
                  <a:lnTo>
                    <a:pt x="58" y="15"/>
                  </a:lnTo>
                  <a:lnTo>
                    <a:pt x="70" y="12"/>
                  </a:lnTo>
                  <a:lnTo>
                    <a:pt x="83" y="11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042" name="Freeform 292"/>
            <p:cNvSpPr>
              <a:spLocks/>
            </p:cNvSpPr>
            <p:nvPr/>
          </p:nvSpPr>
          <p:spPr bwMode="auto">
            <a:xfrm>
              <a:off x="137" y="133"/>
              <a:ext cx="79" cy="49"/>
            </a:xfrm>
            <a:custGeom>
              <a:avLst/>
              <a:gdLst>
                <a:gd name="T0" fmla="*/ 79 w 79"/>
                <a:gd name="T1" fmla="*/ 16 h 49"/>
                <a:gd name="T2" fmla="*/ 69 w 79"/>
                <a:gd name="T3" fmla="*/ 12 h 49"/>
                <a:gd name="T4" fmla="*/ 61 w 79"/>
                <a:gd name="T5" fmla="*/ 17 h 49"/>
                <a:gd name="T6" fmla="*/ 57 w 79"/>
                <a:gd name="T7" fmla="*/ 23 h 49"/>
                <a:gd name="T8" fmla="*/ 49 w 79"/>
                <a:gd name="T9" fmla="*/ 27 h 49"/>
                <a:gd name="T10" fmla="*/ 40 w 79"/>
                <a:gd name="T11" fmla="*/ 29 h 49"/>
                <a:gd name="T12" fmla="*/ 32 w 79"/>
                <a:gd name="T13" fmla="*/ 33 h 49"/>
                <a:gd name="T14" fmla="*/ 22 w 79"/>
                <a:gd name="T15" fmla="*/ 35 h 49"/>
                <a:gd name="T16" fmla="*/ 12 w 79"/>
                <a:gd name="T17" fmla="*/ 36 h 49"/>
                <a:gd name="T18" fmla="*/ 0 w 79"/>
                <a:gd name="T19" fmla="*/ 38 h 49"/>
                <a:gd name="T20" fmla="*/ 0 w 79"/>
                <a:gd name="T21" fmla="*/ 49 h 49"/>
                <a:gd name="T22" fmla="*/ 12 w 79"/>
                <a:gd name="T23" fmla="*/ 46 h 49"/>
                <a:gd name="T24" fmla="*/ 22 w 79"/>
                <a:gd name="T25" fmla="*/ 45 h 49"/>
                <a:gd name="T26" fmla="*/ 32 w 79"/>
                <a:gd name="T27" fmla="*/ 44 h 49"/>
                <a:gd name="T28" fmla="*/ 44 w 79"/>
                <a:gd name="T29" fmla="*/ 40 h 49"/>
                <a:gd name="T30" fmla="*/ 51 w 79"/>
                <a:gd name="T31" fmla="*/ 36 h 49"/>
                <a:gd name="T32" fmla="*/ 59 w 79"/>
                <a:gd name="T33" fmla="*/ 33 h 49"/>
                <a:gd name="T34" fmla="*/ 67 w 79"/>
                <a:gd name="T35" fmla="*/ 28 h 49"/>
                <a:gd name="T36" fmla="*/ 75 w 79"/>
                <a:gd name="T37" fmla="*/ 20 h 49"/>
                <a:gd name="T38" fmla="*/ 66 w 79"/>
                <a:gd name="T39" fmla="*/ 16 h 49"/>
                <a:gd name="T40" fmla="*/ 79 w 79"/>
                <a:gd name="T41" fmla="*/ 16 h 49"/>
                <a:gd name="T42" fmla="*/ 79 w 79"/>
                <a:gd name="T43" fmla="*/ 0 h 49"/>
                <a:gd name="T44" fmla="*/ 69 w 79"/>
                <a:gd name="T45" fmla="*/ 12 h 49"/>
                <a:gd name="T46" fmla="*/ 79 w 79"/>
                <a:gd name="T47" fmla="*/ 16 h 4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9"/>
                <a:gd name="T73" fmla="*/ 0 h 49"/>
                <a:gd name="T74" fmla="*/ 79 w 79"/>
                <a:gd name="T75" fmla="*/ 49 h 4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9" h="49">
                  <a:moveTo>
                    <a:pt x="79" y="16"/>
                  </a:moveTo>
                  <a:lnTo>
                    <a:pt x="69" y="12"/>
                  </a:lnTo>
                  <a:lnTo>
                    <a:pt x="61" y="17"/>
                  </a:lnTo>
                  <a:lnTo>
                    <a:pt x="57" y="23"/>
                  </a:lnTo>
                  <a:lnTo>
                    <a:pt x="49" y="27"/>
                  </a:lnTo>
                  <a:lnTo>
                    <a:pt x="40" y="29"/>
                  </a:lnTo>
                  <a:lnTo>
                    <a:pt x="32" y="33"/>
                  </a:lnTo>
                  <a:lnTo>
                    <a:pt x="22" y="35"/>
                  </a:lnTo>
                  <a:lnTo>
                    <a:pt x="12" y="36"/>
                  </a:lnTo>
                  <a:lnTo>
                    <a:pt x="0" y="38"/>
                  </a:lnTo>
                  <a:lnTo>
                    <a:pt x="0" y="49"/>
                  </a:lnTo>
                  <a:lnTo>
                    <a:pt x="12" y="46"/>
                  </a:lnTo>
                  <a:lnTo>
                    <a:pt x="22" y="45"/>
                  </a:lnTo>
                  <a:lnTo>
                    <a:pt x="32" y="44"/>
                  </a:lnTo>
                  <a:lnTo>
                    <a:pt x="44" y="40"/>
                  </a:lnTo>
                  <a:lnTo>
                    <a:pt x="51" y="36"/>
                  </a:lnTo>
                  <a:lnTo>
                    <a:pt x="59" y="33"/>
                  </a:lnTo>
                  <a:lnTo>
                    <a:pt x="67" y="28"/>
                  </a:lnTo>
                  <a:lnTo>
                    <a:pt x="75" y="20"/>
                  </a:lnTo>
                  <a:lnTo>
                    <a:pt x="66" y="16"/>
                  </a:lnTo>
                  <a:lnTo>
                    <a:pt x="79" y="16"/>
                  </a:lnTo>
                  <a:lnTo>
                    <a:pt x="79" y="0"/>
                  </a:lnTo>
                  <a:lnTo>
                    <a:pt x="69" y="12"/>
                  </a:lnTo>
                  <a:lnTo>
                    <a:pt x="79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043" name="Freeform 293"/>
            <p:cNvSpPr>
              <a:spLocks/>
            </p:cNvSpPr>
            <p:nvPr/>
          </p:nvSpPr>
          <p:spPr bwMode="auto">
            <a:xfrm>
              <a:off x="203" y="149"/>
              <a:ext cx="13" cy="419"/>
            </a:xfrm>
            <a:custGeom>
              <a:avLst/>
              <a:gdLst>
                <a:gd name="T0" fmla="*/ 2 w 13"/>
                <a:gd name="T1" fmla="*/ 407 h 419"/>
                <a:gd name="T2" fmla="*/ 13 w 13"/>
                <a:gd name="T3" fmla="*/ 403 h 419"/>
                <a:gd name="T4" fmla="*/ 13 w 13"/>
                <a:gd name="T5" fmla="*/ 0 h 419"/>
                <a:gd name="T6" fmla="*/ 0 w 13"/>
                <a:gd name="T7" fmla="*/ 0 h 419"/>
                <a:gd name="T8" fmla="*/ 0 w 13"/>
                <a:gd name="T9" fmla="*/ 403 h 419"/>
                <a:gd name="T10" fmla="*/ 9 w 13"/>
                <a:gd name="T11" fmla="*/ 401 h 419"/>
                <a:gd name="T12" fmla="*/ 2 w 13"/>
                <a:gd name="T13" fmla="*/ 407 h 419"/>
                <a:gd name="T14" fmla="*/ 13 w 13"/>
                <a:gd name="T15" fmla="*/ 419 h 419"/>
                <a:gd name="T16" fmla="*/ 13 w 13"/>
                <a:gd name="T17" fmla="*/ 403 h 419"/>
                <a:gd name="T18" fmla="*/ 2 w 13"/>
                <a:gd name="T19" fmla="*/ 407 h 4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419"/>
                <a:gd name="T32" fmla="*/ 13 w 13"/>
                <a:gd name="T33" fmla="*/ 419 h 41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419">
                  <a:moveTo>
                    <a:pt x="2" y="407"/>
                  </a:moveTo>
                  <a:lnTo>
                    <a:pt x="13" y="403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403"/>
                  </a:lnTo>
                  <a:lnTo>
                    <a:pt x="9" y="401"/>
                  </a:lnTo>
                  <a:lnTo>
                    <a:pt x="2" y="407"/>
                  </a:lnTo>
                  <a:lnTo>
                    <a:pt x="13" y="419"/>
                  </a:lnTo>
                  <a:lnTo>
                    <a:pt x="13" y="403"/>
                  </a:lnTo>
                  <a:lnTo>
                    <a:pt x="2" y="40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044" name="Rectangle 294"/>
            <p:cNvSpPr>
              <a:spLocks noChangeArrowheads="1"/>
            </p:cNvSpPr>
            <p:nvPr/>
          </p:nvSpPr>
          <p:spPr bwMode="auto">
            <a:xfrm>
              <a:off x="347" y="269"/>
              <a:ext cx="2409" cy="39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045" name="Freeform 295"/>
            <p:cNvSpPr>
              <a:spLocks/>
            </p:cNvSpPr>
            <p:nvPr/>
          </p:nvSpPr>
          <p:spPr bwMode="auto">
            <a:xfrm>
              <a:off x="2749" y="262"/>
              <a:ext cx="12" cy="3917"/>
            </a:xfrm>
            <a:custGeom>
              <a:avLst/>
              <a:gdLst>
                <a:gd name="T0" fmla="*/ 7 w 12"/>
                <a:gd name="T1" fmla="*/ 14 h 3917"/>
                <a:gd name="T2" fmla="*/ 0 w 12"/>
                <a:gd name="T3" fmla="*/ 8 h 3917"/>
                <a:gd name="T4" fmla="*/ 0 w 12"/>
                <a:gd name="T5" fmla="*/ 3917 h 3917"/>
                <a:gd name="T6" fmla="*/ 12 w 12"/>
                <a:gd name="T7" fmla="*/ 3917 h 3917"/>
                <a:gd name="T8" fmla="*/ 12 w 12"/>
                <a:gd name="T9" fmla="*/ 8 h 3917"/>
                <a:gd name="T10" fmla="*/ 7 w 12"/>
                <a:gd name="T11" fmla="*/ 0 h 3917"/>
                <a:gd name="T12" fmla="*/ 12 w 12"/>
                <a:gd name="T13" fmla="*/ 8 h 3917"/>
                <a:gd name="T14" fmla="*/ 12 w 12"/>
                <a:gd name="T15" fmla="*/ 0 h 3917"/>
                <a:gd name="T16" fmla="*/ 7 w 12"/>
                <a:gd name="T17" fmla="*/ 0 h 3917"/>
                <a:gd name="T18" fmla="*/ 7 w 12"/>
                <a:gd name="T19" fmla="*/ 14 h 39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"/>
                <a:gd name="T31" fmla="*/ 0 h 3917"/>
                <a:gd name="T32" fmla="*/ 12 w 12"/>
                <a:gd name="T33" fmla="*/ 3917 h 39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" h="3917">
                  <a:moveTo>
                    <a:pt x="7" y="14"/>
                  </a:moveTo>
                  <a:lnTo>
                    <a:pt x="0" y="8"/>
                  </a:lnTo>
                  <a:lnTo>
                    <a:pt x="0" y="3917"/>
                  </a:lnTo>
                  <a:lnTo>
                    <a:pt x="12" y="3917"/>
                  </a:lnTo>
                  <a:lnTo>
                    <a:pt x="12" y="8"/>
                  </a:lnTo>
                  <a:lnTo>
                    <a:pt x="7" y="0"/>
                  </a:lnTo>
                  <a:lnTo>
                    <a:pt x="12" y="8"/>
                  </a:lnTo>
                  <a:lnTo>
                    <a:pt x="12" y="0"/>
                  </a:lnTo>
                  <a:lnTo>
                    <a:pt x="7" y="0"/>
                  </a:lnTo>
                  <a:lnTo>
                    <a:pt x="7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046" name="Freeform 296"/>
            <p:cNvSpPr>
              <a:spLocks/>
            </p:cNvSpPr>
            <p:nvPr/>
          </p:nvSpPr>
          <p:spPr bwMode="auto">
            <a:xfrm>
              <a:off x="340" y="262"/>
              <a:ext cx="2416" cy="14"/>
            </a:xfrm>
            <a:custGeom>
              <a:avLst/>
              <a:gdLst>
                <a:gd name="T0" fmla="*/ 13 w 2416"/>
                <a:gd name="T1" fmla="*/ 8 h 14"/>
                <a:gd name="T2" fmla="*/ 7 w 2416"/>
                <a:gd name="T3" fmla="*/ 14 h 14"/>
                <a:gd name="T4" fmla="*/ 2416 w 2416"/>
                <a:gd name="T5" fmla="*/ 14 h 14"/>
                <a:gd name="T6" fmla="*/ 2416 w 2416"/>
                <a:gd name="T7" fmla="*/ 0 h 14"/>
                <a:gd name="T8" fmla="*/ 7 w 2416"/>
                <a:gd name="T9" fmla="*/ 0 h 14"/>
                <a:gd name="T10" fmla="*/ 0 w 2416"/>
                <a:gd name="T11" fmla="*/ 8 h 14"/>
                <a:gd name="T12" fmla="*/ 7 w 2416"/>
                <a:gd name="T13" fmla="*/ 0 h 14"/>
                <a:gd name="T14" fmla="*/ 0 w 2416"/>
                <a:gd name="T15" fmla="*/ 0 h 14"/>
                <a:gd name="T16" fmla="*/ 0 w 2416"/>
                <a:gd name="T17" fmla="*/ 8 h 14"/>
                <a:gd name="T18" fmla="*/ 13 w 2416"/>
                <a:gd name="T19" fmla="*/ 8 h 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416"/>
                <a:gd name="T31" fmla="*/ 0 h 14"/>
                <a:gd name="T32" fmla="*/ 2416 w 2416"/>
                <a:gd name="T33" fmla="*/ 14 h 1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416" h="14">
                  <a:moveTo>
                    <a:pt x="13" y="8"/>
                  </a:moveTo>
                  <a:lnTo>
                    <a:pt x="7" y="14"/>
                  </a:lnTo>
                  <a:lnTo>
                    <a:pt x="2416" y="14"/>
                  </a:lnTo>
                  <a:lnTo>
                    <a:pt x="2416" y="0"/>
                  </a:lnTo>
                  <a:lnTo>
                    <a:pt x="7" y="0"/>
                  </a:lnTo>
                  <a:lnTo>
                    <a:pt x="0" y="8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13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047" name="Freeform 297"/>
            <p:cNvSpPr>
              <a:spLocks/>
            </p:cNvSpPr>
            <p:nvPr/>
          </p:nvSpPr>
          <p:spPr bwMode="auto">
            <a:xfrm>
              <a:off x="340" y="269"/>
              <a:ext cx="14" cy="3918"/>
            </a:xfrm>
            <a:custGeom>
              <a:avLst/>
              <a:gdLst>
                <a:gd name="T0" fmla="*/ 7 w 14"/>
                <a:gd name="T1" fmla="*/ 3903 h 3918"/>
                <a:gd name="T2" fmla="*/ 14 w 14"/>
                <a:gd name="T3" fmla="*/ 3910 h 3918"/>
                <a:gd name="T4" fmla="*/ 14 w 14"/>
                <a:gd name="T5" fmla="*/ 0 h 3918"/>
                <a:gd name="T6" fmla="*/ 0 w 14"/>
                <a:gd name="T7" fmla="*/ 0 h 3918"/>
                <a:gd name="T8" fmla="*/ 0 w 14"/>
                <a:gd name="T9" fmla="*/ 3910 h 3918"/>
                <a:gd name="T10" fmla="*/ 7 w 14"/>
                <a:gd name="T11" fmla="*/ 3918 h 3918"/>
                <a:gd name="T12" fmla="*/ 0 w 14"/>
                <a:gd name="T13" fmla="*/ 3910 h 3918"/>
                <a:gd name="T14" fmla="*/ 0 w 14"/>
                <a:gd name="T15" fmla="*/ 3918 h 3918"/>
                <a:gd name="T16" fmla="*/ 7 w 14"/>
                <a:gd name="T17" fmla="*/ 3918 h 3918"/>
                <a:gd name="T18" fmla="*/ 7 w 14"/>
                <a:gd name="T19" fmla="*/ 3903 h 39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3918"/>
                <a:gd name="T32" fmla="*/ 14 w 14"/>
                <a:gd name="T33" fmla="*/ 3918 h 39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3918">
                  <a:moveTo>
                    <a:pt x="7" y="3903"/>
                  </a:moveTo>
                  <a:lnTo>
                    <a:pt x="14" y="3910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3910"/>
                  </a:lnTo>
                  <a:lnTo>
                    <a:pt x="7" y="3918"/>
                  </a:lnTo>
                  <a:lnTo>
                    <a:pt x="0" y="3910"/>
                  </a:lnTo>
                  <a:lnTo>
                    <a:pt x="0" y="3918"/>
                  </a:lnTo>
                  <a:lnTo>
                    <a:pt x="7" y="3918"/>
                  </a:lnTo>
                  <a:lnTo>
                    <a:pt x="7" y="390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048" name="Freeform 298"/>
            <p:cNvSpPr>
              <a:spLocks/>
            </p:cNvSpPr>
            <p:nvPr/>
          </p:nvSpPr>
          <p:spPr bwMode="auto">
            <a:xfrm>
              <a:off x="347" y="4173"/>
              <a:ext cx="2414" cy="14"/>
            </a:xfrm>
            <a:custGeom>
              <a:avLst/>
              <a:gdLst>
                <a:gd name="T0" fmla="*/ 2402 w 2414"/>
                <a:gd name="T1" fmla="*/ 6 h 14"/>
                <a:gd name="T2" fmla="*/ 2409 w 2414"/>
                <a:gd name="T3" fmla="*/ 0 h 14"/>
                <a:gd name="T4" fmla="*/ 0 w 2414"/>
                <a:gd name="T5" fmla="*/ 0 h 14"/>
                <a:gd name="T6" fmla="*/ 0 w 2414"/>
                <a:gd name="T7" fmla="*/ 14 h 14"/>
                <a:gd name="T8" fmla="*/ 2409 w 2414"/>
                <a:gd name="T9" fmla="*/ 14 h 14"/>
                <a:gd name="T10" fmla="*/ 2414 w 2414"/>
                <a:gd name="T11" fmla="*/ 6 h 14"/>
                <a:gd name="T12" fmla="*/ 2409 w 2414"/>
                <a:gd name="T13" fmla="*/ 14 h 14"/>
                <a:gd name="T14" fmla="*/ 2414 w 2414"/>
                <a:gd name="T15" fmla="*/ 14 h 14"/>
                <a:gd name="T16" fmla="*/ 2414 w 2414"/>
                <a:gd name="T17" fmla="*/ 6 h 14"/>
                <a:gd name="T18" fmla="*/ 2402 w 2414"/>
                <a:gd name="T19" fmla="*/ 6 h 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414"/>
                <a:gd name="T31" fmla="*/ 0 h 14"/>
                <a:gd name="T32" fmla="*/ 2414 w 2414"/>
                <a:gd name="T33" fmla="*/ 14 h 1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414" h="14">
                  <a:moveTo>
                    <a:pt x="2402" y="6"/>
                  </a:moveTo>
                  <a:lnTo>
                    <a:pt x="2409" y="0"/>
                  </a:lnTo>
                  <a:lnTo>
                    <a:pt x="0" y="0"/>
                  </a:lnTo>
                  <a:lnTo>
                    <a:pt x="0" y="14"/>
                  </a:lnTo>
                  <a:lnTo>
                    <a:pt x="2409" y="14"/>
                  </a:lnTo>
                  <a:lnTo>
                    <a:pt x="2414" y="6"/>
                  </a:lnTo>
                  <a:lnTo>
                    <a:pt x="2409" y="14"/>
                  </a:lnTo>
                  <a:lnTo>
                    <a:pt x="2414" y="14"/>
                  </a:lnTo>
                  <a:lnTo>
                    <a:pt x="2414" y="6"/>
                  </a:lnTo>
                  <a:lnTo>
                    <a:pt x="2402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049" name="Rectangle 299"/>
            <p:cNvSpPr>
              <a:spLocks noChangeArrowheads="1"/>
            </p:cNvSpPr>
            <p:nvPr/>
          </p:nvSpPr>
          <p:spPr bwMode="auto">
            <a:xfrm>
              <a:off x="3008" y="269"/>
              <a:ext cx="2420" cy="39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050" name="Freeform 300"/>
            <p:cNvSpPr>
              <a:spLocks/>
            </p:cNvSpPr>
            <p:nvPr/>
          </p:nvSpPr>
          <p:spPr bwMode="auto">
            <a:xfrm>
              <a:off x="5422" y="262"/>
              <a:ext cx="14" cy="3917"/>
            </a:xfrm>
            <a:custGeom>
              <a:avLst/>
              <a:gdLst>
                <a:gd name="T0" fmla="*/ 7 w 14"/>
                <a:gd name="T1" fmla="*/ 14 h 3917"/>
                <a:gd name="T2" fmla="*/ 0 w 14"/>
                <a:gd name="T3" fmla="*/ 8 h 3917"/>
                <a:gd name="T4" fmla="*/ 0 w 14"/>
                <a:gd name="T5" fmla="*/ 3917 h 3917"/>
                <a:gd name="T6" fmla="*/ 14 w 14"/>
                <a:gd name="T7" fmla="*/ 3917 h 3917"/>
                <a:gd name="T8" fmla="*/ 14 w 14"/>
                <a:gd name="T9" fmla="*/ 8 h 3917"/>
                <a:gd name="T10" fmla="*/ 7 w 14"/>
                <a:gd name="T11" fmla="*/ 0 h 3917"/>
                <a:gd name="T12" fmla="*/ 14 w 14"/>
                <a:gd name="T13" fmla="*/ 8 h 3917"/>
                <a:gd name="T14" fmla="*/ 14 w 14"/>
                <a:gd name="T15" fmla="*/ 0 h 3917"/>
                <a:gd name="T16" fmla="*/ 7 w 14"/>
                <a:gd name="T17" fmla="*/ 0 h 3917"/>
                <a:gd name="T18" fmla="*/ 7 w 14"/>
                <a:gd name="T19" fmla="*/ 14 h 39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3917"/>
                <a:gd name="T32" fmla="*/ 14 w 14"/>
                <a:gd name="T33" fmla="*/ 3917 h 39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3917">
                  <a:moveTo>
                    <a:pt x="7" y="14"/>
                  </a:moveTo>
                  <a:lnTo>
                    <a:pt x="0" y="8"/>
                  </a:lnTo>
                  <a:lnTo>
                    <a:pt x="0" y="3917"/>
                  </a:lnTo>
                  <a:lnTo>
                    <a:pt x="14" y="3917"/>
                  </a:lnTo>
                  <a:lnTo>
                    <a:pt x="14" y="8"/>
                  </a:lnTo>
                  <a:lnTo>
                    <a:pt x="7" y="0"/>
                  </a:lnTo>
                  <a:lnTo>
                    <a:pt x="14" y="8"/>
                  </a:lnTo>
                  <a:lnTo>
                    <a:pt x="14" y="0"/>
                  </a:lnTo>
                  <a:lnTo>
                    <a:pt x="7" y="0"/>
                  </a:lnTo>
                  <a:lnTo>
                    <a:pt x="7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051" name="Freeform 301"/>
            <p:cNvSpPr>
              <a:spLocks/>
            </p:cNvSpPr>
            <p:nvPr/>
          </p:nvSpPr>
          <p:spPr bwMode="auto">
            <a:xfrm>
              <a:off x="3001" y="262"/>
              <a:ext cx="2427" cy="15"/>
            </a:xfrm>
            <a:custGeom>
              <a:avLst/>
              <a:gdLst>
                <a:gd name="T0" fmla="*/ 14 w 2427"/>
                <a:gd name="T1" fmla="*/ 8 h 15"/>
                <a:gd name="T2" fmla="*/ 7 w 2427"/>
                <a:gd name="T3" fmla="*/ 15 h 15"/>
                <a:gd name="T4" fmla="*/ 2427 w 2427"/>
                <a:gd name="T5" fmla="*/ 15 h 15"/>
                <a:gd name="T6" fmla="*/ 2427 w 2427"/>
                <a:gd name="T7" fmla="*/ 0 h 15"/>
                <a:gd name="T8" fmla="*/ 7 w 2427"/>
                <a:gd name="T9" fmla="*/ 0 h 15"/>
                <a:gd name="T10" fmla="*/ 0 w 2427"/>
                <a:gd name="T11" fmla="*/ 8 h 15"/>
                <a:gd name="T12" fmla="*/ 7 w 2427"/>
                <a:gd name="T13" fmla="*/ 0 h 15"/>
                <a:gd name="T14" fmla="*/ 0 w 2427"/>
                <a:gd name="T15" fmla="*/ 0 h 15"/>
                <a:gd name="T16" fmla="*/ 0 w 2427"/>
                <a:gd name="T17" fmla="*/ 8 h 15"/>
                <a:gd name="T18" fmla="*/ 14 w 2427"/>
                <a:gd name="T19" fmla="*/ 8 h 1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427"/>
                <a:gd name="T31" fmla="*/ 0 h 15"/>
                <a:gd name="T32" fmla="*/ 2427 w 2427"/>
                <a:gd name="T33" fmla="*/ 15 h 1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427" h="15">
                  <a:moveTo>
                    <a:pt x="14" y="8"/>
                  </a:moveTo>
                  <a:lnTo>
                    <a:pt x="7" y="15"/>
                  </a:lnTo>
                  <a:lnTo>
                    <a:pt x="2427" y="15"/>
                  </a:lnTo>
                  <a:lnTo>
                    <a:pt x="2427" y="0"/>
                  </a:lnTo>
                  <a:lnTo>
                    <a:pt x="7" y="0"/>
                  </a:lnTo>
                  <a:lnTo>
                    <a:pt x="0" y="8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14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052" name="Freeform 302"/>
            <p:cNvSpPr>
              <a:spLocks/>
            </p:cNvSpPr>
            <p:nvPr/>
          </p:nvSpPr>
          <p:spPr bwMode="auto">
            <a:xfrm>
              <a:off x="3001" y="269"/>
              <a:ext cx="14" cy="3918"/>
            </a:xfrm>
            <a:custGeom>
              <a:avLst/>
              <a:gdLst>
                <a:gd name="T0" fmla="*/ 7 w 14"/>
                <a:gd name="T1" fmla="*/ 3903 h 3918"/>
                <a:gd name="T2" fmla="*/ 14 w 14"/>
                <a:gd name="T3" fmla="*/ 3910 h 3918"/>
                <a:gd name="T4" fmla="*/ 14 w 14"/>
                <a:gd name="T5" fmla="*/ 0 h 3918"/>
                <a:gd name="T6" fmla="*/ 0 w 14"/>
                <a:gd name="T7" fmla="*/ 0 h 3918"/>
                <a:gd name="T8" fmla="*/ 0 w 14"/>
                <a:gd name="T9" fmla="*/ 3910 h 3918"/>
                <a:gd name="T10" fmla="*/ 7 w 14"/>
                <a:gd name="T11" fmla="*/ 3918 h 3918"/>
                <a:gd name="T12" fmla="*/ 0 w 14"/>
                <a:gd name="T13" fmla="*/ 3910 h 3918"/>
                <a:gd name="T14" fmla="*/ 0 w 14"/>
                <a:gd name="T15" fmla="*/ 3918 h 3918"/>
                <a:gd name="T16" fmla="*/ 7 w 14"/>
                <a:gd name="T17" fmla="*/ 3918 h 3918"/>
                <a:gd name="T18" fmla="*/ 7 w 14"/>
                <a:gd name="T19" fmla="*/ 3903 h 39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3918"/>
                <a:gd name="T32" fmla="*/ 14 w 14"/>
                <a:gd name="T33" fmla="*/ 3918 h 39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3918">
                  <a:moveTo>
                    <a:pt x="7" y="3903"/>
                  </a:moveTo>
                  <a:lnTo>
                    <a:pt x="14" y="3910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3910"/>
                  </a:lnTo>
                  <a:lnTo>
                    <a:pt x="7" y="3918"/>
                  </a:lnTo>
                  <a:lnTo>
                    <a:pt x="0" y="3910"/>
                  </a:lnTo>
                  <a:lnTo>
                    <a:pt x="0" y="3918"/>
                  </a:lnTo>
                  <a:lnTo>
                    <a:pt x="7" y="3918"/>
                  </a:lnTo>
                  <a:lnTo>
                    <a:pt x="7" y="390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053" name="Freeform 303"/>
            <p:cNvSpPr>
              <a:spLocks/>
            </p:cNvSpPr>
            <p:nvPr/>
          </p:nvSpPr>
          <p:spPr bwMode="auto">
            <a:xfrm>
              <a:off x="3008" y="4173"/>
              <a:ext cx="2428" cy="14"/>
            </a:xfrm>
            <a:custGeom>
              <a:avLst/>
              <a:gdLst>
                <a:gd name="T0" fmla="*/ 2414 w 2428"/>
                <a:gd name="T1" fmla="*/ 6 h 14"/>
                <a:gd name="T2" fmla="*/ 2421 w 2428"/>
                <a:gd name="T3" fmla="*/ 0 h 14"/>
                <a:gd name="T4" fmla="*/ 0 w 2428"/>
                <a:gd name="T5" fmla="*/ 0 h 14"/>
                <a:gd name="T6" fmla="*/ 0 w 2428"/>
                <a:gd name="T7" fmla="*/ 14 h 14"/>
                <a:gd name="T8" fmla="*/ 2421 w 2428"/>
                <a:gd name="T9" fmla="*/ 14 h 14"/>
                <a:gd name="T10" fmla="*/ 2428 w 2428"/>
                <a:gd name="T11" fmla="*/ 6 h 14"/>
                <a:gd name="T12" fmla="*/ 2421 w 2428"/>
                <a:gd name="T13" fmla="*/ 14 h 14"/>
                <a:gd name="T14" fmla="*/ 2428 w 2428"/>
                <a:gd name="T15" fmla="*/ 14 h 14"/>
                <a:gd name="T16" fmla="*/ 2428 w 2428"/>
                <a:gd name="T17" fmla="*/ 6 h 14"/>
                <a:gd name="T18" fmla="*/ 2414 w 2428"/>
                <a:gd name="T19" fmla="*/ 6 h 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428"/>
                <a:gd name="T31" fmla="*/ 0 h 14"/>
                <a:gd name="T32" fmla="*/ 2428 w 2428"/>
                <a:gd name="T33" fmla="*/ 14 h 1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428" h="14">
                  <a:moveTo>
                    <a:pt x="2414" y="6"/>
                  </a:moveTo>
                  <a:lnTo>
                    <a:pt x="2421" y="0"/>
                  </a:lnTo>
                  <a:lnTo>
                    <a:pt x="0" y="0"/>
                  </a:lnTo>
                  <a:lnTo>
                    <a:pt x="0" y="14"/>
                  </a:lnTo>
                  <a:lnTo>
                    <a:pt x="2421" y="14"/>
                  </a:lnTo>
                  <a:lnTo>
                    <a:pt x="2428" y="6"/>
                  </a:lnTo>
                  <a:lnTo>
                    <a:pt x="2421" y="14"/>
                  </a:lnTo>
                  <a:lnTo>
                    <a:pt x="2428" y="14"/>
                  </a:lnTo>
                  <a:lnTo>
                    <a:pt x="2428" y="6"/>
                  </a:lnTo>
                  <a:lnTo>
                    <a:pt x="2414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054" name="Freeform 304"/>
            <p:cNvSpPr>
              <a:spLocks/>
            </p:cNvSpPr>
            <p:nvPr/>
          </p:nvSpPr>
          <p:spPr bwMode="auto">
            <a:xfrm>
              <a:off x="2720" y="4261"/>
              <a:ext cx="355" cy="113"/>
            </a:xfrm>
            <a:custGeom>
              <a:avLst/>
              <a:gdLst>
                <a:gd name="T0" fmla="*/ 355 w 355"/>
                <a:gd name="T1" fmla="*/ 97 h 113"/>
                <a:gd name="T2" fmla="*/ 341 w 355"/>
                <a:gd name="T3" fmla="*/ 85 h 113"/>
                <a:gd name="T4" fmla="*/ 320 w 355"/>
                <a:gd name="T5" fmla="*/ 72 h 113"/>
                <a:gd name="T6" fmla="*/ 296 w 355"/>
                <a:gd name="T7" fmla="*/ 55 h 113"/>
                <a:gd name="T8" fmla="*/ 271 w 355"/>
                <a:gd name="T9" fmla="*/ 39 h 113"/>
                <a:gd name="T10" fmla="*/ 242 w 355"/>
                <a:gd name="T11" fmla="*/ 25 h 113"/>
                <a:gd name="T12" fmla="*/ 214 w 355"/>
                <a:gd name="T13" fmla="*/ 13 h 113"/>
                <a:gd name="T14" fmla="*/ 189 w 355"/>
                <a:gd name="T15" fmla="*/ 4 h 113"/>
                <a:gd name="T16" fmla="*/ 167 w 355"/>
                <a:gd name="T17" fmla="*/ 0 h 113"/>
                <a:gd name="T18" fmla="*/ 145 w 355"/>
                <a:gd name="T19" fmla="*/ 2 h 113"/>
                <a:gd name="T20" fmla="*/ 124 w 355"/>
                <a:gd name="T21" fmla="*/ 9 h 113"/>
                <a:gd name="T22" fmla="*/ 106 w 355"/>
                <a:gd name="T23" fmla="*/ 17 h 113"/>
                <a:gd name="T24" fmla="*/ 85 w 355"/>
                <a:gd name="T25" fmla="*/ 31 h 113"/>
                <a:gd name="T26" fmla="*/ 66 w 355"/>
                <a:gd name="T27" fmla="*/ 45 h 113"/>
                <a:gd name="T28" fmla="*/ 45 w 355"/>
                <a:gd name="T29" fmla="*/ 62 h 113"/>
                <a:gd name="T30" fmla="*/ 23 w 355"/>
                <a:gd name="T31" fmla="*/ 79 h 113"/>
                <a:gd name="T32" fmla="*/ 0 w 355"/>
                <a:gd name="T33" fmla="*/ 97 h 113"/>
                <a:gd name="T34" fmla="*/ 2 w 355"/>
                <a:gd name="T35" fmla="*/ 102 h 113"/>
                <a:gd name="T36" fmla="*/ 8 w 355"/>
                <a:gd name="T37" fmla="*/ 104 h 113"/>
                <a:gd name="T38" fmla="*/ 21 w 355"/>
                <a:gd name="T39" fmla="*/ 103 h 113"/>
                <a:gd name="T40" fmla="*/ 39 w 355"/>
                <a:gd name="T41" fmla="*/ 90 h 113"/>
                <a:gd name="T42" fmla="*/ 52 w 355"/>
                <a:gd name="T43" fmla="*/ 78 h 113"/>
                <a:gd name="T44" fmla="*/ 66 w 355"/>
                <a:gd name="T45" fmla="*/ 67 h 113"/>
                <a:gd name="T46" fmla="*/ 79 w 355"/>
                <a:gd name="T47" fmla="*/ 56 h 113"/>
                <a:gd name="T48" fmla="*/ 97 w 355"/>
                <a:gd name="T49" fmla="*/ 46 h 113"/>
                <a:gd name="T50" fmla="*/ 114 w 355"/>
                <a:gd name="T51" fmla="*/ 39 h 113"/>
                <a:gd name="T52" fmla="*/ 131 w 355"/>
                <a:gd name="T53" fmla="*/ 34 h 113"/>
                <a:gd name="T54" fmla="*/ 147 w 355"/>
                <a:gd name="T55" fmla="*/ 31 h 113"/>
                <a:gd name="T56" fmla="*/ 163 w 355"/>
                <a:gd name="T57" fmla="*/ 29 h 113"/>
                <a:gd name="T58" fmla="*/ 181 w 355"/>
                <a:gd name="T59" fmla="*/ 31 h 113"/>
                <a:gd name="T60" fmla="*/ 202 w 355"/>
                <a:gd name="T61" fmla="*/ 37 h 113"/>
                <a:gd name="T62" fmla="*/ 227 w 355"/>
                <a:gd name="T63" fmla="*/ 45 h 113"/>
                <a:gd name="T64" fmla="*/ 251 w 355"/>
                <a:gd name="T65" fmla="*/ 55 h 113"/>
                <a:gd name="T66" fmla="*/ 277 w 355"/>
                <a:gd name="T67" fmla="*/ 66 h 113"/>
                <a:gd name="T68" fmla="*/ 299 w 355"/>
                <a:gd name="T69" fmla="*/ 78 h 113"/>
                <a:gd name="T70" fmla="*/ 318 w 355"/>
                <a:gd name="T71" fmla="*/ 90 h 113"/>
                <a:gd name="T72" fmla="*/ 333 w 355"/>
                <a:gd name="T73" fmla="*/ 102 h 113"/>
                <a:gd name="T74" fmla="*/ 349 w 355"/>
                <a:gd name="T75" fmla="*/ 113 h 113"/>
                <a:gd name="T76" fmla="*/ 355 w 355"/>
                <a:gd name="T77" fmla="*/ 109 h 113"/>
                <a:gd name="T78" fmla="*/ 355 w 355"/>
                <a:gd name="T79" fmla="*/ 103 h 113"/>
                <a:gd name="T80" fmla="*/ 355 w 355"/>
                <a:gd name="T81" fmla="*/ 97 h 11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55"/>
                <a:gd name="T124" fmla="*/ 0 h 113"/>
                <a:gd name="T125" fmla="*/ 355 w 355"/>
                <a:gd name="T126" fmla="*/ 113 h 11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55" h="113">
                  <a:moveTo>
                    <a:pt x="355" y="97"/>
                  </a:moveTo>
                  <a:lnTo>
                    <a:pt x="341" y="85"/>
                  </a:lnTo>
                  <a:lnTo>
                    <a:pt x="320" y="72"/>
                  </a:lnTo>
                  <a:lnTo>
                    <a:pt x="296" y="55"/>
                  </a:lnTo>
                  <a:lnTo>
                    <a:pt x="271" y="39"/>
                  </a:lnTo>
                  <a:lnTo>
                    <a:pt x="242" y="25"/>
                  </a:lnTo>
                  <a:lnTo>
                    <a:pt x="214" y="13"/>
                  </a:lnTo>
                  <a:lnTo>
                    <a:pt x="189" y="4"/>
                  </a:lnTo>
                  <a:lnTo>
                    <a:pt x="167" y="0"/>
                  </a:lnTo>
                  <a:lnTo>
                    <a:pt x="145" y="2"/>
                  </a:lnTo>
                  <a:lnTo>
                    <a:pt x="124" y="9"/>
                  </a:lnTo>
                  <a:lnTo>
                    <a:pt x="106" y="17"/>
                  </a:lnTo>
                  <a:lnTo>
                    <a:pt x="85" y="31"/>
                  </a:lnTo>
                  <a:lnTo>
                    <a:pt x="66" y="45"/>
                  </a:lnTo>
                  <a:lnTo>
                    <a:pt x="45" y="62"/>
                  </a:lnTo>
                  <a:lnTo>
                    <a:pt x="23" y="79"/>
                  </a:lnTo>
                  <a:lnTo>
                    <a:pt x="0" y="97"/>
                  </a:lnTo>
                  <a:lnTo>
                    <a:pt x="2" y="102"/>
                  </a:lnTo>
                  <a:lnTo>
                    <a:pt x="8" y="104"/>
                  </a:lnTo>
                  <a:lnTo>
                    <a:pt x="21" y="103"/>
                  </a:lnTo>
                  <a:lnTo>
                    <a:pt x="39" y="90"/>
                  </a:lnTo>
                  <a:lnTo>
                    <a:pt x="52" y="78"/>
                  </a:lnTo>
                  <a:lnTo>
                    <a:pt x="66" y="67"/>
                  </a:lnTo>
                  <a:lnTo>
                    <a:pt x="79" y="56"/>
                  </a:lnTo>
                  <a:lnTo>
                    <a:pt x="97" y="46"/>
                  </a:lnTo>
                  <a:lnTo>
                    <a:pt x="114" y="39"/>
                  </a:lnTo>
                  <a:lnTo>
                    <a:pt x="131" y="34"/>
                  </a:lnTo>
                  <a:lnTo>
                    <a:pt x="147" y="31"/>
                  </a:lnTo>
                  <a:lnTo>
                    <a:pt x="163" y="29"/>
                  </a:lnTo>
                  <a:lnTo>
                    <a:pt x="181" y="31"/>
                  </a:lnTo>
                  <a:lnTo>
                    <a:pt x="202" y="37"/>
                  </a:lnTo>
                  <a:lnTo>
                    <a:pt x="227" y="45"/>
                  </a:lnTo>
                  <a:lnTo>
                    <a:pt x="251" y="55"/>
                  </a:lnTo>
                  <a:lnTo>
                    <a:pt x="277" y="66"/>
                  </a:lnTo>
                  <a:lnTo>
                    <a:pt x="299" y="78"/>
                  </a:lnTo>
                  <a:lnTo>
                    <a:pt x="318" y="90"/>
                  </a:lnTo>
                  <a:lnTo>
                    <a:pt x="333" y="102"/>
                  </a:lnTo>
                  <a:lnTo>
                    <a:pt x="349" y="113"/>
                  </a:lnTo>
                  <a:lnTo>
                    <a:pt x="355" y="109"/>
                  </a:lnTo>
                  <a:lnTo>
                    <a:pt x="355" y="103"/>
                  </a:lnTo>
                  <a:lnTo>
                    <a:pt x="355" y="97"/>
                  </a:lnTo>
                  <a:close/>
                </a:path>
              </a:pathLst>
            </a:custGeom>
            <a:solidFill>
              <a:srgbClr val="BFCCD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055" name="Freeform 305"/>
            <p:cNvSpPr>
              <a:spLocks/>
            </p:cNvSpPr>
            <p:nvPr/>
          </p:nvSpPr>
          <p:spPr bwMode="auto">
            <a:xfrm>
              <a:off x="2886" y="4254"/>
              <a:ext cx="192" cy="110"/>
            </a:xfrm>
            <a:custGeom>
              <a:avLst/>
              <a:gdLst>
                <a:gd name="T0" fmla="*/ 0 w 192"/>
                <a:gd name="T1" fmla="*/ 15 h 110"/>
                <a:gd name="T2" fmla="*/ 0 w 192"/>
                <a:gd name="T3" fmla="*/ 15 h 110"/>
                <a:gd name="T4" fmla="*/ 23 w 192"/>
                <a:gd name="T5" fmla="*/ 16 h 110"/>
                <a:gd name="T6" fmla="*/ 47 w 192"/>
                <a:gd name="T7" fmla="*/ 24 h 110"/>
                <a:gd name="T8" fmla="*/ 74 w 192"/>
                <a:gd name="T9" fmla="*/ 36 h 110"/>
                <a:gd name="T10" fmla="*/ 102 w 192"/>
                <a:gd name="T11" fmla="*/ 52 h 110"/>
                <a:gd name="T12" fmla="*/ 127 w 192"/>
                <a:gd name="T13" fmla="*/ 68 h 110"/>
                <a:gd name="T14" fmla="*/ 151 w 192"/>
                <a:gd name="T15" fmla="*/ 85 h 110"/>
                <a:gd name="T16" fmla="*/ 173 w 192"/>
                <a:gd name="T17" fmla="*/ 98 h 110"/>
                <a:gd name="T18" fmla="*/ 186 w 192"/>
                <a:gd name="T19" fmla="*/ 110 h 110"/>
                <a:gd name="T20" fmla="*/ 192 w 192"/>
                <a:gd name="T21" fmla="*/ 99 h 110"/>
                <a:gd name="T22" fmla="*/ 178 w 192"/>
                <a:gd name="T23" fmla="*/ 87 h 110"/>
                <a:gd name="T24" fmla="*/ 158 w 192"/>
                <a:gd name="T25" fmla="*/ 74 h 110"/>
                <a:gd name="T26" fmla="*/ 133 w 192"/>
                <a:gd name="T27" fmla="*/ 57 h 110"/>
                <a:gd name="T28" fmla="*/ 106 w 192"/>
                <a:gd name="T29" fmla="*/ 41 h 110"/>
                <a:gd name="T30" fmla="*/ 77 w 192"/>
                <a:gd name="T31" fmla="*/ 27 h 110"/>
                <a:gd name="T32" fmla="*/ 49 w 192"/>
                <a:gd name="T33" fmla="*/ 15 h 110"/>
                <a:gd name="T34" fmla="*/ 23 w 192"/>
                <a:gd name="T35" fmla="*/ 6 h 110"/>
                <a:gd name="T36" fmla="*/ 0 w 192"/>
                <a:gd name="T37" fmla="*/ 0 h 110"/>
                <a:gd name="T38" fmla="*/ 0 w 192"/>
                <a:gd name="T39" fmla="*/ 15 h 11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92"/>
                <a:gd name="T61" fmla="*/ 0 h 110"/>
                <a:gd name="T62" fmla="*/ 192 w 192"/>
                <a:gd name="T63" fmla="*/ 110 h 11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92" h="110">
                  <a:moveTo>
                    <a:pt x="0" y="15"/>
                  </a:moveTo>
                  <a:lnTo>
                    <a:pt x="0" y="15"/>
                  </a:lnTo>
                  <a:lnTo>
                    <a:pt x="23" y="16"/>
                  </a:lnTo>
                  <a:lnTo>
                    <a:pt x="47" y="24"/>
                  </a:lnTo>
                  <a:lnTo>
                    <a:pt x="74" y="36"/>
                  </a:lnTo>
                  <a:lnTo>
                    <a:pt x="102" y="52"/>
                  </a:lnTo>
                  <a:lnTo>
                    <a:pt x="127" y="68"/>
                  </a:lnTo>
                  <a:lnTo>
                    <a:pt x="151" y="85"/>
                  </a:lnTo>
                  <a:lnTo>
                    <a:pt x="173" y="98"/>
                  </a:lnTo>
                  <a:lnTo>
                    <a:pt x="186" y="110"/>
                  </a:lnTo>
                  <a:lnTo>
                    <a:pt x="192" y="99"/>
                  </a:lnTo>
                  <a:lnTo>
                    <a:pt x="178" y="87"/>
                  </a:lnTo>
                  <a:lnTo>
                    <a:pt x="158" y="74"/>
                  </a:lnTo>
                  <a:lnTo>
                    <a:pt x="133" y="57"/>
                  </a:lnTo>
                  <a:lnTo>
                    <a:pt x="106" y="41"/>
                  </a:lnTo>
                  <a:lnTo>
                    <a:pt x="77" y="27"/>
                  </a:lnTo>
                  <a:lnTo>
                    <a:pt x="49" y="15"/>
                  </a:lnTo>
                  <a:lnTo>
                    <a:pt x="23" y="6"/>
                  </a:lnTo>
                  <a:lnTo>
                    <a:pt x="0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056" name="Freeform 306"/>
            <p:cNvSpPr>
              <a:spLocks/>
            </p:cNvSpPr>
            <p:nvPr/>
          </p:nvSpPr>
          <p:spPr bwMode="auto">
            <a:xfrm>
              <a:off x="2715" y="4254"/>
              <a:ext cx="171" cy="110"/>
            </a:xfrm>
            <a:custGeom>
              <a:avLst/>
              <a:gdLst>
                <a:gd name="T0" fmla="*/ 11 w 171"/>
                <a:gd name="T1" fmla="*/ 103 h 110"/>
                <a:gd name="T2" fmla="*/ 8 w 171"/>
                <a:gd name="T3" fmla="*/ 110 h 110"/>
                <a:gd name="T4" fmla="*/ 30 w 171"/>
                <a:gd name="T5" fmla="*/ 91 h 110"/>
                <a:gd name="T6" fmla="*/ 53 w 171"/>
                <a:gd name="T7" fmla="*/ 74 h 110"/>
                <a:gd name="T8" fmla="*/ 74 w 171"/>
                <a:gd name="T9" fmla="*/ 57 h 110"/>
                <a:gd name="T10" fmla="*/ 94 w 171"/>
                <a:gd name="T11" fmla="*/ 44 h 110"/>
                <a:gd name="T12" fmla="*/ 112 w 171"/>
                <a:gd name="T13" fmla="*/ 29 h 110"/>
                <a:gd name="T14" fmla="*/ 132 w 171"/>
                <a:gd name="T15" fmla="*/ 21 h 110"/>
                <a:gd name="T16" fmla="*/ 150 w 171"/>
                <a:gd name="T17" fmla="*/ 15 h 110"/>
                <a:gd name="T18" fmla="*/ 171 w 171"/>
                <a:gd name="T19" fmla="*/ 15 h 110"/>
                <a:gd name="T20" fmla="*/ 171 w 171"/>
                <a:gd name="T21" fmla="*/ 0 h 110"/>
                <a:gd name="T22" fmla="*/ 150 w 171"/>
                <a:gd name="T23" fmla="*/ 4 h 110"/>
                <a:gd name="T24" fmla="*/ 128 w 171"/>
                <a:gd name="T25" fmla="*/ 11 h 110"/>
                <a:gd name="T26" fmla="*/ 110 w 171"/>
                <a:gd name="T27" fmla="*/ 20 h 110"/>
                <a:gd name="T28" fmla="*/ 87 w 171"/>
                <a:gd name="T29" fmla="*/ 33 h 110"/>
                <a:gd name="T30" fmla="*/ 67 w 171"/>
                <a:gd name="T31" fmla="*/ 46 h 110"/>
                <a:gd name="T32" fmla="*/ 46 w 171"/>
                <a:gd name="T33" fmla="*/ 64 h 110"/>
                <a:gd name="T34" fmla="*/ 24 w 171"/>
                <a:gd name="T35" fmla="*/ 81 h 110"/>
                <a:gd name="T36" fmla="*/ 1 w 171"/>
                <a:gd name="T37" fmla="*/ 99 h 110"/>
                <a:gd name="T38" fmla="*/ 0 w 171"/>
                <a:gd name="T39" fmla="*/ 107 h 110"/>
                <a:gd name="T40" fmla="*/ 11 w 171"/>
                <a:gd name="T41" fmla="*/ 103 h 11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1"/>
                <a:gd name="T64" fmla="*/ 0 h 110"/>
                <a:gd name="T65" fmla="*/ 171 w 171"/>
                <a:gd name="T66" fmla="*/ 110 h 11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1" h="110">
                  <a:moveTo>
                    <a:pt x="11" y="103"/>
                  </a:moveTo>
                  <a:lnTo>
                    <a:pt x="8" y="110"/>
                  </a:lnTo>
                  <a:lnTo>
                    <a:pt x="30" y="91"/>
                  </a:lnTo>
                  <a:lnTo>
                    <a:pt x="53" y="74"/>
                  </a:lnTo>
                  <a:lnTo>
                    <a:pt x="74" y="57"/>
                  </a:lnTo>
                  <a:lnTo>
                    <a:pt x="94" y="44"/>
                  </a:lnTo>
                  <a:lnTo>
                    <a:pt x="112" y="29"/>
                  </a:lnTo>
                  <a:lnTo>
                    <a:pt x="132" y="21"/>
                  </a:lnTo>
                  <a:lnTo>
                    <a:pt x="150" y="15"/>
                  </a:lnTo>
                  <a:lnTo>
                    <a:pt x="171" y="15"/>
                  </a:lnTo>
                  <a:lnTo>
                    <a:pt x="171" y="0"/>
                  </a:lnTo>
                  <a:lnTo>
                    <a:pt x="150" y="4"/>
                  </a:lnTo>
                  <a:lnTo>
                    <a:pt x="128" y="11"/>
                  </a:lnTo>
                  <a:lnTo>
                    <a:pt x="110" y="20"/>
                  </a:lnTo>
                  <a:lnTo>
                    <a:pt x="87" y="33"/>
                  </a:lnTo>
                  <a:lnTo>
                    <a:pt x="67" y="46"/>
                  </a:lnTo>
                  <a:lnTo>
                    <a:pt x="46" y="64"/>
                  </a:lnTo>
                  <a:lnTo>
                    <a:pt x="24" y="81"/>
                  </a:lnTo>
                  <a:lnTo>
                    <a:pt x="1" y="99"/>
                  </a:lnTo>
                  <a:lnTo>
                    <a:pt x="0" y="107"/>
                  </a:lnTo>
                  <a:lnTo>
                    <a:pt x="11" y="10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057" name="Freeform 307"/>
            <p:cNvSpPr>
              <a:spLocks/>
            </p:cNvSpPr>
            <p:nvPr/>
          </p:nvSpPr>
          <p:spPr bwMode="auto">
            <a:xfrm>
              <a:off x="2715" y="4347"/>
              <a:ext cx="46" cy="24"/>
            </a:xfrm>
            <a:custGeom>
              <a:avLst/>
              <a:gdLst>
                <a:gd name="T0" fmla="*/ 41 w 46"/>
                <a:gd name="T1" fmla="*/ 0 h 24"/>
                <a:gd name="T2" fmla="*/ 41 w 46"/>
                <a:gd name="T3" fmla="*/ 0 h 24"/>
                <a:gd name="T4" fmla="*/ 24 w 46"/>
                <a:gd name="T5" fmla="*/ 12 h 24"/>
                <a:gd name="T6" fmla="*/ 13 w 46"/>
                <a:gd name="T7" fmla="*/ 15 h 24"/>
                <a:gd name="T8" fmla="*/ 11 w 46"/>
                <a:gd name="T9" fmla="*/ 11 h 24"/>
                <a:gd name="T10" fmla="*/ 0 w 46"/>
                <a:gd name="T11" fmla="*/ 15 h 24"/>
                <a:gd name="T12" fmla="*/ 4 w 46"/>
                <a:gd name="T13" fmla="*/ 21 h 24"/>
                <a:gd name="T14" fmla="*/ 13 w 46"/>
                <a:gd name="T15" fmla="*/ 24 h 24"/>
                <a:gd name="T16" fmla="*/ 28 w 46"/>
                <a:gd name="T17" fmla="*/ 23 h 24"/>
                <a:gd name="T18" fmla="*/ 46 w 46"/>
                <a:gd name="T19" fmla="*/ 7 h 24"/>
                <a:gd name="T20" fmla="*/ 41 w 46"/>
                <a:gd name="T21" fmla="*/ 0 h 2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6"/>
                <a:gd name="T34" fmla="*/ 0 h 24"/>
                <a:gd name="T35" fmla="*/ 46 w 46"/>
                <a:gd name="T36" fmla="*/ 24 h 2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6" h="24">
                  <a:moveTo>
                    <a:pt x="41" y="0"/>
                  </a:moveTo>
                  <a:lnTo>
                    <a:pt x="41" y="0"/>
                  </a:lnTo>
                  <a:lnTo>
                    <a:pt x="24" y="12"/>
                  </a:lnTo>
                  <a:lnTo>
                    <a:pt x="13" y="15"/>
                  </a:lnTo>
                  <a:lnTo>
                    <a:pt x="11" y="11"/>
                  </a:lnTo>
                  <a:lnTo>
                    <a:pt x="0" y="15"/>
                  </a:lnTo>
                  <a:lnTo>
                    <a:pt x="4" y="21"/>
                  </a:lnTo>
                  <a:lnTo>
                    <a:pt x="13" y="24"/>
                  </a:lnTo>
                  <a:lnTo>
                    <a:pt x="28" y="23"/>
                  </a:lnTo>
                  <a:lnTo>
                    <a:pt x="46" y="7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058" name="Freeform 308"/>
            <p:cNvSpPr>
              <a:spLocks/>
            </p:cNvSpPr>
            <p:nvPr/>
          </p:nvSpPr>
          <p:spPr bwMode="auto">
            <a:xfrm>
              <a:off x="2756" y="4283"/>
              <a:ext cx="126" cy="70"/>
            </a:xfrm>
            <a:custGeom>
              <a:avLst/>
              <a:gdLst>
                <a:gd name="T0" fmla="*/ 126 w 126"/>
                <a:gd name="T1" fmla="*/ 0 h 70"/>
                <a:gd name="T2" fmla="*/ 126 w 126"/>
                <a:gd name="T3" fmla="*/ 0 h 70"/>
                <a:gd name="T4" fmla="*/ 111 w 126"/>
                <a:gd name="T5" fmla="*/ 4 h 70"/>
                <a:gd name="T6" fmla="*/ 95 w 126"/>
                <a:gd name="T7" fmla="*/ 7 h 70"/>
                <a:gd name="T8" fmla="*/ 76 w 126"/>
                <a:gd name="T9" fmla="*/ 12 h 70"/>
                <a:gd name="T10" fmla="*/ 58 w 126"/>
                <a:gd name="T11" fmla="*/ 20 h 70"/>
                <a:gd name="T12" fmla="*/ 41 w 126"/>
                <a:gd name="T13" fmla="*/ 29 h 70"/>
                <a:gd name="T14" fmla="*/ 26 w 126"/>
                <a:gd name="T15" fmla="*/ 40 h 70"/>
                <a:gd name="T16" fmla="*/ 12 w 126"/>
                <a:gd name="T17" fmla="*/ 50 h 70"/>
                <a:gd name="T18" fmla="*/ 0 w 126"/>
                <a:gd name="T19" fmla="*/ 63 h 70"/>
                <a:gd name="T20" fmla="*/ 5 w 126"/>
                <a:gd name="T21" fmla="*/ 70 h 70"/>
                <a:gd name="T22" fmla="*/ 19 w 126"/>
                <a:gd name="T23" fmla="*/ 61 h 70"/>
                <a:gd name="T24" fmla="*/ 33 w 126"/>
                <a:gd name="T25" fmla="*/ 50 h 70"/>
                <a:gd name="T26" fmla="*/ 47 w 126"/>
                <a:gd name="T27" fmla="*/ 40 h 70"/>
                <a:gd name="T28" fmla="*/ 62 w 126"/>
                <a:gd name="T29" fmla="*/ 29 h 70"/>
                <a:gd name="T30" fmla="*/ 79 w 126"/>
                <a:gd name="T31" fmla="*/ 22 h 70"/>
                <a:gd name="T32" fmla="*/ 95 w 126"/>
                <a:gd name="T33" fmla="*/ 17 h 70"/>
                <a:gd name="T34" fmla="*/ 111 w 126"/>
                <a:gd name="T35" fmla="*/ 15 h 70"/>
                <a:gd name="T36" fmla="*/ 126 w 126"/>
                <a:gd name="T37" fmla="*/ 15 h 70"/>
                <a:gd name="T38" fmla="*/ 126 w 126"/>
                <a:gd name="T39" fmla="*/ 0 h 7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26"/>
                <a:gd name="T61" fmla="*/ 0 h 70"/>
                <a:gd name="T62" fmla="*/ 126 w 126"/>
                <a:gd name="T63" fmla="*/ 70 h 7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26" h="70">
                  <a:moveTo>
                    <a:pt x="126" y="0"/>
                  </a:moveTo>
                  <a:lnTo>
                    <a:pt x="126" y="0"/>
                  </a:lnTo>
                  <a:lnTo>
                    <a:pt x="111" y="4"/>
                  </a:lnTo>
                  <a:lnTo>
                    <a:pt x="95" y="7"/>
                  </a:lnTo>
                  <a:lnTo>
                    <a:pt x="76" y="12"/>
                  </a:lnTo>
                  <a:lnTo>
                    <a:pt x="58" y="20"/>
                  </a:lnTo>
                  <a:lnTo>
                    <a:pt x="41" y="29"/>
                  </a:lnTo>
                  <a:lnTo>
                    <a:pt x="26" y="40"/>
                  </a:lnTo>
                  <a:lnTo>
                    <a:pt x="12" y="50"/>
                  </a:lnTo>
                  <a:lnTo>
                    <a:pt x="0" y="63"/>
                  </a:lnTo>
                  <a:lnTo>
                    <a:pt x="5" y="70"/>
                  </a:lnTo>
                  <a:lnTo>
                    <a:pt x="19" y="61"/>
                  </a:lnTo>
                  <a:lnTo>
                    <a:pt x="33" y="50"/>
                  </a:lnTo>
                  <a:lnTo>
                    <a:pt x="47" y="40"/>
                  </a:lnTo>
                  <a:lnTo>
                    <a:pt x="62" y="29"/>
                  </a:lnTo>
                  <a:lnTo>
                    <a:pt x="79" y="22"/>
                  </a:lnTo>
                  <a:lnTo>
                    <a:pt x="95" y="17"/>
                  </a:lnTo>
                  <a:lnTo>
                    <a:pt x="111" y="15"/>
                  </a:lnTo>
                  <a:lnTo>
                    <a:pt x="126" y="15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059" name="Freeform 309"/>
            <p:cNvSpPr>
              <a:spLocks/>
            </p:cNvSpPr>
            <p:nvPr/>
          </p:nvSpPr>
          <p:spPr bwMode="auto">
            <a:xfrm>
              <a:off x="2882" y="4283"/>
              <a:ext cx="174" cy="83"/>
            </a:xfrm>
            <a:custGeom>
              <a:avLst/>
              <a:gdLst>
                <a:gd name="T0" fmla="*/ 174 w 174"/>
                <a:gd name="T1" fmla="*/ 76 h 83"/>
                <a:gd name="T2" fmla="*/ 174 w 174"/>
                <a:gd name="T3" fmla="*/ 76 h 83"/>
                <a:gd name="T4" fmla="*/ 159 w 174"/>
                <a:gd name="T5" fmla="*/ 63 h 83"/>
                <a:gd name="T6" fmla="*/ 139 w 174"/>
                <a:gd name="T7" fmla="*/ 51 h 83"/>
                <a:gd name="T8" fmla="*/ 117 w 174"/>
                <a:gd name="T9" fmla="*/ 39 h 83"/>
                <a:gd name="T10" fmla="*/ 90 w 174"/>
                <a:gd name="T11" fmla="*/ 28 h 83"/>
                <a:gd name="T12" fmla="*/ 66 w 174"/>
                <a:gd name="T13" fmla="*/ 17 h 83"/>
                <a:gd name="T14" fmla="*/ 41 w 174"/>
                <a:gd name="T15" fmla="*/ 9 h 83"/>
                <a:gd name="T16" fmla="*/ 19 w 174"/>
                <a:gd name="T17" fmla="*/ 4 h 83"/>
                <a:gd name="T18" fmla="*/ 0 w 174"/>
                <a:gd name="T19" fmla="*/ 0 h 83"/>
                <a:gd name="T20" fmla="*/ 0 w 174"/>
                <a:gd name="T21" fmla="*/ 15 h 83"/>
                <a:gd name="T22" fmla="*/ 19 w 174"/>
                <a:gd name="T23" fmla="*/ 15 h 83"/>
                <a:gd name="T24" fmla="*/ 37 w 174"/>
                <a:gd name="T25" fmla="*/ 20 h 83"/>
                <a:gd name="T26" fmla="*/ 64 w 174"/>
                <a:gd name="T27" fmla="*/ 28 h 83"/>
                <a:gd name="T28" fmla="*/ 88 w 174"/>
                <a:gd name="T29" fmla="*/ 39 h 83"/>
                <a:gd name="T30" fmla="*/ 113 w 174"/>
                <a:gd name="T31" fmla="*/ 49 h 83"/>
                <a:gd name="T32" fmla="*/ 135 w 174"/>
                <a:gd name="T33" fmla="*/ 61 h 83"/>
                <a:gd name="T34" fmla="*/ 154 w 174"/>
                <a:gd name="T35" fmla="*/ 73 h 83"/>
                <a:gd name="T36" fmla="*/ 167 w 174"/>
                <a:gd name="T37" fmla="*/ 83 h 83"/>
                <a:gd name="T38" fmla="*/ 174 w 174"/>
                <a:gd name="T39" fmla="*/ 76 h 8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74"/>
                <a:gd name="T61" fmla="*/ 0 h 83"/>
                <a:gd name="T62" fmla="*/ 174 w 174"/>
                <a:gd name="T63" fmla="*/ 83 h 8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74" h="83">
                  <a:moveTo>
                    <a:pt x="174" y="76"/>
                  </a:moveTo>
                  <a:lnTo>
                    <a:pt x="174" y="76"/>
                  </a:lnTo>
                  <a:lnTo>
                    <a:pt x="159" y="63"/>
                  </a:lnTo>
                  <a:lnTo>
                    <a:pt x="139" y="51"/>
                  </a:lnTo>
                  <a:lnTo>
                    <a:pt x="117" y="39"/>
                  </a:lnTo>
                  <a:lnTo>
                    <a:pt x="90" y="28"/>
                  </a:lnTo>
                  <a:lnTo>
                    <a:pt x="66" y="17"/>
                  </a:lnTo>
                  <a:lnTo>
                    <a:pt x="41" y="9"/>
                  </a:lnTo>
                  <a:lnTo>
                    <a:pt x="19" y="4"/>
                  </a:lnTo>
                  <a:lnTo>
                    <a:pt x="0" y="0"/>
                  </a:lnTo>
                  <a:lnTo>
                    <a:pt x="0" y="15"/>
                  </a:lnTo>
                  <a:lnTo>
                    <a:pt x="19" y="15"/>
                  </a:lnTo>
                  <a:lnTo>
                    <a:pt x="37" y="20"/>
                  </a:lnTo>
                  <a:lnTo>
                    <a:pt x="64" y="28"/>
                  </a:lnTo>
                  <a:lnTo>
                    <a:pt x="88" y="39"/>
                  </a:lnTo>
                  <a:lnTo>
                    <a:pt x="113" y="49"/>
                  </a:lnTo>
                  <a:lnTo>
                    <a:pt x="135" y="61"/>
                  </a:lnTo>
                  <a:lnTo>
                    <a:pt x="154" y="73"/>
                  </a:lnTo>
                  <a:lnTo>
                    <a:pt x="167" y="83"/>
                  </a:lnTo>
                  <a:lnTo>
                    <a:pt x="174" y="7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060" name="Freeform 310"/>
            <p:cNvSpPr>
              <a:spLocks/>
            </p:cNvSpPr>
            <p:nvPr/>
          </p:nvSpPr>
          <p:spPr bwMode="auto">
            <a:xfrm>
              <a:off x="3049" y="4353"/>
              <a:ext cx="33" cy="27"/>
            </a:xfrm>
            <a:custGeom>
              <a:avLst/>
              <a:gdLst>
                <a:gd name="T0" fmla="*/ 23 w 33"/>
                <a:gd name="T1" fmla="*/ 11 h 27"/>
                <a:gd name="T2" fmla="*/ 21 w 33"/>
                <a:gd name="T3" fmla="*/ 5 h 27"/>
                <a:gd name="T4" fmla="*/ 20 w 33"/>
                <a:gd name="T5" fmla="*/ 11 h 27"/>
                <a:gd name="T6" fmla="*/ 21 w 33"/>
                <a:gd name="T7" fmla="*/ 15 h 27"/>
                <a:gd name="T8" fmla="*/ 21 w 33"/>
                <a:gd name="T9" fmla="*/ 16 h 27"/>
                <a:gd name="T10" fmla="*/ 6 w 33"/>
                <a:gd name="T11" fmla="*/ 5 h 27"/>
                <a:gd name="T12" fmla="*/ 0 w 33"/>
                <a:gd name="T13" fmla="*/ 12 h 27"/>
                <a:gd name="T14" fmla="*/ 19 w 33"/>
                <a:gd name="T15" fmla="*/ 27 h 27"/>
                <a:gd name="T16" fmla="*/ 32 w 33"/>
                <a:gd name="T17" fmla="*/ 21 h 27"/>
                <a:gd name="T18" fmla="*/ 33 w 33"/>
                <a:gd name="T19" fmla="*/ 11 h 27"/>
                <a:gd name="T20" fmla="*/ 32 w 33"/>
                <a:gd name="T21" fmla="*/ 5 h 27"/>
                <a:gd name="T22" fmla="*/ 29 w 33"/>
                <a:gd name="T23" fmla="*/ 0 h 27"/>
                <a:gd name="T24" fmla="*/ 32 w 33"/>
                <a:gd name="T25" fmla="*/ 5 h 27"/>
                <a:gd name="T26" fmla="*/ 32 w 33"/>
                <a:gd name="T27" fmla="*/ 3 h 27"/>
                <a:gd name="T28" fmla="*/ 29 w 33"/>
                <a:gd name="T29" fmla="*/ 0 h 27"/>
                <a:gd name="T30" fmla="*/ 23 w 33"/>
                <a:gd name="T31" fmla="*/ 11 h 2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3"/>
                <a:gd name="T49" fmla="*/ 0 h 27"/>
                <a:gd name="T50" fmla="*/ 33 w 33"/>
                <a:gd name="T51" fmla="*/ 27 h 2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3" h="27">
                  <a:moveTo>
                    <a:pt x="23" y="11"/>
                  </a:moveTo>
                  <a:lnTo>
                    <a:pt x="21" y="5"/>
                  </a:lnTo>
                  <a:lnTo>
                    <a:pt x="20" y="11"/>
                  </a:lnTo>
                  <a:lnTo>
                    <a:pt x="21" y="15"/>
                  </a:lnTo>
                  <a:lnTo>
                    <a:pt x="21" y="16"/>
                  </a:lnTo>
                  <a:lnTo>
                    <a:pt x="6" y="5"/>
                  </a:lnTo>
                  <a:lnTo>
                    <a:pt x="0" y="12"/>
                  </a:lnTo>
                  <a:lnTo>
                    <a:pt x="19" y="27"/>
                  </a:lnTo>
                  <a:lnTo>
                    <a:pt x="32" y="21"/>
                  </a:lnTo>
                  <a:lnTo>
                    <a:pt x="33" y="11"/>
                  </a:lnTo>
                  <a:lnTo>
                    <a:pt x="32" y="5"/>
                  </a:lnTo>
                  <a:lnTo>
                    <a:pt x="29" y="0"/>
                  </a:lnTo>
                  <a:lnTo>
                    <a:pt x="32" y="5"/>
                  </a:lnTo>
                  <a:lnTo>
                    <a:pt x="32" y="3"/>
                  </a:lnTo>
                  <a:lnTo>
                    <a:pt x="29" y="0"/>
                  </a:lnTo>
                  <a:lnTo>
                    <a:pt x="23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061" name="Freeform 311"/>
            <p:cNvSpPr>
              <a:spLocks/>
            </p:cNvSpPr>
            <p:nvPr/>
          </p:nvSpPr>
          <p:spPr bwMode="auto">
            <a:xfrm>
              <a:off x="2720" y="4290"/>
              <a:ext cx="355" cy="107"/>
            </a:xfrm>
            <a:custGeom>
              <a:avLst/>
              <a:gdLst>
                <a:gd name="T0" fmla="*/ 355 w 355"/>
                <a:gd name="T1" fmla="*/ 69 h 107"/>
                <a:gd name="T2" fmla="*/ 355 w 355"/>
                <a:gd name="T3" fmla="*/ 74 h 107"/>
                <a:gd name="T4" fmla="*/ 355 w 355"/>
                <a:gd name="T5" fmla="*/ 80 h 107"/>
                <a:gd name="T6" fmla="*/ 349 w 355"/>
                <a:gd name="T7" fmla="*/ 84 h 107"/>
                <a:gd name="T8" fmla="*/ 333 w 355"/>
                <a:gd name="T9" fmla="*/ 73 h 107"/>
                <a:gd name="T10" fmla="*/ 318 w 355"/>
                <a:gd name="T11" fmla="*/ 61 h 107"/>
                <a:gd name="T12" fmla="*/ 299 w 355"/>
                <a:gd name="T13" fmla="*/ 49 h 107"/>
                <a:gd name="T14" fmla="*/ 277 w 355"/>
                <a:gd name="T15" fmla="*/ 37 h 107"/>
                <a:gd name="T16" fmla="*/ 251 w 355"/>
                <a:gd name="T17" fmla="*/ 27 h 107"/>
                <a:gd name="T18" fmla="*/ 227 w 355"/>
                <a:gd name="T19" fmla="*/ 16 h 107"/>
                <a:gd name="T20" fmla="*/ 202 w 355"/>
                <a:gd name="T21" fmla="*/ 8 h 107"/>
                <a:gd name="T22" fmla="*/ 181 w 355"/>
                <a:gd name="T23" fmla="*/ 3 h 107"/>
                <a:gd name="T24" fmla="*/ 163 w 355"/>
                <a:gd name="T25" fmla="*/ 0 h 107"/>
                <a:gd name="T26" fmla="*/ 147 w 355"/>
                <a:gd name="T27" fmla="*/ 3 h 107"/>
                <a:gd name="T28" fmla="*/ 131 w 355"/>
                <a:gd name="T29" fmla="*/ 6 h 107"/>
                <a:gd name="T30" fmla="*/ 114 w 355"/>
                <a:gd name="T31" fmla="*/ 11 h 107"/>
                <a:gd name="T32" fmla="*/ 97 w 355"/>
                <a:gd name="T33" fmla="*/ 18 h 107"/>
                <a:gd name="T34" fmla="*/ 79 w 355"/>
                <a:gd name="T35" fmla="*/ 28 h 107"/>
                <a:gd name="T36" fmla="*/ 66 w 355"/>
                <a:gd name="T37" fmla="*/ 38 h 107"/>
                <a:gd name="T38" fmla="*/ 52 w 355"/>
                <a:gd name="T39" fmla="*/ 49 h 107"/>
                <a:gd name="T40" fmla="*/ 39 w 355"/>
                <a:gd name="T41" fmla="*/ 61 h 107"/>
                <a:gd name="T42" fmla="*/ 21 w 355"/>
                <a:gd name="T43" fmla="*/ 74 h 107"/>
                <a:gd name="T44" fmla="*/ 8 w 355"/>
                <a:gd name="T45" fmla="*/ 75 h 107"/>
                <a:gd name="T46" fmla="*/ 2 w 355"/>
                <a:gd name="T47" fmla="*/ 73 h 107"/>
                <a:gd name="T48" fmla="*/ 0 w 355"/>
                <a:gd name="T49" fmla="*/ 69 h 107"/>
                <a:gd name="T50" fmla="*/ 2 w 355"/>
                <a:gd name="T51" fmla="*/ 79 h 107"/>
                <a:gd name="T52" fmla="*/ 15 w 355"/>
                <a:gd name="T53" fmla="*/ 86 h 107"/>
                <a:gd name="T54" fmla="*/ 36 w 355"/>
                <a:gd name="T55" fmla="*/ 92 h 107"/>
                <a:gd name="T56" fmla="*/ 62 w 355"/>
                <a:gd name="T57" fmla="*/ 97 h 107"/>
                <a:gd name="T58" fmla="*/ 91 w 355"/>
                <a:gd name="T59" fmla="*/ 101 h 107"/>
                <a:gd name="T60" fmla="*/ 120 w 355"/>
                <a:gd name="T61" fmla="*/ 104 h 107"/>
                <a:gd name="T62" fmla="*/ 147 w 355"/>
                <a:gd name="T63" fmla="*/ 107 h 107"/>
                <a:gd name="T64" fmla="*/ 169 w 355"/>
                <a:gd name="T65" fmla="*/ 107 h 107"/>
                <a:gd name="T66" fmla="*/ 193 w 355"/>
                <a:gd name="T67" fmla="*/ 107 h 107"/>
                <a:gd name="T68" fmla="*/ 222 w 355"/>
                <a:gd name="T69" fmla="*/ 107 h 107"/>
                <a:gd name="T70" fmla="*/ 256 w 355"/>
                <a:gd name="T71" fmla="*/ 104 h 107"/>
                <a:gd name="T72" fmla="*/ 288 w 355"/>
                <a:gd name="T73" fmla="*/ 103 h 107"/>
                <a:gd name="T74" fmla="*/ 318 w 355"/>
                <a:gd name="T75" fmla="*/ 97 h 107"/>
                <a:gd name="T76" fmla="*/ 341 w 355"/>
                <a:gd name="T77" fmla="*/ 91 h 107"/>
                <a:gd name="T78" fmla="*/ 354 w 355"/>
                <a:gd name="T79" fmla="*/ 83 h 107"/>
                <a:gd name="T80" fmla="*/ 355 w 355"/>
                <a:gd name="T81" fmla="*/ 69 h 10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55"/>
                <a:gd name="T124" fmla="*/ 0 h 107"/>
                <a:gd name="T125" fmla="*/ 355 w 355"/>
                <a:gd name="T126" fmla="*/ 107 h 10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55" h="107">
                  <a:moveTo>
                    <a:pt x="355" y="69"/>
                  </a:moveTo>
                  <a:lnTo>
                    <a:pt x="355" y="74"/>
                  </a:lnTo>
                  <a:lnTo>
                    <a:pt x="355" y="80"/>
                  </a:lnTo>
                  <a:lnTo>
                    <a:pt x="349" y="84"/>
                  </a:lnTo>
                  <a:lnTo>
                    <a:pt x="333" y="73"/>
                  </a:lnTo>
                  <a:lnTo>
                    <a:pt x="318" y="61"/>
                  </a:lnTo>
                  <a:lnTo>
                    <a:pt x="299" y="49"/>
                  </a:lnTo>
                  <a:lnTo>
                    <a:pt x="277" y="37"/>
                  </a:lnTo>
                  <a:lnTo>
                    <a:pt x="251" y="27"/>
                  </a:lnTo>
                  <a:lnTo>
                    <a:pt x="227" y="16"/>
                  </a:lnTo>
                  <a:lnTo>
                    <a:pt x="202" y="8"/>
                  </a:lnTo>
                  <a:lnTo>
                    <a:pt x="181" y="3"/>
                  </a:lnTo>
                  <a:lnTo>
                    <a:pt x="163" y="0"/>
                  </a:lnTo>
                  <a:lnTo>
                    <a:pt x="147" y="3"/>
                  </a:lnTo>
                  <a:lnTo>
                    <a:pt x="131" y="6"/>
                  </a:lnTo>
                  <a:lnTo>
                    <a:pt x="114" y="11"/>
                  </a:lnTo>
                  <a:lnTo>
                    <a:pt x="97" y="18"/>
                  </a:lnTo>
                  <a:lnTo>
                    <a:pt x="79" y="28"/>
                  </a:lnTo>
                  <a:lnTo>
                    <a:pt x="66" y="38"/>
                  </a:lnTo>
                  <a:lnTo>
                    <a:pt x="52" y="49"/>
                  </a:lnTo>
                  <a:lnTo>
                    <a:pt x="39" y="61"/>
                  </a:lnTo>
                  <a:lnTo>
                    <a:pt x="21" y="74"/>
                  </a:lnTo>
                  <a:lnTo>
                    <a:pt x="8" y="75"/>
                  </a:lnTo>
                  <a:lnTo>
                    <a:pt x="2" y="73"/>
                  </a:lnTo>
                  <a:lnTo>
                    <a:pt x="0" y="69"/>
                  </a:lnTo>
                  <a:lnTo>
                    <a:pt x="2" y="79"/>
                  </a:lnTo>
                  <a:lnTo>
                    <a:pt x="15" y="86"/>
                  </a:lnTo>
                  <a:lnTo>
                    <a:pt x="36" y="92"/>
                  </a:lnTo>
                  <a:lnTo>
                    <a:pt x="62" y="97"/>
                  </a:lnTo>
                  <a:lnTo>
                    <a:pt x="91" y="101"/>
                  </a:lnTo>
                  <a:lnTo>
                    <a:pt x="120" y="104"/>
                  </a:lnTo>
                  <a:lnTo>
                    <a:pt x="147" y="107"/>
                  </a:lnTo>
                  <a:lnTo>
                    <a:pt x="169" y="107"/>
                  </a:lnTo>
                  <a:lnTo>
                    <a:pt x="193" y="107"/>
                  </a:lnTo>
                  <a:lnTo>
                    <a:pt x="222" y="107"/>
                  </a:lnTo>
                  <a:lnTo>
                    <a:pt x="256" y="104"/>
                  </a:lnTo>
                  <a:lnTo>
                    <a:pt x="288" y="103"/>
                  </a:lnTo>
                  <a:lnTo>
                    <a:pt x="318" y="97"/>
                  </a:lnTo>
                  <a:lnTo>
                    <a:pt x="341" y="91"/>
                  </a:lnTo>
                  <a:lnTo>
                    <a:pt x="354" y="83"/>
                  </a:lnTo>
                  <a:lnTo>
                    <a:pt x="355" y="6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062" name="Freeform 312"/>
            <p:cNvSpPr>
              <a:spLocks/>
            </p:cNvSpPr>
            <p:nvPr/>
          </p:nvSpPr>
          <p:spPr bwMode="auto">
            <a:xfrm>
              <a:off x="2853" y="4356"/>
              <a:ext cx="69" cy="29"/>
            </a:xfrm>
            <a:custGeom>
              <a:avLst/>
              <a:gdLst>
                <a:gd name="T0" fmla="*/ 6 w 69"/>
                <a:gd name="T1" fmla="*/ 0 h 29"/>
                <a:gd name="T2" fmla="*/ 13 w 69"/>
                <a:gd name="T3" fmla="*/ 3 h 29"/>
                <a:gd name="T4" fmla="*/ 19 w 69"/>
                <a:gd name="T5" fmla="*/ 7 h 29"/>
                <a:gd name="T6" fmla="*/ 27 w 69"/>
                <a:gd name="T7" fmla="*/ 8 h 29"/>
                <a:gd name="T8" fmla="*/ 35 w 69"/>
                <a:gd name="T9" fmla="*/ 9 h 29"/>
                <a:gd name="T10" fmla="*/ 42 w 69"/>
                <a:gd name="T11" fmla="*/ 9 h 29"/>
                <a:gd name="T12" fmla="*/ 50 w 69"/>
                <a:gd name="T13" fmla="*/ 9 h 29"/>
                <a:gd name="T14" fmla="*/ 56 w 69"/>
                <a:gd name="T15" fmla="*/ 8 h 29"/>
                <a:gd name="T16" fmla="*/ 63 w 69"/>
                <a:gd name="T17" fmla="*/ 7 h 29"/>
                <a:gd name="T18" fmla="*/ 69 w 69"/>
                <a:gd name="T19" fmla="*/ 7 h 29"/>
                <a:gd name="T20" fmla="*/ 67 w 69"/>
                <a:gd name="T21" fmla="*/ 15 h 29"/>
                <a:gd name="T22" fmla="*/ 57 w 69"/>
                <a:gd name="T23" fmla="*/ 24 h 29"/>
                <a:gd name="T24" fmla="*/ 42 w 69"/>
                <a:gd name="T25" fmla="*/ 29 h 29"/>
                <a:gd name="T26" fmla="*/ 32 w 69"/>
                <a:gd name="T27" fmla="*/ 26 h 29"/>
                <a:gd name="T28" fmla="*/ 22 w 69"/>
                <a:gd name="T29" fmla="*/ 25 h 29"/>
                <a:gd name="T30" fmla="*/ 14 w 69"/>
                <a:gd name="T31" fmla="*/ 21 h 29"/>
                <a:gd name="T32" fmla="*/ 9 w 69"/>
                <a:gd name="T33" fmla="*/ 17 h 29"/>
                <a:gd name="T34" fmla="*/ 2 w 69"/>
                <a:gd name="T35" fmla="*/ 13 h 29"/>
                <a:gd name="T36" fmla="*/ 0 w 69"/>
                <a:gd name="T37" fmla="*/ 8 h 29"/>
                <a:gd name="T38" fmla="*/ 2 w 69"/>
                <a:gd name="T39" fmla="*/ 3 h 29"/>
                <a:gd name="T40" fmla="*/ 6 w 69"/>
                <a:gd name="T41" fmla="*/ 0 h 2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9"/>
                <a:gd name="T64" fmla="*/ 0 h 29"/>
                <a:gd name="T65" fmla="*/ 69 w 69"/>
                <a:gd name="T66" fmla="*/ 29 h 2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9" h="29">
                  <a:moveTo>
                    <a:pt x="6" y="0"/>
                  </a:moveTo>
                  <a:lnTo>
                    <a:pt x="13" y="3"/>
                  </a:lnTo>
                  <a:lnTo>
                    <a:pt x="19" y="7"/>
                  </a:lnTo>
                  <a:lnTo>
                    <a:pt x="27" y="8"/>
                  </a:lnTo>
                  <a:lnTo>
                    <a:pt x="35" y="9"/>
                  </a:lnTo>
                  <a:lnTo>
                    <a:pt x="42" y="9"/>
                  </a:lnTo>
                  <a:lnTo>
                    <a:pt x="50" y="9"/>
                  </a:lnTo>
                  <a:lnTo>
                    <a:pt x="56" y="8"/>
                  </a:lnTo>
                  <a:lnTo>
                    <a:pt x="63" y="7"/>
                  </a:lnTo>
                  <a:lnTo>
                    <a:pt x="69" y="7"/>
                  </a:lnTo>
                  <a:lnTo>
                    <a:pt x="67" y="15"/>
                  </a:lnTo>
                  <a:lnTo>
                    <a:pt x="57" y="24"/>
                  </a:lnTo>
                  <a:lnTo>
                    <a:pt x="42" y="29"/>
                  </a:lnTo>
                  <a:lnTo>
                    <a:pt x="32" y="26"/>
                  </a:lnTo>
                  <a:lnTo>
                    <a:pt x="22" y="25"/>
                  </a:lnTo>
                  <a:lnTo>
                    <a:pt x="14" y="21"/>
                  </a:lnTo>
                  <a:lnTo>
                    <a:pt x="9" y="17"/>
                  </a:lnTo>
                  <a:lnTo>
                    <a:pt x="2" y="13"/>
                  </a:lnTo>
                  <a:lnTo>
                    <a:pt x="0" y="8"/>
                  </a:lnTo>
                  <a:lnTo>
                    <a:pt x="2" y="3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BFCCD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063" name="Freeform 313"/>
            <p:cNvSpPr>
              <a:spLocks/>
            </p:cNvSpPr>
            <p:nvPr/>
          </p:nvSpPr>
          <p:spPr bwMode="auto">
            <a:xfrm>
              <a:off x="2864" y="1327"/>
              <a:ext cx="76" cy="79"/>
            </a:xfrm>
            <a:custGeom>
              <a:avLst/>
              <a:gdLst>
                <a:gd name="T0" fmla="*/ 76 w 76"/>
                <a:gd name="T1" fmla="*/ 29 h 79"/>
                <a:gd name="T2" fmla="*/ 76 w 76"/>
                <a:gd name="T3" fmla="*/ 23 h 79"/>
                <a:gd name="T4" fmla="*/ 74 w 76"/>
                <a:gd name="T5" fmla="*/ 18 h 79"/>
                <a:gd name="T6" fmla="*/ 69 w 76"/>
                <a:gd name="T7" fmla="*/ 11 h 79"/>
                <a:gd name="T8" fmla="*/ 62 w 76"/>
                <a:gd name="T9" fmla="*/ 6 h 79"/>
                <a:gd name="T10" fmla="*/ 54 w 76"/>
                <a:gd name="T11" fmla="*/ 3 h 79"/>
                <a:gd name="T12" fmla="*/ 45 w 76"/>
                <a:gd name="T13" fmla="*/ 0 h 79"/>
                <a:gd name="T14" fmla="*/ 36 w 76"/>
                <a:gd name="T15" fmla="*/ 0 h 79"/>
                <a:gd name="T16" fmla="*/ 24 w 76"/>
                <a:gd name="T17" fmla="*/ 4 h 79"/>
                <a:gd name="T18" fmla="*/ 14 w 76"/>
                <a:gd name="T19" fmla="*/ 11 h 79"/>
                <a:gd name="T20" fmla="*/ 6 w 76"/>
                <a:gd name="T21" fmla="*/ 21 h 79"/>
                <a:gd name="T22" fmla="*/ 1 w 76"/>
                <a:gd name="T23" fmla="*/ 33 h 79"/>
                <a:gd name="T24" fmla="*/ 0 w 76"/>
                <a:gd name="T25" fmla="*/ 46 h 79"/>
                <a:gd name="T26" fmla="*/ 1 w 76"/>
                <a:gd name="T27" fmla="*/ 57 h 79"/>
                <a:gd name="T28" fmla="*/ 8 w 76"/>
                <a:gd name="T29" fmla="*/ 68 h 79"/>
                <a:gd name="T30" fmla="*/ 17 w 76"/>
                <a:gd name="T31" fmla="*/ 75 h 79"/>
                <a:gd name="T32" fmla="*/ 33 w 76"/>
                <a:gd name="T33" fmla="*/ 79 h 79"/>
                <a:gd name="T34" fmla="*/ 54 w 76"/>
                <a:gd name="T35" fmla="*/ 75 h 79"/>
                <a:gd name="T36" fmla="*/ 54 w 76"/>
                <a:gd name="T37" fmla="*/ 64 h 79"/>
                <a:gd name="T38" fmla="*/ 45 w 76"/>
                <a:gd name="T39" fmla="*/ 55 h 79"/>
                <a:gd name="T40" fmla="*/ 40 w 76"/>
                <a:gd name="T41" fmla="*/ 49 h 79"/>
                <a:gd name="T42" fmla="*/ 38 w 76"/>
                <a:gd name="T43" fmla="*/ 44 h 79"/>
                <a:gd name="T44" fmla="*/ 37 w 76"/>
                <a:gd name="T45" fmla="*/ 33 h 79"/>
                <a:gd name="T46" fmla="*/ 40 w 76"/>
                <a:gd name="T47" fmla="*/ 27 h 79"/>
                <a:gd name="T48" fmla="*/ 53 w 76"/>
                <a:gd name="T49" fmla="*/ 28 h 79"/>
                <a:gd name="T50" fmla="*/ 68 w 76"/>
                <a:gd name="T51" fmla="*/ 35 h 79"/>
                <a:gd name="T52" fmla="*/ 74 w 76"/>
                <a:gd name="T53" fmla="*/ 33 h 79"/>
                <a:gd name="T54" fmla="*/ 76 w 76"/>
                <a:gd name="T55" fmla="*/ 32 h 79"/>
                <a:gd name="T56" fmla="*/ 76 w 76"/>
                <a:gd name="T57" fmla="*/ 29 h 7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76"/>
                <a:gd name="T88" fmla="*/ 0 h 79"/>
                <a:gd name="T89" fmla="*/ 76 w 76"/>
                <a:gd name="T90" fmla="*/ 79 h 7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76" h="79">
                  <a:moveTo>
                    <a:pt x="76" y="29"/>
                  </a:moveTo>
                  <a:lnTo>
                    <a:pt x="76" y="23"/>
                  </a:lnTo>
                  <a:lnTo>
                    <a:pt x="74" y="18"/>
                  </a:lnTo>
                  <a:lnTo>
                    <a:pt x="69" y="11"/>
                  </a:lnTo>
                  <a:lnTo>
                    <a:pt x="62" y="6"/>
                  </a:lnTo>
                  <a:lnTo>
                    <a:pt x="54" y="3"/>
                  </a:lnTo>
                  <a:lnTo>
                    <a:pt x="45" y="0"/>
                  </a:lnTo>
                  <a:lnTo>
                    <a:pt x="36" y="0"/>
                  </a:lnTo>
                  <a:lnTo>
                    <a:pt x="24" y="4"/>
                  </a:lnTo>
                  <a:lnTo>
                    <a:pt x="14" y="11"/>
                  </a:lnTo>
                  <a:lnTo>
                    <a:pt x="6" y="21"/>
                  </a:lnTo>
                  <a:lnTo>
                    <a:pt x="1" y="33"/>
                  </a:lnTo>
                  <a:lnTo>
                    <a:pt x="0" y="46"/>
                  </a:lnTo>
                  <a:lnTo>
                    <a:pt x="1" y="57"/>
                  </a:lnTo>
                  <a:lnTo>
                    <a:pt x="8" y="68"/>
                  </a:lnTo>
                  <a:lnTo>
                    <a:pt x="17" y="75"/>
                  </a:lnTo>
                  <a:lnTo>
                    <a:pt x="33" y="79"/>
                  </a:lnTo>
                  <a:lnTo>
                    <a:pt x="54" y="75"/>
                  </a:lnTo>
                  <a:lnTo>
                    <a:pt x="54" y="64"/>
                  </a:lnTo>
                  <a:lnTo>
                    <a:pt x="45" y="55"/>
                  </a:lnTo>
                  <a:lnTo>
                    <a:pt x="40" y="49"/>
                  </a:lnTo>
                  <a:lnTo>
                    <a:pt x="38" y="44"/>
                  </a:lnTo>
                  <a:lnTo>
                    <a:pt x="37" y="33"/>
                  </a:lnTo>
                  <a:lnTo>
                    <a:pt x="40" y="27"/>
                  </a:lnTo>
                  <a:lnTo>
                    <a:pt x="53" y="28"/>
                  </a:lnTo>
                  <a:lnTo>
                    <a:pt x="68" y="35"/>
                  </a:lnTo>
                  <a:lnTo>
                    <a:pt x="74" y="33"/>
                  </a:lnTo>
                  <a:lnTo>
                    <a:pt x="76" y="32"/>
                  </a:lnTo>
                  <a:lnTo>
                    <a:pt x="76" y="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064" name="Freeform 314"/>
            <p:cNvSpPr>
              <a:spLocks/>
            </p:cNvSpPr>
            <p:nvPr/>
          </p:nvSpPr>
          <p:spPr bwMode="auto">
            <a:xfrm>
              <a:off x="2618" y="2065"/>
              <a:ext cx="117" cy="125"/>
            </a:xfrm>
            <a:custGeom>
              <a:avLst/>
              <a:gdLst>
                <a:gd name="T0" fmla="*/ 57 w 117"/>
                <a:gd name="T1" fmla="*/ 125 h 125"/>
                <a:gd name="T2" fmla="*/ 68 w 117"/>
                <a:gd name="T3" fmla="*/ 122 h 125"/>
                <a:gd name="T4" fmla="*/ 80 w 117"/>
                <a:gd name="T5" fmla="*/ 120 h 125"/>
                <a:gd name="T6" fmla="*/ 89 w 117"/>
                <a:gd name="T7" fmla="*/ 114 h 125"/>
                <a:gd name="T8" fmla="*/ 98 w 117"/>
                <a:gd name="T9" fmla="*/ 105 h 125"/>
                <a:gd name="T10" fmla="*/ 107 w 117"/>
                <a:gd name="T11" fmla="*/ 96 h 125"/>
                <a:gd name="T12" fmla="*/ 111 w 117"/>
                <a:gd name="T13" fmla="*/ 86 h 125"/>
                <a:gd name="T14" fmla="*/ 115 w 117"/>
                <a:gd name="T15" fmla="*/ 74 h 125"/>
                <a:gd name="T16" fmla="*/ 117 w 117"/>
                <a:gd name="T17" fmla="*/ 62 h 125"/>
                <a:gd name="T18" fmla="*/ 115 w 117"/>
                <a:gd name="T19" fmla="*/ 50 h 125"/>
                <a:gd name="T20" fmla="*/ 111 w 117"/>
                <a:gd name="T21" fmla="*/ 38 h 125"/>
                <a:gd name="T22" fmla="*/ 107 w 117"/>
                <a:gd name="T23" fmla="*/ 27 h 125"/>
                <a:gd name="T24" fmla="*/ 98 w 117"/>
                <a:gd name="T25" fmla="*/ 17 h 125"/>
                <a:gd name="T26" fmla="*/ 89 w 117"/>
                <a:gd name="T27" fmla="*/ 10 h 125"/>
                <a:gd name="T28" fmla="*/ 80 w 117"/>
                <a:gd name="T29" fmla="*/ 5 h 125"/>
                <a:gd name="T30" fmla="*/ 68 w 117"/>
                <a:gd name="T31" fmla="*/ 1 h 125"/>
                <a:gd name="T32" fmla="*/ 57 w 117"/>
                <a:gd name="T33" fmla="*/ 0 h 125"/>
                <a:gd name="T34" fmla="*/ 45 w 117"/>
                <a:gd name="T35" fmla="*/ 1 h 125"/>
                <a:gd name="T36" fmla="*/ 35 w 117"/>
                <a:gd name="T37" fmla="*/ 5 h 125"/>
                <a:gd name="T38" fmla="*/ 26 w 117"/>
                <a:gd name="T39" fmla="*/ 10 h 125"/>
                <a:gd name="T40" fmla="*/ 18 w 117"/>
                <a:gd name="T41" fmla="*/ 17 h 125"/>
                <a:gd name="T42" fmla="*/ 10 w 117"/>
                <a:gd name="T43" fmla="*/ 27 h 125"/>
                <a:gd name="T44" fmla="*/ 5 w 117"/>
                <a:gd name="T45" fmla="*/ 38 h 125"/>
                <a:gd name="T46" fmla="*/ 2 w 117"/>
                <a:gd name="T47" fmla="*/ 50 h 125"/>
                <a:gd name="T48" fmla="*/ 0 w 117"/>
                <a:gd name="T49" fmla="*/ 62 h 125"/>
                <a:gd name="T50" fmla="*/ 2 w 117"/>
                <a:gd name="T51" fmla="*/ 74 h 125"/>
                <a:gd name="T52" fmla="*/ 5 w 117"/>
                <a:gd name="T53" fmla="*/ 86 h 125"/>
                <a:gd name="T54" fmla="*/ 10 w 117"/>
                <a:gd name="T55" fmla="*/ 96 h 125"/>
                <a:gd name="T56" fmla="*/ 18 w 117"/>
                <a:gd name="T57" fmla="*/ 105 h 125"/>
                <a:gd name="T58" fmla="*/ 26 w 117"/>
                <a:gd name="T59" fmla="*/ 114 h 125"/>
                <a:gd name="T60" fmla="*/ 35 w 117"/>
                <a:gd name="T61" fmla="*/ 120 h 125"/>
                <a:gd name="T62" fmla="*/ 45 w 117"/>
                <a:gd name="T63" fmla="*/ 122 h 125"/>
                <a:gd name="T64" fmla="*/ 57 w 117"/>
                <a:gd name="T65" fmla="*/ 125 h 12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7"/>
                <a:gd name="T100" fmla="*/ 0 h 125"/>
                <a:gd name="T101" fmla="*/ 117 w 117"/>
                <a:gd name="T102" fmla="*/ 125 h 12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7" h="125">
                  <a:moveTo>
                    <a:pt x="57" y="125"/>
                  </a:moveTo>
                  <a:lnTo>
                    <a:pt x="68" y="122"/>
                  </a:lnTo>
                  <a:lnTo>
                    <a:pt x="80" y="120"/>
                  </a:lnTo>
                  <a:lnTo>
                    <a:pt x="89" y="114"/>
                  </a:lnTo>
                  <a:lnTo>
                    <a:pt x="98" y="105"/>
                  </a:lnTo>
                  <a:lnTo>
                    <a:pt x="107" y="96"/>
                  </a:lnTo>
                  <a:lnTo>
                    <a:pt x="111" y="86"/>
                  </a:lnTo>
                  <a:lnTo>
                    <a:pt x="115" y="74"/>
                  </a:lnTo>
                  <a:lnTo>
                    <a:pt x="117" y="62"/>
                  </a:lnTo>
                  <a:lnTo>
                    <a:pt x="115" y="50"/>
                  </a:lnTo>
                  <a:lnTo>
                    <a:pt x="111" y="38"/>
                  </a:lnTo>
                  <a:lnTo>
                    <a:pt x="107" y="27"/>
                  </a:lnTo>
                  <a:lnTo>
                    <a:pt x="98" y="17"/>
                  </a:lnTo>
                  <a:lnTo>
                    <a:pt x="89" y="10"/>
                  </a:lnTo>
                  <a:lnTo>
                    <a:pt x="80" y="5"/>
                  </a:lnTo>
                  <a:lnTo>
                    <a:pt x="68" y="1"/>
                  </a:lnTo>
                  <a:lnTo>
                    <a:pt x="57" y="0"/>
                  </a:lnTo>
                  <a:lnTo>
                    <a:pt x="45" y="1"/>
                  </a:lnTo>
                  <a:lnTo>
                    <a:pt x="35" y="5"/>
                  </a:lnTo>
                  <a:lnTo>
                    <a:pt x="26" y="10"/>
                  </a:lnTo>
                  <a:lnTo>
                    <a:pt x="18" y="17"/>
                  </a:lnTo>
                  <a:lnTo>
                    <a:pt x="10" y="27"/>
                  </a:lnTo>
                  <a:lnTo>
                    <a:pt x="5" y="38"/>
                  </a:lnTo>
                  <a:lnTo>
                    <a:pt x="2" y="50"/>
                  </a:lnTo>
                  <a:lnTo>
                    <a:pt x="0" y="62"/>
                  </a:lnTo>
                  <a:lnTo>
                    <a:pt x="2" y="74"/>
                  </a:lnTo>
                  <a:lnTo>
                    <a:pt x="5" y="86"/>
                  </a:lnTo>
                  <a:lnTo>
                    <a:pt x="10" y="96"/>
                  </a:lnTo>
                  <a:lnTo>
                    <a:pt x="18" y="105"/>
                  </a:lnTo>
                  <a:lnTo>
                    <a:pt x="26" y="114"/>
                  </a:lnTo>
                  <a:lnTo>
                    <a:pt x="35" y="120"/>
                  </a:lnTo>
                  <a:lnTo>
                    <a:pt x="45" y="122"/>
                  </a:lnTo>
                  <a:lnTo>
                    <a:pt x="57" y="1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065" name="Freeform 315"/>
            <p:cNvSpPr>
              <a:spLocks/>
            </p:cNvSpPr>
            <p:nvPr/>
          </p:nvSpPr>
          <p:spPr bwMode="auto">
            <a:xfrm>
              <a:off x="3049" y="2065"/>
              <a:ext cx="118" cy="125"/>
            </a:xfrm>
            <a:custGeom>
              <a:avLst/>
              <a:gdLst>
                <a:gd name="T0" fmla="*/ 58 w 118"/>
                <a:gd name="T1" fmla="*/ 125 h 125"/>
                <a:gd name="T2" fmla="*/ 70 w 118"/>
                <a:gd name="T3" fmla="*/ 122 h 125"/>
                <a:gd name="T4" fmla="*/ 80 w 118"/>
                <a:gd name="T5" fmla="*/ 120 h 125"/>
                <a:gd name="T6" fmla="*/ 90 w 118"/>
                <a:gd name="T7" fmla="*/ 114 h 125"/>
                <a:gd name="T8" fmla="*/ 100 w 118"/>
                <a:gd name="T9" fmla="*/ 105 h 125"/>
                <a:gd name="T10" fmla="*/ 108 w 118"/>
                <a:gd name="T11" fmla="*/ 96 h 125"/>
                <a:gd name="T12" fmla="*/ 112 w 118"/>
                <a:gd name="T13" fmla="*/ 86 h 125"/>
                <a:gd name="T14" fmla="*/ 116 w 118"/>
                <a:gd name="T15" fmla="*/ 74 h 125"/>
                <a:gd name="T16" fmla="*/ 118 w 118"/>
                <a:gd name="T17" fmla="*/ 62 h 125"/>
                <a:gd name="T18" fmla="*/ 116 w 118"/>
                <a:gd name="T19" fmla="*/ 50 h 125"/>
                <a:gd name="T20" fmla="*/ 112 w 118"/>
                <a:gd name="T21" fmla="*/ 38 h 125"/>
                <a:gd name="T22" fmla="*/ 108 w 118"/>
                <a:gd name="T23" fmla="*/ 27 h 125"/>
                <a:gd name="T24" fmla="*/ 100 w 118"/>
                <a:gd name="T25" fmla="*/ 17 h 125"/>
                <a:gd name="T26" fmla="*/ 90 w 118"/>
                <a:gd name="T27" fmla="*/ 10 h 125"/>
                <a:gd name="T28" fmla="*/ 80 w 118"/>
                <a:gd name="T29" fmla="*/ 5 h 125"/>
                <a:gd name="T30" fmla="*/ 70 w 118"/>
                <a:gd name="T31" fmla="*/ 1 h 125"/>
                <a:gd name="T32" fmla="*/ 58 w 118"/>
                <a:gd name="T33" fmla="*/ 0 h 125"/>
                <a:gd name="T34" fmla="*/ 47 w 118"/>
                <a:gd name="T35" fmla="*/ 1 h 125"/>
                <a:gd name="T36" fmla="*/ 35 w 118"/>
                <a:gd name="T37" fmla="*/ 5 h 125"/>
                <a:gd name="T38" fmla="*/ 26 w 118"/>
                <a:gd name="T39" fmla="*/ 10 h 125"/>
                <a:gd name="T40" fmla="*/ 18 w 118"/>
                <a:gd name="T41" fmla="*/ 17 h 125"/>
                <a:gd name="T42" fmla="*/ 10 w 118"/>
                <a:gd name="T43" fmla="*/ 27 h 125"/>
                <a:gd name="T44" fmla="*/ 5 w 118"/>
                <a:gd name="T45" fmla="*/ 38 h 125"/>
                <a:gd name="T46" fmla="*/ 2 w 118"/>
                <a:gd name="T47" fmla="*/ 50 h 125"/>
                <a:gd name="T48" fmla="*/ 0 w 118"/>
                <a:gd name="T49" fmla="*/ 62 h 125"/>
                <a:gd name="T50" fmla="*/ 2 w 118"/>
                <a:gd name="T51" fmla="*/ 74 h 125"/>
                <a:gd name="T52" fmla="*/ 5 w 118"/>
                <a:gd name="T53" fmla="*/ 86 h 125"/>
                <a:gd name="T54" fmla="*/ 10 w 118"/>
                <a:gd name="T55" fmla="*/ 96 h 125"/>
                <a:gd name="T56" fmla="*/ 18 w 118"/>
                <a:gd name="T57" fmla="*/ 105 h 125"/>
                <a:gd name="T58" fmla="*/ 26 w 118"/>
                <a:gd name="T59" fmla="*/ 114 h 125"/>
                <a:gd name="T60" fmla="*/ 35 w 118"/>
                <a:gd name="T61" fmla="*/ 120 h 125"/>
                <a:gd name="T62" fmla="*/ 47 w 118"/>
                <a:gd name="T63" fmla="*/ 122 h 125"/>
                <a:gd name="T64" fmla="*/ 58 w 118"/>
                <a:gd name="T65" fmla="*/ 125 h 12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8"/>
                <a:gd name="T100" fmla="*/ 0 h 125"/>
                <a:gd name="T101" fmla="*/ 118 w 118"/>
                <a:gd name="T102" fmla="*/ 125 h 12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8" h="125">
                  <a:moveTo>
                    <a:pt x="58" y="125"/>
                  </a:moveTo>
                  <a:lnTo>
                    <a:pt x="70" y="122"/>
                  </a:lnTo>
                  <a:lnTo>
                    <a:pt x="80" y="120"/>
                  </a:lnTo>
                  <a:lnTo>
                    <a:pt x="90" y="114"/>
                  </a:lnTo>
                  <a:lnTo>
                    <a:pt x="100" y="105"/>
                  </a:lnTo>
                  <a:lnTo>
                    <a:pt x="108" y="96"/>
                  </a:lnTo>
                  <a:lnTo>
                    <a:pt x="112" y="86"/>
                  </a:lnTo>
                  <a:lnTo>
                    <a:pt x="116" y="74"/>
                  </a:lnTo>
                  <a:lnTo>
                    <a:pt x="118" y="62"/>
                  </a:lnTo>
                  <a:lnTo>
                    <a:pt x="116" y="50"/>
                  </a:lnTo>
                  <a:lnTo>
                    <a:pt x="112" y="38"/>
                  </a:lnTo>
                  <a:lnTo>
                    <a:pt x="108" y="27"/>
                  </a:lnTo>
                  <a:lnTo>
                    <a:pt x="100" y="17"/>
                  </a:lnTo>
                  <a:lnTo>
                    <a:pt x="90" y="10"/>
                  </a:lnTo>
                  <a:lnTo>
                    <a:pt x="80" y="5"/>
                  </a:lnTo>
                  <a:lnTo>
                    <a:pt x="70" y="1"/>
                  </a:lnTo>
                  <a:lnTo>
                    <a:pt x="58" y="0"/>
                  </a:lnTo>
                  <a:lnTo>
                    <a:pt x="47" y="1"/>
                  </a:lnTo>
                  <a:lnTo>
                    <a:pt x="35" y="5"/>
                  </a:lnTo>
                  <a:lnTo>
                    <a:pt x="26" y="10"/>
                  </a:lnTo>
                  <a:lnTo>
                    <a:pt x="18" y="17"/>
                  </a:lnTo>
                  <a:lnTo>
                    <a:pt x="10" y="27"/>
                  </a:lnTo>
                  <a:lnTo>
                    <a:pt x="5" y="38"/>
                  </a:lnTo>
                  <a:lnTo>
                    <a:pt x="2" y="50"/>
                  </a:lnTo>
                  <a:lnTo>
                    <a:pt x="0" y="62"/>
                  </a:lnTo>
                  <a:lnTo>
                    <a:pt x="2" y="74"/>
                  </a:lnTo>
                  <a:lnTo>
                    <a:pt x="5" y="86"/>
                  </a:lnTo>
                  <a:lnTo>
                    <a:pt x="10" y="96"/>
                  </a:lnTo>
                  <a:lnTo>
                    <a:pt x="18" y="105"/>
                  </a:lnTo>
                  <a:lnTo>
                    <a:pt x="26" y="114"/>
                  </a:lnTo>
                  <a:lnTo>
                    <a:pt x="35" y="120"/>
                  </a:lnTo>
                  <a:lnTo>
                    <a:pt x="47" y="122"/>
                  </a:lnTo>
                  <a:lnTo>
                    <a:pt x="58" y="1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066" name="Freeform 316"/>
            <p:cNvSpPr>
              <a:spLocks/>
            </p:cNvSpPr>
            <p:nvPr/>
          </p:nvSpPr>
          <p:spPr bwMode="auto">
            <a:xfrm>
              <a:off x="2667" y="2052"/>
              <a:ext cx="440" cy="124"/>
            </a:xfrm>
            <a:custGeom>
              <a:avLst/>
              <a:gdLst>
                <a:gd name="T0" fmla="*/ 440 w 440"/>
                <a:gd name="T1" fmla="*/ 116 h 124"/>
                <a:gd name="T2" fmla="*/ 435 w 440"/>
                <a:gd name="T3" fmla="*/ 93 h 124"/>
                <a:gd name="T4" fmla="*/ 423 w 440"/>
                <a:gd name="T5" fmla="*/ 71 h 124"/>
                <a:gd name="T6" fmla="*/ 403 w 440"/>
                <a:gd name="T7" fmla="*/ 52 h 124"/>
                <a:gd name="T8" fmla="*/ 376 w 440"/>
                <a:gd name="T9" fmla="*/ 34 h 124"/>
                <a:gd name="T10" fmla="*/ 343 w 440"/>
                <a:gd name="T11" fmla="*/ 20 h 124"/>
                <a:gd name="T12" fmla="*/ 305 w 440"/>
                <a:gd name="T13" fmla="*/ 8 h 124"/>
                <a:gd name="T14" fmla="*/ 266 w 440"/>
                <a:gd name="T15" fmla="*/ 1 h 124"/>
                <a:gd name="T16" fmla="*/ 221 w 440"/>
                <a:gd name="T17" fmla="*/ 0 h 124"/>
                <a:gd name="T18" fmla="*/ 176 w 440"/>
                <a:gd name="T19" fmla="*/ 1 h 124"/>
                <a:gd name="T20" fmla="*/ 135 w 440"/>
                <a:gd name="T21" fmla="*/ 8 h 124"/>
                <a:gd name="T22" fmla="*/ 98 w 440"/>
                <a:gd name="T23" fmla="*/ 20 h 124"/>
                <a:gd name="T24" fmla="*/ 66 w 440"/>
                <a:gd name="T25" fmla="*/ 34 h 124"/>
                <a:gd name="T26" fmla="*/ 38 w 440"/>
                <a:gd name="T27" fmla="*/ 52 h 124"/>
                <a:gd name="T28" fmla="*/ 17 w 440"/>
                <a:gd name="T29" fmla="*/ 71 h 124"/>
                <a:gd name="T30" fmla="*/ 5 w 440"/>
                <a:gd name="T31" fmla="*/ 93 h 124"/>
                <a:gd name="T32" fmla="*/ 0 w 440"/>
                <a:gd name="T33" fmla="*/ 116 h 124"/>
                <a:gd name="T34" fmla="*/ 1 w 440"/>
                <a:gd name="T35" fmla="*/ 119 h 124"/>
                <a:gd name="T36" fmla="*/ 6 w 440"/>
                <a:gd name="T37" fmla="*/ 123 h 124"/>
                <a:gd name="T38" fmla="*/ 13 w 440"/>
                <a:gd name="T39" fmla="*/ 123 h 124"/>
                <a:gd name="T40" fmla="*/ 24 w 440"/>
                <a:gd name="T41" fmla="*/ 112 h 124"/>
                <a:gd name="T42" fmla="*/ 25 w 440"/>
                <a:gd name="T43" fmla="*/ 110 h 124"/>
                <a:gd name="T44" fmla="*/ 41 w 440"/>
                <a:gd name="T45" fmla="*/ 95 h 124"/>
                <a:gd name="T46" fmla="*/ 59 w 440"/>
                <a:gd name="T47" fmla="*/ 85 h 124"/>
                <a:gd name="T48" fmla="*/ 82 w 440"/>
                <a:gd name="T49" fmla="*/ 73 h 124"/>
                <a:gd name="T50" fmla="*/ 106 w 440"/>
                <a:gd name="T51" fmla="*/ 65 h 124"/>
                <a:gd name="T52" fmla="*/ 131 w 440"/>
                <a:gd name="T53" fmla="*/ 58 h 124"/>
                <a:gd name="T54" fmla="*/ 160 w 440"/>
                <a:gd name="T55" fmla="*/ 53 h 124"/>
                <a:gd name="T56" fmla="*/ 189 w 440"/>
                <a:gd name="T57" fmla="*/ 49 h 124"/>
                <a:gd name="T58" fmla="*/ 221 w 440"/>
                <a:gd name="T59" fmla="*/ 48 h 124"/>
                <a:gd name="T60" fmla="*/ 252 w 440"/>
                <a:gd name="T61" fmla="*/ 49 h 124"/>
                <a:gd name="T62" fmla="*/ 283 w 440"/>
                <a:gd name="T63" fmla="*/ 53 h 124"/>
                <a:gd name="T64" fmla="*/ 310 w 440"/>
                <a:gd name="T65" fmla="*/ 58 h 124"/>
                <a:gd name="T66" fmla="*/ 338 w 440"/>
                <a:gd name="T67" fmla="*/ 65 h 124"/>
                <a:gd name="T68" fmla="*/ 362 w 440"/>
                <a:gd name="T69" fmla="*/ 75 h 124"/>
                <a:gd name="T70" fmla="*/ 382 w 440"/>
                <a:gd name="T71" fmla="*/ 85 h 124"/>
                <a:gd name="T72" fmla="*/ 400 w 440"/>
                <a:gd name="T73" fmla="*/ 98 h 124"/>
                <a:gd name="T74" fmla="*/ 416 w 440"/>
                <a:gd name="T75" fmla="*/ 111 h 124"/>
                <a:gd name="T76" fmla="*/ 419 w 440"/>
                <a:gd name="T77" fmla="*/ 114 h 124"/>
                <a:gd name="T78" fmla="*/ 426 w 440"/>
                <a:gd name="T79" fmla="*/ 122 h 124"/>
                <a:gd name="T80" fmla="*/ 433 w 440"/>
                <a:gd name="T81" fmla="*/ 124 h 124"/>
                <a:gd name="T82" fmla="*/ 440 w 440"/>
                <a:gd name="T83" fmla="*/ 116 h 12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40"/>
                <a:gd name="T127" fmla="*/ 0 h 124"/>
                <a:gd name="T128" fmla="*/ 440 w 440"/>
                <a:gd name="T129" fmla="*/ 124 h 12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40" h="124">
                  <a:moveTo>
                    <a:pt x="440" y="116"/>
                  </a:moveTo>
                  <a:lnTo>
                    <a:pt x="435" y="93"/>
                  </a:lnTo>
                  <a:lnTo>
                    <a:pt x="423" y="71"/>
                  </a:lnTo>
                  <a:lnTo>
                    <a:pt x="403" y="52"/>
                  </a:lnTo>
                  <a:lnTo>
                    <a:pt x="376" y="34"/>
                  </a:lnTo>
                  <a:lnTo>
                    <a:pt x="343" y="20"/>
                  </a:lnTo>
                  <a:lnTo>
                    <a:pt x="305" y="8"/>
                  </a:lnTo>
                  <a:lnTo>
                    <a:pt x="266" y="1"/>
                  </a:lnTo>
                  <a:lnTo>
                    <a:pt x="221" y="0"/>
                  </a:lnTo>
                  <a:lnTo>
                    <a:pt x="176" y="1"/>
                  </a:lnTo>
                  <a:lnTo>
                    <a:pt x="135" y="8"/>
                  </a:lnTo>
                  <a:lnTo>
                    <a:pt x="98" y="20"/>
                  </a:lnTo>
                  <a:lnTo>
                    <a:pt x="66" y="34"/>
                  </a:lnTo>
                  <a:lnTo>
                    <a:pt x="38" y="52"/>
                  </a:lnTo>
                  <a:lnTo>
                    <a:pt x="17" y="71"/>
                  </a:lnTo>
                  <a:lnTo>
                    <a:pt x="5" y="93"/>
                  </a:lnTo>
                  <a:lnTo>
                    <a:pt x="0" y="116"/>
                  </a:lnTo>
                  <a:lnTo>
                    <a:pt x="1" y="119"/>
                  </a:lnTo>
                  <a:lnTo>
                    <a:pt x="6" y="123"/>
                  </a:lnTo>
                  <a:lnTo>
                    <a:pt x="13" y="123"/>
                  </a:lnTo>
                  <a:lnTo>
                    <a:pt x="24" y="112"/>
                  </a:lnTo>
                  <a:lnTo>
                    <a:pt x="25" y="110"/>
                  </a:lnTo>
                  <a:lnTo>
                    <a:pt x="41" y="95"/>
                  </a:lnTo>
                  <a:lnTo>
                    <a:pt x="59" y="85"/>
                  </a:lnTo>
                  <a:lnTo>
                    <a:pt x="82" y="73"/>
                  </a:lnTo>
                  <a:lnTo>
                    <a:pt x="106" y="65"/>
                  </a:lnTo>
                  <a:lnTo>
                    <a:pt x="131" y="58"/>
                  </a:lnTo>
                  <a:lnTo>
                    <a:pt x="160" y="53"/>
                  </a:lnTo>
                  <a:lnTo>
                    <a:pt x="189" y="49"/>
                  </a:lnTo>
                  <a:lnTo>
                    <a:pt x="221" y="48"/>
                  </a:lnTo>
                  <a:lnTo>
                    <a:pt x="252" y="49"/>
                  </a:lnTo>
                  <a:lnTo>
                    <a:pt x="283" y="53"/>
                  </a:lnTo>
                  <a:lnTo>
                    <a:pt x="310" y="58"/>
                  </a:lnTo>
                  <a:lnTo>
                    <a:pt x="338" y="65"/>
                  </a:lnTo>
                  <a:lnTo>
                    <a:pt x="362" y="75"/>
                  </a:lnTo>
                  <a:lnTo>
                    <a:pt x="382" y="85"/>
                  </a:lnTo>
                  <a:lnTo>
                    <a:pt x="400" y="98"/>
                  </a:lnTo>
                  <a:lnTo>
                    <a:pt x="416" y="111"/>
                  </a:lnTo>
                  <a:lnTo>
                    <a:pt x="419" y="114"/>
                  </a:lnTo>
                  <a:lnTo>
                    <a:pt x="426" y="122"/>
                  </a:lnTo>
                  <a:lnTo>
                    <a:pt x="433" y="124"/>
                  </a:lnTo>
                  <a:lnTo>
                    <a:pt x="440" y="116"/>
                  </a:lnTo>
                  <a:close/>
                </a:path>
              </a:pathLst>
            </a:custGeom>
            <a:solidFill>
              <a:srgbClr val="BFCCD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067" name="Freeform 317"/>
            <p:cNvSpPr>
              <a:spLocks/>
            </p:cNvSpPr>
            <p:nvPr/>
          </p:nvSpPr>
          <p:spPr bwMode="auto">
            <a:xfrm>
              <a:off x="2887" y="2045"/>
              <a:ext cx="226" cy="123"/>
            </a:xfrm>
            <a:custGeom>
              <a:avLst/>
              <a:gdLst>
                <a:gd name="T0" fmla="*/ 0 w 226"/>
                <a:gd name="T1" fmla="*/ 13 h 123"/>
                <a:gd name="T2" fmla="*/ 0 w 226"/>
                <a:gd name="T3" fmla="*/ 13 h 123"/>
                <a:gd name="T4" fmla="*/ 45 w 226"/>
                <a:gd name="T5" fmla="*/ 13 h 123"/>
                <a:gd name="T6" fmla="*/ 85 w 226"/>
                <a:gd name="T7" fmla="*/ 19 h 123"/>
                <a:gd name="T8" fmla="*/ 122 w 226"/>
                <a:gd name="T9" fmla="*/ 31 h 123"/>
                <a:gd name="T10" fmla="*/ 154 w 226"/>
                <a:gd name="T11" fmla="*/ 46 h 123"/>
                <a:gd name="T12" fmla="*/ 180 w 226"/>
                <a:gd name="T13" fmla="*/ 62 h 123"/>
                <a:gd name="T14" fmla="*/ 197 w 226"/>
                <a:gd name="T15" fmla="*/ 82 h 123"/>
                <a:gd name="T16" fmla="*/ 210 w 226"/>
                <a:gd name="T17" fmla="*/ 100 h 123"/>
                <a:gd name="T18" fmla="*/ 213 w 226"/>
                <a:gd name="T19" fmla="*/ 123 h 123"/>
                <a:gd name="T20" fmla="*/ 226 w 226"/>
                <a:gd name="T21" fmla="*/ 123 h 123"/>
                <a:gd name="T22" fmla="*/ 220 w 226"/>
                <a:gd name="T23" fmla="*/ 96 h 123"/>
                <a:gd name="T24" fmla="*/ 206 w 226"/>
                <a:gd name="T25" fmla="*/ 75 h 123"/>
                <a:gd name="T26" fmla="*/ 187 w 226"/>
                <a:gd name="T27" fmla="*/ 53 h 123"/>
                <a:gd name="T28" fmla="*/ 157 w 226"/>
                <a:gd name="T29" fmla="*/ 35 h 123"/>
                <a:gd name="T30" fmla="*/ 126 w 226"/>
                <a:gd name="T31" fmla="*/ 21 h 123"/>
                <a:gd name="T32" fmla="*/ 85 w 226"/>
                <a:gd name="T33" fmla="*/ 9 h 123"/>
                <a:gd name="T34" fmla="*/ 45 w 226"/>
                <a:gd name="T35" fmla="*/ 2 h 123"/>
                <a:gd name="T36" fmla="*/ 0 w 226"/>
                <a:gd name="T37" fmla="*/ 0 h 123"/>
                <a:gd name="T38" fmla="*/ 0 w 226"/>
                <a:gd name="T39" fmla="*/ 13 h 12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26"/>
                <a:gd name="T61" fmla="*/ 0 h 123"/>
                <a:gd name="T62" fmla="*/ 226 w 226"/>
                <a:gd name="T63" fmla="*/ 123 h 12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26" h="123">
                  <a:moveTo>
                    <a:pt x="0" y="13"/>
                  </a:moveTo>
                  <a:lnTo>
                    <a:pt x="0" y="13"/>
                  </a:lnTo>
                  <a:lnTo>
                    <a:pt x="45" y="13"/>
                  </a:lnTo>
                  <a:lnTo>
                    <a:pt x="85" y="19"/>
                  </a:lnTo>
                  <a:lnTo>
                    <a:pt x="122" y="31"/>
                  </a:lnTo>
                  <a:lnTo>
                    <a:pt x="154" y="46"/>
                  </a:lnTo>
                  <a:lnTo>
                    <a:pt x="180" y="62"/>
                  </a:lnTo>
                  <a:lnTo>
                    <a:pt x="197" y="82"/>
                  </a:lnTo>
                  <a:lnTo>
                    <a:pt x="210" y="100"/>
                  </a:lnTo>
                  <a:lnTo>
                    <a:pt x="213" y="123"/>
                  </a:lnTo>
                  <a:lnTo>
                    <a:pt x="226" y="123"/>
                  </a:lnTo>
                  <a:lnTo>
                    <a:pt x="220" y="96"/>
                  </a:lnTo>
                  <a:lnTo>
                    <a:pt x="206" y="75"/>
                  </a:lnTo>
                  <a:lnTo>
                    <a:pt x="187" y="53"/>
                  </a:lnTo>
                  <a:lnTo>
                    <a:pt x="157" y="35"/>
                  </a:lnTo>
                  <a:lnTo>
                    <a:pt x="126" y="21"/>
                  </a:lnTo>
                  <a:lnTo>
                    <a:pt x="85" y="9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068" name="Freeform 318"/>
            <p:cNvSpPr>
              <a:spLocks/>
            </p:cNvSpPr>
            <p:nvPr/>
          </p:nvSpPr>
          <p:spPr bwMode="auto">
            <a:xfrm>
              <a:off x="2661" y="2045"/>
              <a:ext cx="226" cy="125"/>
            </a:xfrm>
            <a:custGeom>
              <a:avLst/>
              <a:gdLst>
                <a:gd name="T0" fmla="*/ 11 w 226"/>
                <a:gd name="T1" fmla="*/ 121 h 125"/>
                <a:gd name="T2" fmla="*/ 13 w 226"/>
                <a:gd name="T3" fmla="*/ 124 h 125"/>
                <a:gd name="T4" fmla="*/ 15 w 226"/>
                <a:gd name="T5" fmla="*/ 101 h 125"/>
                <a:gd name="T6" fmla="*/ 29 w 226"/>
                <a:gd name="T7" fmla="*/ 82 h 125"/>
                <a:gd name="T8" fmla="*/ 47 w 226"/>
                <a:gd name="T9" fmla="*/ 62 h 125"/>
                <a:gd name="T10" fmla="*/ 73 w 226"/>
                <a:gd name="T11" fmla="*/ 46 h 125"/>
                <a:gd name="T12" fmla="*/ 105 w 226"/>
                <a:gd name="T13" fmla="*/ 32 h 125"/>
                <a:gd name="T14" fmla="*/ 141 w 226"/>
                <a:gd name="T15" fmla="*/ 20 h 125"/>
                <a:gd name="T16" fmla="*/ 182 w 226"/>
                <a:gd name="T17" fmla="*/ 13 h 125"/>
                <a:gd name="T18" fmla="*/ 226 w 226"/>
                <a:gd name="T19" fmla="*/ 13 h 125"/>
                <a:gd name="T20" fmla="*/ 226 w 226"/>
                <a:gd name="T21" fmla="*/ 0 h 125"/>
                <a:gd name="T22" fmla="*/ 182 w 226"/>
                <a:gd name="T23" fmla="*/ 2 h 125"/>
                <a:gd name="T24" fmla="*/ 141 w 226"/>
                <a:gd name="T25" fmla="*/ 9 h 125"/>
                <a:gd name="T26" fmla="*/ 102 w 226"/>
                <a:gd name="T27" fmla="*/ 21 h 125"/>
                <a:gd name="T28" fmla="*/ 69 w 226"/>
                <a:gd name="T29" fmla="*/ 36 h 125"/>
                <a:gd name="T30" fmla="*/ 42 w 226"/>
                <a:gd name="T31" fmla="*/ 53 h 125"/>
                <a:gd name="T32" fmla="*/ 19 w 226"/>
                <a:gd name="T33" fmla="*/ 76 h 125"/>
                <a:gd name="T34" fmla="*/ 6 w 226"/>
                <a:gd name="T35" fmla="*/ 97 h 125"/>
                <a:gd name="T36" fmla="*/ 0 w 226"/>
                <a:gd name="T37" fmla="*/ 124 h 125"/>
                <a:gd name="T38" fmla="*/ 1 w 226"/>
                <a:gd name="T39" fmla="*/ 125 h 125"/>
                <a:gd name="T40" fmla="*/ 11 w 226"/>
                <a:gd name="T41" fmla="*/ 121 h 12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26"/>
                <a:gd name="T64" fmla="*/ 0 h 125"/>
                <a:gd name="T65" fmla="*/ 226 w 226"/>
                <a:gd name="T66" fmla="*/ 125 h 12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26" h="125">
                  <a:moveTo>
                    <a:pt x="11" y="121"/>
                  </a:moveTo>
                  <a:lnTo>
                    <a:pt x="13" y="124"/>
                  </a:lnTo>
                  <a:lnTo>
                    <a:pt x="15" y="101"/>
                  </a:lnTo>
                  <a:lnTo>
                    <a:pt x="29" y="82"/>
                  </a:lnTo>
                  <a:lnTo>
                    <a:pt x="47" y="62"/>
                  </a:lnTo>
                  <a:lnTo>
                    <a:pt x="73" y="46"/>
                  </a:lnTo>
                  <a:lnTo>
                    <a:pt x="105" y="32"/>
                  </a:lnTo>
                  <a:lnTo>
                    <a:pt x="141" y="20"/>
                  </a:lnTo>
                  <a:lnTo>
                    <a:pt x="182" y="13"/>
                  </a:lnTo>
                  <a:lnTo>
                    <a:pt x="226" y="13"/>
                  </a:lnTo>
                  <a:lnTo>
                    <a:pt x="226" y="0"/>
                  </a:lnTo>
                  <a:lnTo>
                    <a:pt x="182" y="2"/>
                  </a:lnTo>
                  <a:lnTo>
                    <a:pt x="141" y="9"/>
                  </a:lnTo>
                  <a:lnTo>
                    <a:pt x="102" y="21"/>
                  </a:lnTo>
                  <a:lnTo>
                    <a:pt x="69" y="36"/>
                  </a:lnTo>
                  <a:lnTo>
                    <a:pt x="42" y="53"/>
                  </a:lnTo>
                  <a:lnTo>
                    <a:pt x="19" y="76"/>
                  </a:lnTo>
                  <a:lnTo>
                    <a:pt x="6" y="97"/>
                  </a:lnTo>
                  <a:lnTo>
                    <a:pt x="0" y="124"/>
                  </a:lnTo>
                  <a:lnTo>
                    <a:pt x="1" y="125"/>
                  </a:lnTo>
                  <a:lnTo>
                    <a:pt x="11" y="1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069" name="Freeform 319"/>
            <p:cNvSpPr>
              <a:spLocks/>
            </p:cNvSpPr>
            <p:nvPr/>
          </p:nvSpPr>
          <p:spPr bwMode="auto">
            <a:xfrm>
              <a:off x="2662" y="2161"/>
              <a:ext cx="34" cy="18"/>
            </a:xfrm>
            <a:custGeom>
              <a:avLst/>
              <a:gdLst>
                <a:gd name="T0" fmla="*/ 24 w 34"/>
                <a:gd name="T1" fmla="*/ 2 h 18"/>
                <a:gd name="T2" fmla="*/ 24 w 34"/>
                <a:gd name="T3" fmla="*/ 0 h 18"/>
                <a:gd name="T4" fmla="*/ 16 w 34"/>
                <a:gd name="T5" fmla="*/ 8 h 18"/>
                <a:gd name="T6" fmla="*/ 13 w 34"/>
                <a:gd name="T7" fmla="*/ 8 h 18"/>
                <a:gd name="T8" fmla="*/ 10 w 34"/>
                <a:gd name="T9" fmla="*/ 7 h 18"/>
                <a:gd name="T10" fmla="*/ 10 w 34"/>
                <a:gd name="T11" fmla="*/ 4 h 18"/>
                <a:gd name="T12" fmla="*/ 0 w 34"/>
                <a:gd name="T13" fmla="*/ 8 h 18"/>
                <a:gd name="T14" fmla="*/ 4 w 34"/>
                <a:gd name="T15" fmla="*/ 13 h 18"/>
                <a:gd name="T16" fmla="*/ 10 w 34"/>
                <a:gd name="T17" fmla="*/ 18 h 18"/>
                <a:gd name="T18" fmla="*/ 20 w 34"/>
                <a:gd name="T19" fmla="*/ 18 h 18"/>
                <a:gd name="T20" fmla="*/ 34 w 34"/>
                <a:gd name="T21" fmla="*/ 7 h 18"/>
                <a:gd name="T22" fmla="*/ 34 w 34"/>
                <a:gd name="T23" fmla="*/ 4 h 18"/>
                <a:gd name="T24" fmla="*/ 34 w 34"/>
                <a:gd name="T25" fmla="*/ 7 h 18"/>
                <a:gd name="T26" fmla="*/ 34 w 34"/>
                <a:gd name="T27" fmla="*/ 4 h 18"/>
                <a:gd name="T28" fmla="*/ 24 w 34"/>
                <a:gd name="T29" fmla="*/ 2 h 1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4"/>
                <a:gd name="T46" fmla="*/ 0 h 18"/>
                <a:gd name="T47" fmla="*/ 34 w 34"/>
                <a:gd name="T48" fmla="*/ 18 h 1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4" h="18">
                  <a:moveTo>
                    <a:pt x="24" y="2"/>
                  </a:moveTo>
                  <a:lnTo>
                    <a:pt x="24" y="0"/>
                  </a:lnTo>
                  <a:lnTo>
                    <a:pt x="16" y="8"/>
                  </a:lnTo>
                  <a:lnTo>
                    <a:pt x="13" y="8"/>
                  </a:lnTo>
                  <a:lnTo>
                    <a:pt x="10" y="7"/>
                  </a:lnTo>
                  <a:lnTo>
                    <a:pt x="10" y="4"/>
                  </a:lnTo>
                  <a:lnTo>
                    <a:pt x="0" y="8"/>
                  </a:lnTo>
                  <a:lnTo>
                    <a:pt x="4" y="13"/>
                  </a:lnTo>
                  <a:lnTo>
                    <a:pt x="10" y="18"/>
                  </a:lnTo>
                  <a:lnTo>
                    <a:pt x="20" y="18"/>
                  </a:lnTo>
                  <a:lnTo>
                    <a:pt x="34" y="7"/>
                  </a:lnTo>
                  <a:lnTo>
                    <a:pt x="34" y="4"/>
                  </a:lnTo>
                  <a:lnTo>
                    <a:pt x="34" y="7"/>
                  </a:lnTo>
                  <a:lnTo>
                    <a:pt x="34" y="4"/>
                  </a:lnTo>
                  <a:lnTo>
                    <a:pt x="24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070" name="Freeform 320"/>
            <p:cNvSpPr>
              <a:spLocks/>
            </p:cNvSpPr>
            <p:nvPr/>
          </p:nvSpPr>
          <p:spPr bwMode="auto">
            <a:xfrm>
              <a:off x="2685" y="2157"/>
              <a:ext cx="13" cy="9"/>
            </a:xfrm>
            <a:custGeom>
              <a:avLst/>
              <a:gdLst>
                <a:gd name="T0" fmla="*/ 4 w 13"/>
                <a:gd name="T1" fmla="*/ 0 h 9"/>
                <a:gd name="T2" fmla="*/ 3 w 13"/>
                <a:gd name="T3" fmla="*/ 2 h 9"/>
                <a:gd name="T4" fmla="*/ 0 w 13"/>
                <a:gd name="T5" fmla="*/ 6 h 9"/>
                <a:gd name="T6" fmla="*/ 11 w 13"/>
                <a:gd name="T7" fmla="*/ 9 h 9"/>
                <a:gd name="T8" fmla="*/ 13 w 13"/>
                <a:gd name="T9" fmla="*/ 6 h 9"/>
                <a:gd name="T10" fmla="*/ 11 w 13"/>
                <a:gd name="T11" fmla="*/ 7 h 9"/>
                <a:gd name="T12" fmla="*/ 4 w 13"/>
                <a:gd name="T13" fmla="*/ 0 h 9"/>
                <a:gd name="T14" fmla="*/ 3 w 13"/>
                <a:gd name="T15" fmla="*/ 0 h 9"/>
                <a:gd name="T16" fmla="*/ 3 w 13"/>
                <a:gd name="T17" fmla="*/ 2 h 9"/>
                <a:gd name="T18" fmla="*/ 4 w 13"/>
                <a:gd name="T19" fmla="*/ 0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9"/>
                <a:gd name="T32" fmla="*/ 13 w 13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9">
                  <a:moveTo>
                    <a:pt x="4" y="0"/>
                  </a:moveTo>
                  <a:lnTo>
                    <a:pt x="3" y="2"/>
                  </a:lnTo>
                  <a:lnTo>
                    <a:pt x="0" y="6"/>
                  </a:lnTo>
                  <a:lnTo>
                    <a:pt x="11" y="9"/>
                  </a:lnTo>
                  <a:lnTo>
                    <a:pt x="13" y="6"/>
                  </a:lnTo>
                  <a:lnTo>
                    <a:pt x="11" y="7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071" name="Freeform 321"/>
            <p:cNvSpPr>
              <a:spLocks/>
            </p:cNvSpPr>
            <p:nvPr/>
          </p:nvSpPr>
          <p:spPr bwMode="auto">
            <a:xfrm>
              <a:off x="2689" y="2092"/>
              <a:ext cx="198" cy="73"/>
            </a:xfrm>
            <a:custGeom>
              <a:avLst/>
              <a:gdLst>
                <a:gd name="T0" fmla="*/ 198 w 198"/>
                <a:gd name="T1" fmla="*/ 0 h 73"/>
                <a:gd name="T2" fmla="*/ 198 w 198"/>
                <a:gd name="T3" fmla="*/ 0 h 73"/>
                <a:gd name="T4" fmla="*/ 167 w 198"/>
                <a:gd name="T5" fmla="*/ 3 h 73"/>
                <a:gd name="T6" fmla="*/ 138 w 198"/>
                <a:gd name="T7" fmla="*/ 7 h 73"/>
                <a:gd name="T8" fmla="*/ 109 w 198"/>
                <a:gd name="T9" fmla="*/ 12 h 73"/>
                <a:gd name="T10" fmla="*/ 82 w 198"/>
                <a:gd name="T11" fmla="*/ 19 h 73"/>
                <a:gd name="T12" fmla="*/ 57 w 198"/>
                <a:gd name="T13" fmla="*/ 29 h 73"/>
                <a:gd name="T14" fmla="*/ 36 w 198"/>
                <a:gd name="T15" fmla="*/ 40 h 73"/>
                <a:gd name="T16" fmla="*/ 16 w 198"/>
                <a:gd name="T17" fmla="*/ 50 h 73"/>
                <a:gd name="T18" fmla="*/ 0 w 198"/>
                <a:gd name="T19" fmla="*/ 66 h 73"/>
                <a:gd name="T20" fmla="*/ 7 w 198"/>
                <a:gd name="T21" fmla="*/ 73 h 73"/>
                <a:gd name="T22" fmla="*/ 23 w 198"/>
                <a:gd name="T23" fmla="*/ 61 h 73"/>
                <a:gd name="T24" fmla="*/ 39 w 198"/>
                <a:gd name="T25" fmla="*/ 50 h 73"/>
                <a:gd name="T26" fmla="*/ 61 w 198"/>
                <a:gd name="T27" fmla="*/ 38 h 73"/>
                <a:gd name="T28" fmla="*/ 85 w 198"/>
                <a:gd name="T29" fmla="*/ 30 h 73"/>
                <a:gd name="T30" fmla="*/ 109 w 198"/>
                <a:gd name="T31" fmla="*/ 23 h 73"/>
                <a:gd name="T32" fmla="*/ 138 w 198"/>
                <a:gd name="T33" fmla="*/ 18 h 73"/>
                <a:gd name="T34" fmla="*/ 167 w 198"/>
                <a:gd name="T35" fmla="*/ 14 h 73"/>
                <a:gd name="T36" fmla="*/ 198 w 198"/>
                <a:gd name="T37" fmla="*/ 14 h 73"/>
                <a:gd name="T38" fmla="*/ 198 w 198"/>
                <a:gd name="T39" fmla="*/ 0 h 7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98"/>
                <a:gd name="T61" fmla="*/ 0 h 73"/>
                <a:gd name="T62" fmla="*/ 198 w 198"/>
                <a:gd name="T63" fmla="*/ 73 h 7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98" h="73">
                  <a:moveTo>
                    <a:pt x="198" y="0"/>
                  </a:moveTo>
                  <a:lnTo>
                    <a:pt x="198" y="0"/>
                  </a:lnTo>
                  <a:lnTo>
                    <a:pt x="167" y="3"/>
                  </a:lnTo>
                  <a:lnTo>
                    <a:pt x="138" y="7"/>
                  </a:lnTo>
                  <a:lnTo>
                    <a:pt x="109" y="12"/>
                  </a:lnTo>
                  <a:lnTo>
                    <a:pt x="82" y="19"/>
                  </a:lnTo>
                  <a:lnTo>
                    <a:pt x="57" y="29"/>
                  </a:lnTo>
                  <a:lnTo>
                    <a:pt x="36" y="40"/>
                  </a:lnTo>
                  <a:lnTo>
                    <a:pt x="16" y="50"/>
                  </a:lnTo>
                  <a:lnTo>
                    <a:pt x="0" y="66"/>
                  </a:lnTo>
                  <a:lnTo>
                    <a:pt x="7" y="73"/>
                  </a:lnTo>
                  <a:lnTo>
                    <a:pt x="23" y="61"/>
                  </a:lnTo>
                  <a:lnTo>
                    <a:pt x="39" y="50"/>
                  </a:lnTo>
                  <a:lnTo>
                    <a:pt x="61" y="38"/>
                  </a:lnTo>
                  <a:lnTo>
                    <a:pt x="85" y="30"/>
                  </a:lnTo>
                  <a:lnTo>
                    <a:pt x="109" y="23"/>
                  </a:lnTo>
                  <a:lnTo>
                    <a:pt x="138" y="18"/>
                  </a:lnTo>
                  <a:lnTo>
                    <a:pt x="167" y="14"/>
                  </a:lnTo>
                  <a:lnTo>
                    <a:pt x="198" y="14"/>
                  </a:lnTo>
                  <a:lnTo>
                    <a:pt x="19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072" name="Freeform 322"/>
            <p:cNvSpPr>
              <a:spLocks/>
            </p:cNvSpPr>
            <p:nvPr/>
          </p:nvSpPr>
          <p:spPr bwMode="auto">
            <a:xfrm>
              <a:off x="2887" y="2092"/>
              <a:ext cx="202" cy="74"/>
            </a:xfrm>
            <a:custGeom>
              <a:avLst/>
              <a:gdLst>
                <a:gd name="T0" fmla="*/ 202 w 202"/>
                <a:gd name="T1" fmla="*/ 67 h 74"/>
                <a:gd name="T2" fmla="*/ 199 w 202"/>
                <a:gd name="T3" fmla="*/ 67 h 74"/>
                <a:gd name="T4" fmla="*/ 183 w 202"/>
                <a:gd name="T5" fmla="*/ 52 h 74"/>
                <a:gd name="T6" fmla="*/ 165 w 202"/>
                <a:gd name="T7" fmla="*/ 40 h 74"/>
                <a:gd name="T8" fmla="*/ 143 w 202"/>
                <a:gd name="T9" fmla="*/ 30 h 74"/>
                <a:gd name="T10" fmla="*/ 120 w 202"/>
                <a:gd name="T11" fmla="*/ 19 h 74"/>
                <a:gd name="T12" fmla="*/ 90 w 202"/>
                <a:gd name="T13" fmla="*/ 12 h 74"/>
                <a:gd name="T14" fmla="*/ 63 w 202"/>
                <a:gd name="T15" fmla="*/ 7 h 74"/>
                <a:gd name="T16" fmla="*/ 32 w 202"/>
                <a:gd name="T17" fmla="*/ 3 h 74"/>
                <a:gd name="T18" fmla="*/ 0 w 202"/>
                <a:gd name="T19" fmla="*/ 0 h 74"/>
                <a:gd name="T20" fmla="*/ 0 w 202"/>
                <a:gd name="T21" fmla="*/ 14 h 74"/>
                <a:gd name="T22" fmla="*/ 32 w 202"/>
                <a:gd name="T23" fmla="*/ 14 h 74"/>
                <a:gd name="T24" fmla="*/ 63 w 202"/>
                <a:gd name="T25" fmla="*/ 18 h 74"/>
                <a:gd name="T26" fmla="*/ 90 w 202"/>
                <a:gd name="T27" fmla="*/ 23 h 74"/>
                <a:gd name="T28" fmla="*/ 115 w 202"/>
                <a:gd name="T29" fmla="*/ 30 h 74"/>
                <a:gd name="T30" fmla="*/ 141 w 202"/>
                <a:gd name="T31" fmla="*/ 40 h 74"/>
                <a:gd name="T32" fmla="*/ 161 w 202"/>
                <a:gd name="T33" fmla="*/ 50 h 74"/>
                <a:gd name="T34" fmla="*/ 176 w 202"/>
                <a:gd name="T35" fmla="*/ 62 h 74"/>
                <a:gd name="T36" fmla="*/ 194 w 202"/>
                <a:gd name="T37" fmla="*/ 74 h 74"/>
                <a:gd name="T38" fmla="*/ 191 w 202"/>
                <a:gd name="T39" fmla="*/ 74 h 74"/>
                <a:gd name="T40" fmla="*/ 202 w 202"/>
                <a:gd name="T41" fmla="*/ 67 h 7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02"/>
                <a:gd name="T64" fmla="*/ 0 h 74"/>
                <a:gd name="T65" fmla="*/ 202 w 202"/>
                <a:gd name="T66" fmla="*/ 74 h 7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02" h="74">
                  <a:moveTo>
                    <a:pt x="202" y="67"/>
                  </a:moveTo>
                  <a:lnTo>
                    <a:pt x="199" y="67"/>
                  </a:lnTo>
                  <a:lnTo>
                    <a:pt x="183" y="52"/>
                  </a:lnTo>
                  <a:lnTo>
                    <a:pt x="165" y="40"/>
                  </a:lnTo>
                  <a:lnTo>
                    <a:pt x="143" y="30"/>
                  </a:lnTo>
                  <a:lnTo>
                    <a:pt x="120" y="19"/>
                  </a:lnTo>
                  <a:lnTo>
                    <a:pt x="90" y="12"/>
                  </a:lnTo>
                  <a:lnTo>
                    <a:pt x="63" y="7"/>
                  </a:lnTo>
                  <a:lnTo>
                    <a:pt x="32" y="3"/>
                  </a:lnTo>
                  <a:lnTo>
                    <a:pt x="0" y="0"/>
                  </a:lnTo>
                  <a:lnTo>
                    <a:pt x="0" y="14"/>
                  </a:lnTo>
                  <a:lnTo>
                    <a:pt x="32" y="14"/>
                  </a:lnTo>
                  <a:lnTo>
                    <a:pt x="63" y="18"/>
                  </a:lnTo>
                  <a:lnTo>
                    <a:pt x="90" y="23"/>
                  </a:lnTo>
                  <a:lnTo>
                    <a:pt x="115" y="30"/>
                  </a:lnTo>
                  <a:lnTo>
                    <a:pt x="141" y="40"/>
                  </a:lnTo>
                  <a:lnTo>
                    <a:pt x="161" y="50"/>
                  </a:lnTo>
                  <a:lnTo>
                    <a:pt x="176" y="62"/>
                  </a:lnTo>
                  <a:lnTo>
                    <a:pt x="194" y="74"/>
                  </a:lnTo>
                  <a:lnTo>
                    <a:pt x="191" y="74"/>
                  </a:lnTo>
                  <a:lnTo>
                    <a:pt x="202" y="6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073" name="Freeform 323"/>
            <p:cNvSpPr>
              <a:spLocks/>
            </p:cNvSpPr>
            <p:nvPr/>
          </p:nvSpPr>
          <p:spPr bwMode="auto">
            <a:xfrm>
              <a:off x="3078" y="2159"/>
              <a:ext cx="35" cy="23"/>
            </a:xfrm>
            <a:custGeom>
              <a:avLst/>
              <a:gdLst>
                <a:gd name="T0" fmla="*/ 22 w 35"/>
                <a:gd name="T1" fmla="*/ 10 h 23"/>
                <a:gd name="T2" fmla="*/ 23 w 35"/>
                <a:gd name="T3" fmla="*/ 7 h 23"/>
                <a:gd name="T4" fmla="*/ 21 w 35"/>
                <a:gd name="T5" fmla="*/ 12 h 23"/>
                <a:gd name="T6" fmla="*/ 18 w 35"/>
                <a:gd name="T7" fmla="*/ 10 h 23"/>
                <a:gd name="T8" fmla="*/ 12 w 35"/>
                <a:gd name="T9" fmla="*/ 4 h 23"/>
                <a:gd name="T10" fmla="*/ 11 w 35"/>
                <a:gd name="T11" fmla="*/ 0 h 23"/>
                <a:gd name="T12" fmla="*/ 0 w 35"/>
                <a:gd name="T13" fmla="*/ 7 h 23"/>
                <a:gd name="T14" fmla="*/ 5 w 35"/>
                <a:gd name="T15" fmla="*/ 11 h 23"/>
                <a:gd name="T16" fmla="*/ 12 w 35"/>
                <a:gd name="T17" fmla="*/ 20 h 23"/>
                <a:gd name="T18" fmla="*/ 23 w 35"/>
                <a:gd name="T19" fmla="*/ 23 h 23"/>
                <a:gd name="T20" fmla="*/ 34 w 35"/>
                <a:gd name="T21" fmla="*/ 11 h 23"/>
                <a:gd name="T22" fmla="*/ 35 w 35"/>
                <a:gd name="T23" fmla="*/ 10 h 23"/>
                <a:gd name="T24" fmla="*/ 34 w 35"/>
                <a:gd name="T25" fmla="*/ 11 h 23"/>
                <a:gd name="T26" fmla="*/ 34 w 35"/>
                <a:gd name="T27" fmla="*/ 10 h 23"/>
                <a:gd name="T28" fmla="*/ 35 w 35"/>
                <a:gd name="T29" fmla="*/ 10 h 23"/>
                <a:gd name="T30" fmla="*/ 22 w 35"/>
                <a:gd name="T31" fmla="*/ 10 h 2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5"/>
                <a:gd name="T49" fmla="*/ 0 h 23"/>
                <a:gd name="T50" fmla="*/ 35 w 35"/>
                <a:gd name="T51" fmla="*/ 23 h 2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5" h="23">
                  <a:moveTo>
                    <a:pt x="22" y="10"/>
                  </a:moveTo>
                  <a:lnTo>
                    <a:pt x="23" y="7"/>
                  </a:lnTo>
                  <a:lnTo>
                    <a:pt x="21" y="12"/>
                  </a:lnTo>
                  <a:lnTo>
                    <a:pt x="18" y="10"/>
                  </a:lnTo>
                  <a:lnTo>
                    <a:pt x="12" y="4"/>
                  </a:lnTo>
                  <a:lnTo>
                    <a:pt x="11" y="0"/>
                  </a:lnTo>
                  <a:lnTo>
                    <a:pt x="0" y="7"/>
                  </a:lnTo>
                  <a:lnTo>
                    <a:pt x="5" y="11"/>
                  </a:lnTo>
                  <a:lnTo>
                    <a:pt x="12" y="20"/>
                  </a:lnTo>
                  <a:lnTo>
                    <a:pt x="23" y="23"/>
                  </a:lnTo>
                  <a:lnTo>
                    <a:pt x="34" y="11"/>
                  </a:lnTo>
                  <a:lnTo>
                    <a:pt x="35" y="10"/>
                  </a:lnTo>
                  <a:lnTo>
                    <a:pt x="34" y="11"/>
                  </a:lnTo>
                  <a:lnTo>
                    <a:pt x="34" y="10"/>
                  </a:lnTo>
                  <a:lnTo>
                    <a:pt x="35" y="10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074" name="Freeform 324"/>
            <p:cNvSpPr>
              <a:spLocks/>
            </p:cNvSpPr>
            <p:nvPr/>
          </p:nvSpPr>
          <p:spPr bwMode="auto">
            <a:xfrm>
              <a:off x="2751" y="2052"/>
              <a:ext cx="302" cy="82"/>
            </a:xfrm>
            <a:custGeom>
              <a:avLst/>
              <a:gdLst>
                <a:gd name="T0" fmla="*/ 14 w 302"/>
                <a:gd name="T1" fmla="*/ 69 h 82"/>
                <a:gd name="T2" fmla="*/ 46 w 302"/>
                <a:gd name="T3" fmla="*/ 58 h 82"/>
                <a:gd name="T4" fmla="*/ 79 w 302"/>
                <a:gd name="T5" fmla="*/ 51 h 82"/>
                <a:gd name="T6" fmla="*/ 118 w 302"/>
                <a:gd name="T7" fmla="*/ 47 h 82"/>
                <a:gd name="T8" fmla="*/ 158 w 302"/>
                <a:gd name="T9" fmla="*/ 47 h 82"/>
                <a:gd name="T10" fmla="*/ 199 w 302"/>
                <a:gd name="T11" fmla="*/ 53 h 82"/>
                <a:gd name="T12" fmla="*/ 237 w 302"/>
                <a:gd name="T13" fmla="*/ 59 h 82"/>
                <a:gd name="T14" fmla="*/ 271 w 302"/>
                <a:gd name="T15" fmla="*/ 71 h 82"/>
                <a:gd name="T16" fmla="*/ 298 w 302"/>
                <a:gd name="T17" fmla="*/ 82 h 82"/>
                <a:gd name="T18" fmla="*/ 300 w 302"/>
                <a:gd name="T19" fmla="*/ 71 h 82"/>
                <a:gd name="T20" fmla="*/ 287 w 302"/>
                <a:gd name="T21" fmla="*/ 47 h 82"/>
                <a:gd name="T22" fmla="*/ 274 w 302"/>
                <a:gd name="T23" fmla="*/ 29 h 82"/>
                <a:gd name="T24" fmla="*/ 257 w 302"/>
                <a:gd name="T25" fmla="*/ 20 h 82"/>
                <a:gd name="T26" fmla="*/ 226 w 302"/>
                <a:gd name="T27" fmla="*/ 11 h 82"/>
                <a:gd name="T28" fmla="*/ 194 w 302"/>
                <a:gd name="T29" fmla="*/ 3 h 82"/>
                <a:gd name="T30" fmla="*/ 157 w 302"/>
                <a:gd name="T31" fmla="*/ 0 h 82"/>
                <a:gd name="T32" fmla="*/ 118 w 302"/>
                <a:gd name="T33" fmla="*/ 0 h 82"/>
                <a:gd name="T34" fmla="*/ 82 w 302"/>
                <a:gd name="T35" fmla="*/ 3 h 82"/>
                <a:gd name="T36" fmla="*/ 47 w 302"/>
                <a:gd name="T37" fmla="*/ 11 h 82"/>
                <a:gd name="T38" fmla="*/ 17 w 302"/>
                <a:gd name="T39" fmla="*/ 19 h 82"/>
                <a:gd name="T40" fmla="*/ 3 w 302"/>
                <a:gd name="T41" fmla="*/ 25 h 82"/>
                <a:gd name="T42" fmla="*/ 10 w 302"/>
                <a:gd name="T43" fmla="*/ 29 h 82"/>
                <a:gd name="T44" fmla="*/ 26 w 302"/>
                <a:gd name="T45" fmla="*/ 32 h 82"/>
                <a:gd name="T46" fmla="*/ 58 w 302"/>
                <a:gd name="T47" fmla="*/ 26 h 82"/>
                <a:gd name="T48" fmla="*/ 99 w 302"/>
                <a:gd name="T49" fmla="*/ 13 h 82"/>
                <a:gd name="T50" fmla="*/ 126 w 302"/>
                <a:gd name="T51" fmla="*/ 11 h 82"/>
                <a:gd name="T52" fmla="*/ 138 w 302"/>
                <a:gd name="T53" fmla="*/ 15 h 82"/>
                <a:gd name="T54" fmla="*/ 138 w 302"/>
                <a:gd name="T55" fmla="*/ 23 h 82"/>
                <a:gd name="T56" fmla="*/ 138 w 302"/>
                <a:gd name="T57" fmla="*/ 24 h 82"/>
                <a:gd name="T58" fmla="*/ 146 w 302"/>
                <a:gd name="T59" fmla="*/ 15 h 82"/>
                <a:gd name="T60" fmla="*/ 146 w 302"/>
                <a:gd name="T61" fmla="*/ 7 h 82"/>
                <a:gd name="T62" fmla="*/ 171 w 302"/>
                <a:gd name="T63" fmla="*/ 11 h 82"/>
                <a:gd name="T64" fmla="*/ 204 w 302"/>
                <a:gd name="T65" fmla="*/ 17 h 82"/>
                <a:gd name="T66" fmla="*/ 233 w 302"/>
                <a:gd name="T67" fmla="*/ 29 h 82"/>
                <a:gd name="T68" fmla="*/ 249 w 302"/>
                <a:gd name="T69" fmla="*/ 47 h 82"/>
                <a:gd name="T70" fmla="*/ 236 w 302"/>
                <a:gd name="T71" fmla="*/ 51 h 82"/>
                <a:gd name="T72" fmla="*/ 212 w 302"/>
                <a:gd name="T73" fmla="*/ 46 h 82"/>
                <a:gd name="T74" fmla="*/ 187 w 302"/>
                <a:gd name="T75" fmla="*/ 42 h 82"/>
                <a:gd name="T76" fmla="*/ 158 w 302"/>
                <a:gd name="T77" fmla="*/ 40 h 82"/>
                <a:gd name="T78" fmla="*/ 134 w 302"/>
                <a:gd name="T79" fmla="*/ 40 h 82"/>
                <a:gd name="T80" fmla="*/ 118 w 302"/>
                <a:gd name="T81" fmla="*/ 42 h 82"/>
                <a:gd name="T82" fmla="*/ 120 w 302"/>
                <a:gd name="T83" fmla="*/ 34 h 82"/>
                <a:gd name="T84" fmla="*/ 124 w 302"/>
                <a:gd name="T85" fmla="*/ 30 h 82"/>
                <a:gd name="T86" fmla="*/ 107 w 302"/>
                <a:gd name="T87" fmla="*/ 34 h 82"/>
                <a:gd name="T88" fmla="*/ 88 w 302"/>
                <a:gd name="T89" fmla="*/ 47 h 82"/>
                <a:gd name="T90" fmla="*/ 62 w 302"/>
                <a:gd name="T91" fmla="*/ 51 h 82"/>
                <a:gd name="T92" fmla="*/ 51 w 302"/>
                <a:gd name="T93" fmla="*/ 51 h 82"/>
                <a:gd name="T94" fmla="*/ 38 w 302"/>
                <a:gd name="T95" fmla="*/ 51 h 82"/>
                <a:gd name="T96" fmla="*/ 22 w 302"/>
                <a:gd name="T97" fmla="*/ 55 h 82"/>
                <a:gd name="T98" fmla="*/ 7 w 302"/>
                <a:gd name="T99" fmla="*/ 65 h 8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02"/>
                <a:gd name="T151" fmla="*/ 0 h 82"/>
                <a:gd name="T152" fmla="*/ 302 w 302"/>
                <a:gd name="T153" fmla="*/ 82 h 8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02" h="82">
                  <a:moveTo>
                    <a:pt x="0" y="73"/>
                  </a:moveTo>
                  <a:lnTo>
                    <a:pt x="14" y="69"/>
                  </a:lnTo>
                  <a:lnTo>
                    <a:pt x="30" y="63"/>
                  </a:lnTo>
                  <a:lnTo>
                    <a:pt x="46" y="58"/>
                  </a:lnTo>
                  <a:lnTo>
                    <a:pt x="62" y="54"/>
                  </a:lnTo>
                  <a:lnTo>
                    <a:pt x="79" y="51"/>
                  </a:lnTo>
                  <a:lnTo>
                    <a:pt x="99" y="49"/>
                  </a:lnTo>
                  <a:lnTo>
                    <a:pt x="118" y="47"/>
                  </a:lnTo>
                  <a:lnTo>
                    <a:pt x="137" y="47"/>
                  </a:lnTo>
                  <a:lnTo>
                    <a:pt x="158" y="47"/>
                  </a:lnTo>
                  <a:lnTo>
                    <a:pt x="179" y="49"/>
                  </a:lnTo>
                  <a:lnTo>
                    <a:pt x="199" y="53"/>
                  </a:lnTo>
                  <a:lnTo>
                    <a:pt x="219" y="55"/>
                  </a:lnTo>
                  <a:lnTo>
                    <a:pt x="237" y="59"/>
                  </a:lnTo>
                  <a:lnTo>
                    <a:pt x="254" y="66"/>
                  </a:lnTo>
                  <a:lnTo>
                    <a:pt x="271" y="71"/>
                  </a:lnTo>
                  <a:lnTo>
                    <a:pt x="286" y="78"/>
                  </a:lnTo>
                  <a:lnTo>
                    <a:pt x="298" y="82"/>
                  </a:lnTo>
                  <a:lnTo>
                    <a:pt x="302" y="80"/>
                  </a:lnTo>
                  <a:lnTo>
                    <a:pt x="300" y="71"/>
                  </a:lnTo>
                  <a:lnTo>
                    <a:pt x="295" y="59"/>
                  </a:lnTo>
                  <a:lnTo>
                    <a:pt x="287" y="47"/>
                  </a:lnTo>
                  <a:lnTo>
                    <a:pt x="279" y="37"/>
                  </a:lnTo>
                  <a:lnTo>
                    <a:pt x="274" y="29"/>
                  </a:lnTo>
                  <a:lnTo>
                    <a:pt x="271" y="25"/>
                  </a:lnTo>
                  <a:lnTo>
                    <a:pt x="257" y="20"/>
                  </a:lnTo>
                  <a:lnTo>
                    <a:pt x="242" y="15"/>
                  </a:lnTo>
                  <a:lnTo>
                    <a:pt x="226" y="11"/>
                  </a:lnTo>
                  <a:lnTo>
                    <a:pt x="211" y="7"/>
                  </a:lnTo>
                  <a:lnTo>
                    <a:pt x="194" y="3"/>
                  </a:lnTo>
                  <a:lnTo>
                    <a:pt x="175" y="1"/>
                  </a:lnTo>
                  <a:lnTo>
                    <a:pt x="157" y="0"/>
                  </a:lnTo>
                  <a:lnTo>
                    <a:pt x="137" y="0"/>
                  </a:lnTo>
                  <a:lnTo>
                    <a:pt x="118" y="0"/>
                  </a:lnTo>
                  <a:lnTo>
                    <a:pt x="100" y="1"/>
                  </a:lnTo>
                  <a:lnTo>
                    <a:pt x="82" y="3"/>
                  </a:lnTo>
                  <a:lnTo>
                    <a:pt x="66" y="7"/>
                  </a:lnTo>
                  <a:lnTo>
                    <a:pt x="47" y="11"/>
                  </a:lnTo>
                  <a:lnTo>
                    <a:pt x="32" y="13"/>
                  </a:lnTo>
                  <a:lnTo>
                    <a:pt x="17" y="19"/>
                  </a:lnTo>
                  <a:lnTo>
                    <a:pt x="3" y="24"/>
                  </a:lnTo>
                  <a:lnTo>
                    <a:pt x="3" y="25"/>
                  </a:lnTo>
                  <a:lnTo>
                    <a:pt x="7" y="26"/>
                  </a:lnTo>
                  <a:lnTo>
                    <a:pt x="10" y="29"/>
                  </a:lnTo>
                  <a:lnTo>
                    <a:pt x="17" y="32"/>
                  </a:lnTo>
                  <a:lnTo>
                    <a:pt x="26" y="32"/>
                  </a:lnTo>
                  <a:lnTo>
                    <a:pt x="41" y="32"/>
                  </a:lnTo>
                  <a:lnTo>
                    <a:pt x="58" y="26"/>
                  </a:lnTo>
                  <a:lnTo>
                    <a:pt x="78" y="20"/>
                  </a:lnTo>
                  <a:lnTo>
                    <a:pt x="99" y="13"/>
                  </a:lnTo>
                  <a:lnTo>
                    <a:pt x="115" y="11"/>
                  </a:lnTo>
                  <a:lnTo>
                    <a:pt x="126" y="11"/>
                  </a:lnTo>
                  <a:lnTo>
                    <a:pt x="134" y="12"/>
                  </a:lnTo>
                  <a:lnTo>
                    <a:pt x="138" y="15"/>
                  </a:lnTo>
                  <a:lnTo>
                    <a:pt x="141" y="19"/>
                  </a:lnTo>
                  <a:lnTo>
                    <a:pt x="138" y="23"/>
                  </a:lnTo>
                  <a:lnTo>
                    <a:pt x="136" y="25"/>
                  </a:lnTo>
                  <a:lnTo>
                    <a:pt x="138" y="24"/>
                  </a:lnTo>
                  <a:lnTo>
                    <a:pt x="143" y="20"/>
                  </a:lnTo>
                  <a:lnTo>
                    <a:pt x="146" y="15"/>
                  </a:lnTo>
                  <a:lnTo>
                    <a:pt x="143" y="7"/>
                  </a:lnTo>
                  <a:lnTo>
                    <a:pt x="146" y="7"/>
                  </a:lnTo>
                  <a:lnTo>
                    <a:pt x="157" y="8"/>
                  </a:lnTo>
                  <a:lnTo>
                    <a:pt x="171" y="11"/>
                  </a:lnTo>
                  <a:lnTo>
                    <a:pt x="187" y="13"/>
                  </a:lnTo>
                  <a:lnTo>
                    <a:pt x="204" y="17"/>
                  </a:lnTo>
                  <a:lnTo>
                    <a:pt x="220" y="23"/>
                  </a:lnTo>
                  <a:lnTo>
                    <a:pt x="233" y="29"/>
                  </a:lnTo>
                  <a:lnTo>
                    <a:pt x="242" y="36"/>
                  </a:lnTo>
                  <a:lnTo>
                    <a:pt x="249" y="47"/>
                  </a:lnTo>
                  <a:lnTo>
                    <a:pt x="246" y="51"/>
                  </a:lnTo>
                  <a:lnTo>
                    <a:pt x="236" y="51"/>
                  </a:lnTo>
                  <a:lnTo>
                    <a:pt x="221" y="47"/>
                  </a:lnTo>
                  <a:lnTo>
                    <a:pt x="212" y="46"/>
                  </a:lnTo>
                  <a:lnTo>
                    <a:pt x="201" y="44"/>
                  </a:lnTo>
                  <a:lnTo>
                    <a:pt x="187" y="42"/>
                  </a:lnTo>
                  <a:lnTo>
                    <a:pt x="173" y="41"/>
                  </a:lnTo>
                  <a:lnTo>
                    <a:pt x="158" y="40"/>
                  </a:lnTo>
                  <a:lnTo>
                    <a:pt x="143" y="40"/>
                  </a:lnTo>
                  <a:lnTo>
                    <a:pt x="134" y="40"/>
                  </a:lnTo>
                  <a:lnTo>
                    <a:pt x="126" y="41"/>
                  </a:lnTo>
                  <a:lnTo>
                    <a:pt x="118" y="42"/>
                  </a:lnTo>
                  <a:lnTo>
                    <a:pt x="116" y="40"/>
                  </a:lnTo>
                  <a:lnTo>
                    <a:pt x="120" y="34"/>
                  </a:lnTo>
                  <a:lnTo>
                    <a:pt x="128" y="30"/>
                  </a:lnTo>
                  <a:lnTo>
                    <a:pt x="124" y="30"/>
                  </a:lnTo>
                  <a:lnTo>
                    <a:pt x="116" y="30"/>
                  </a:lnTo>
                  <a:lnTo>
                    <a:pt x="107" y="34"/>
                  </a:lnTo>
                  <a:lnTo>
                    <a:pt x="97" y="41"/>
                  </a:lnTo>
                  <a:lnTo>
                    <a:pt x="88" y="47"/>
                  </a:lnTo>
                  <a:lnTo>
                    <a:pt x="75" y="51"/>
                  </a:lnTo>
                  <a:lnTo>
                    <a:pt x="62" y="51"/>
                  </a:lnTo>
                  <a:lnTo>
                    <a:pt x="54" y="51"/>
                  </a:lnTo>
                  <a:lnTo>
                    <a:pt x="51" y="51"/>
                  </a:lnTo>
                  <a:lnTo>
                    <a:pt x="45" y="51"/>
                  </a:lnTo>
                  <a:lnTo>
                    <a:pt x="38" y="51"/>
                  </a:lnTo>
                  <a:lnTo>
                    <a:pt x="30" y="53"/>
                  </a:lnTo>
                  <a:lnTo>
                    <a:pt x="22" y="55"/>
                  </a:lnTo>
                  <a:lnTo>
                    <a:pt x="14" y="59"/>
                  </a:lnTo>
                  <a:lnTo>
                    <a:pt x="7" y="65"/>
                  </a:lnTo>
                  <a:lnTo>
                    <a:pt x="0" y="7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075" name="Freeform 325"/>
            <p:cNvSpPr>
              <a:spLocks/>
            </p:cNvSpPr>
            <p:nvPr/>
          </p:nvSpPr>
          <p:spPr bwMode="auto">
            <a:xfrm>
              <a:off x="2813" y="2205"/>
              <a:ext cx="147" cy="62"/>
            </a:xfrm>
            <a:custGeom>
              <a:avLst/>
              <a:gdLst>
                <a:gd name="T0" fmla="*/ 147 w 147"/>
                <a:gd name="T1" fmla="*/ 51 h 62"/>
                <a:gd name="T2" fmla="*/ 126 w 147"/>
                <a:gd name="T3" fmla="*/ 57 h 62"/>
                <a:gd name="T4" fmla="*/ 105 w 147"/>
                <a:gd name="T5" fmla="*/ 61 h 62"/>
                <a:gd name="T6" fmla="*/ 86 w 147"/>
                <a:gd name="T7" fmla="*/ 62 h 62"/>
                <a:gd name="T8" fmla="*/ 67 w 147"/>
                <a:gd name="T9" fmla="*/ 62 h 62"/>
                <a:gd name="T10" fmla="*/ 48 w 147"/>
                <a:gd name="T11" fmla="*/ 62 h 62"/>
                <a:gd name="T12" fmla="*/ 31 w 147"/>
                <a:gd name="T13" fmla="*/ 59 h 62"/>
                <a:gd name="T14" fmla="*/ 15 w 147"/>
                <a:gd name="T15" fmla="*/ 56 h 62"/>
                <a:gd name="T16" fmla="*/ 0 w 147"/>
                <a:gd name="T17" fmla="*/ 51 h 62"/>
                <a:gd name="T18" fmla="*/ 0 w 147"/>
                <a:gd name="T19" fmla="*/ 0 h 62"/>
                <a:gd name="T20" fmla="*/ 15 w 147"/>
                <a:gd name="T21" fmla="*/ 5 h 62"/>
                <a:gd name="T22" fmla="*/ 31 w 147"/>
                <a:gd name="T23" fmla="*/ 11 h 62"/>
                <a:gd name="T24" fmla="*/ 48 w 147"/>
                <a:gd name="T25" fmla="*/ 12 h 62"/>
                <a:gd name="T26" fmla="*/ 67 w 147"/>
                <a:gd name="T27" fmla="*/ 15 h 62"/>
                <a:gd name="T28" fmla="*/ 86 w 147"/>
                <a:gd name="T29" fmla="*/ 12 h 62"/>
                <a:gd name="T30" fmla="*/ 105 w 147"/>
                <a:gd name="T31" fmla="*/ 11 h 62"/>
                <a:gd name="T32" fmla="*/ 126 w 147"/>
                <a:gd name="T33" fmla="*/ 7 h 62"/>
                <a:gd name="T34" fmla="*/ 147 w 147"/>
                <a:gd name="T35" fmla="*/ 0 h 62"/>
                <a:gd name="T36" fmla="*/ 147 w 147"/>
                <a:gd name="T37" fmla="*/ 51 h 6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7"/>
                <a:gd name="T58" fmla="*/ 0 h 62"/>
                <a:gd name="T59" fmla="*/ 147 w 147"/>
                <a:gd name="T60" fmla="*/ 62 h 6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7" h="62">
                  <a:moveTo>
                    <a:pt x="147" y="51"/>
                  </a:moveTo>
                  <a:lnTo>
                    <a:pt x="126" y="57"/>
                  </a:lnTo>
                  <a:lnTo>
                    <a:pt x="105" y="61"/>
                  </a:lnTo>
                  <a:lnTo>
                    <a:pt x="86" y="62"/>
                  </a:lnTo>
                  <a:lnTo>
                    <a:pt x="67" y="62"/>
                  </a:lnTo>
                  <a:lnTo>
                    <a:pt x="48" y="62"/>
                  </a:lnTo>
                  <a:lnTo>
                    <a:pt x="31" y="59"/>
                  </a:lnTo>
                  <a:lnTo>
                    <a:pt x="15" y="56"/>
                  </a:lnTo>
                  <a:lnTo>
                    <a:pt x="0" y="51"/>
                  </a:lnTo>
                  <a:lnTo>
                    <a:pt x="0" y="0"/>
                  </a:lnTo>
                  <a:lnTo>
                    <a:pt x="15" y="5"/>
                  </a:lnTo>
                  <a:lnTo>
                    <a:pt x="31" y="11"/>
                  </a:lnTo>
                  <a:lnTo>
                    <a:pt x="48" y="12"/>
                  </a:lnTo>
                  <a:lnTo>
                    <a:pt x="67" y="15"/>
                  </a:lnTo>
                  <a:lnTo>
                    <a:pt x="86" y="12"/>
                  </a:lnTo>
                  <a:lnTo>
                    <a:pt x="105" y="11"/>
                  </a:lnTo>
                  <a:lnTo>
                    <a:pt x="126" y="7"/>
                  </a:lnTo>
                  <a:lnTo>
                    <a:pt x="147" y="0"/>
                  </a:lnTo>
                  <a:lnTo>
                    <a:pt x="147" y="5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076" name="Freeform 326"/>
            <p:cNvSpPr>
              <a:spLocks/>
            </p:cNvSpPr>
            <p:nvPr/>
          </p:nvSpPr>
          <p:spPr bwMode="auto">
            <a:xfrm>
              <a:off x="2618" y="683"/>
              <a:ext cx="117" cy="124"/>
            </a:xfrm>
            <a:custGeom>
              <a:avLst/>
              <a:gdLst>
                <a:gd name="T0" fmla="*/ 57 w 117"/>
                <a:gd name="T1" fmla="*/ 124 h 124"/>
                <a:gd name="T2" fmla="*/ 68 w 117"/>
                <a:gd name="T3" fmla="*/ 123 h 124"/>
                <a:gd name="T4" fmla="*/ 80 w 117"/>
                <a:gd name="T5" fmla="*/ 119 h 124"/>
                <a:gd name="T6" fmla="*/ 89 w 117"/>
                <a:gd name="T7" fmla="*/ 114 h 124"/>
                <a:gd name="T8" fmla="*/ 98 w 117"/>
                <a:gd name="T9" fmla="*/ 106 h 124"/>
                <a:gd name="T10" fmla="*/ 107 w 117"/>
                <a:gd name="T11" fmla="*/ 95 h 124"/>
                <a:gd name="T12" fmla="*/ 111 w 117"/>
                <a:gd name="T13" fmla="*/ 85 h 124"/>
                <a:gd name="T14" fmla="*/ 115 w 117"/>
                <a:gd name="T15" fmla="*/ 73 h 124"/>
                <a:gd name="T16" fmla="*/ 117 w 117"/>
                <a:gd name="T17" fmla="*/ 61 h 124"/>
                <a:gd name="T18" fmla="*/ 115 w 117"/>
                <a:gd name="T19" fmla="*/ 49 h 124"/>
                <a:gd name="T20" fmla="*/ 111 w 117"/>
                <a:gd name="T21" fmla="*/ 37 h 124"/>
                <a:gd name="T22" fmla="*/ 107 w 117"/>
                <a:gd name="T23" fmla="*/ 26 h 124"/>
                <a:gd name="T24" fmla="*/ 98 w 117"/>
                <a:gd name="T25" fmla="*/ 17 h 124"/>
                <a:gd name="T26" fmla="*/ 89 w 117"/>
                <a:gd name="T27" fmla="*/ 9 h 124"/>
                <a:gd name="T28" fmla="*/ 80 w 117"/>
                <a:gd name="T29" fmla="*/ 5 h 124"/>
                <a:gd name="T30" fmla="*/ 68 w 117"/>
                <a:gd name="T31" fmla="*/ 1 h 124"/>
                <a:gd name="T32" fmla="*/ 57 w 117"/>
                <a:gd name="T33" fmla="*/ 0 h 124"/>
                <a:gd name="T34" fmla="*/ 45 w 117"/>
                <a:gd name="T35" fmla="*/ 1 h 124"/>
                <a:gd name="T36" fmla="*/ 35 w 117"/>
                <a:gd name="T37" fmla="*/ 5 h 124"/>
                <a:gd name="T38" fmla="*/ 26 w 117"/>
                <a:gd name="T39" fmla="*/ 9 h 124"/>
                <a:gd name="T40" fmla="*/ 18 w 117"/>
                <a:gd name="T41" fmla="*/ 17 h 124"/>
                <a:gd name="T42" fmla="*/ 10 w 117"/>
                <a:gd name="T43" fmla="*/ 26 h 124"/>
                <a:gd name="T44" fmla="*/ 5 w 117"/>
                <a:gd name="T45" fmla="*/ 37 h 124"/>
                <a:gd name="T46" fmla="*/ 2 w 117"/>
                <a:gd name="T47" fmla="*/ 49 h 124"/>
                <a:gd name="T48" fmla="*/ 0 w 117"/>
                <a:gd name="T49" fmla="*/ 61 h 124"/>
                <a:gd name="T50" fmla="*/ 2 w 117"/>
                <a:gd name="T51" fmla="*/ 73 h 124"/>
                <a:gd name="T52" fmla="*/ 5 w 117"/>
                <a:gd name="T53" fmla="*/ 85 h 124"/>
                <a:gd name="T54" fmla="*/ 10 w 117"/>
                <a:gd name="T55" fmla="*/ 95 h 124"/>
                <a:gd name="T56" fmla="*/ 18 w 117"/>
                <a:gd name="T57" fmla="*/ 106 h 124"/>
                <a:gd name="T58" fmla="*/ 26 w 117"/>
                <a:gd name="T59" fmla="*/ 114 h 124"/>
                <a:gd name="T60" fmla="*/ 35 w 117"/>
                <a:gd name="T61" fmla="*/ 119 h 124"/>
                <a:gd name="T62" fmla="*/ 45 w 117"/>
                <a:gd name="T63" fmla="*/ 123 h 124"/>
                <a:gd name="T64" fmla="*/ 57 w 117"/>
                <a:gd name="T65" fmla="*/ 124 h 12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7"/>
                <a:gd name="T100" fmla="*/ 0 h 124"/>
                <a:gd name="T101" fmla="*/ 117 w 117"/>
                <a:gd name="T102" fmla="*/ 124 h 12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7" h="124">
                  <a:moveTo>
                    <a:pt x="57" y="124"/>
                  </a:moveTo>
                  <a:lnTo>
                    <a:pt x="68" y="123"/>
                  </a:lnTo>
                  <a:lnTo>
                    <a:pt x="80" y="119"/>
                  </a:lnTo>
                  <a:lnTo>
                    <a:pt x="89" y="114"/>
                  </a:lnTo>
                  <a:lnTo>
                    <a:pt x="98" y="106"/>
                  </a:lnTo>
                  <a:lnTo>
                    <a:pt x="107" y="95"/>
                  </a:lnTo>
                  <a:lnTo>
                    <a:pt x="111" y="85"/>
                  </a:lnTo>
                  <a:lnTo>
                    <a:pt x="115" y="73"/>
                  </a:lnTo>
                  <a:lnTo>
                    <a:pt x="117" y="61"/>
                  </a:lnTo>
                  <a:lnTo>
                    <a:pt x="115" y="49"/>
                  </a:lnTo>
                  <a:lnTo>
                    <a:pt x="111" y="37"/>
                  </a:lnTo>
                  <a:lnTo>
                    <a:pt x="107" y="26"/>
                  </a:lnTo>
                  <a:lnTo>
                    <a:pt x="98" y="17"/>
                  </a:lnTo>
                  <a:lnTo>
                    <a:pt x="89" y="9"/>
                  </a:lnTo>
                  <a:lnTo>
                    <a:pt x="80" y="5"/>
                  </a:lnTo>
                  <a:lnTo>
                    <a:pt x="68" y="1"/>
                  </a:lnTo>
                  <a:lnTo>
                    <a:pt x="57" y="0"/>
                  </a:lnTo>
                  <a:lnTo>
                    <a:pt x="45" y="1"/>
                  </a:lnTo>
                  <a:lnTo>
                    <a:pt x="35" y="5"/>
                  </a:lnTo>
                  <a:lnTo>
                    <a:pt x="26" y="9"/>
                  </a:lnTo>
                  <a:lnTo>
                    <a:pt x="18" y="17"/>
                  </a:lnTo>
                  <a:lnTo>
                    <a:pt x="10" y="26"/>
                  </a:lnTo>
                  <a:lnTo>
                    <a:pt x="5" y="37"/>
                  </a:lnTo>
                  <a:lnTo>
                    <a:pt x="2" y="49"/>
                  </a:lnTo>
                  <a:lnTo>
                    <a:pt x="0" y="61"/>
                  </a:lnTo>
                  <a:lnTo>
                    <a:pt x="2" y="73"/>
                  </a:lnTo>
                  <a:lnTo>
                    <a:pt x="5" y="85"/>
                  </a:lnTo>
                  <a:lnTo>
                    <a:pt x="10" y="95"/>
                  </a:lnTo>
                  <a:lnTo>
                    <a:pt x="18" y="106"/>
                  </a:lnTo>
                  <a:lnTo>
                    <a:pt x="26" y="114"/>
                  </a:lnTo>
                  <a:lnTo>
                    <a:pt x="35" y="119"/>
                  </a:lnTo>
                  <a:lnTo>
                    <a:pt x="45" y="123"/>
                  </a:lnTo>
                  <a:lnTo>
                    <a:pt x="57" y="1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077" name="Freeform 327"/>
            <p:cNvSpPr>
              <a:spLocks/>
            </p:cNvSpPr>
            <p:nvPr/>
          </p:nvSpPr>
          <p:spPr bwMode="auto">
            <a:xfrm>
              <a:off x="3049" y="683"/>
              <a:ext cx="118" cy="124"/>
            </a:xfrm>
            <a:custGeom>
              <a:avLst/>
              <a:gdLst>
                <a:gd name="T0" fmla="*/ 58 w 118"/>
                <a:gd name="T1" fmla="*/ 124 h 124"/>
                <a:gd name="T2" fmla="*/ 70 w 118"/>
                <a:gd name="T3" fmla="*/ 123 h 124"/>
                <a:gd name="T4" fmla="*/ 80 w 118"/>
                <a:gd name="T5" fmla="*/ 119 h 124"/>
                <a:gd name="T6" fmla="*/ 90 w 118"/>
                <a:gd name="T7" fmla="*/ 114 h 124"/>
                <a:gd name="T8" fmla="*/ 100 w 118"/>
                <a:gd name="T9" fmla="*/ 106 h 124"/>
                <a:gd name="T10" fmla="*/ 108 w 118"/>
                <a:gd name="T11" fmla="*/ 95 h 124"/>
                <a:gd name="T12" fmla="*/ 112 w 118"/>
                <a:gd name="T13" fmla="*/ 85 h 124"/>
                <a:gd name="T14" fmla="*/ 116 w 118"/>
                <a:gd name="T15" fmla="*/ 73 h 124"/>
                <a:gd name="T16" fmla="*/ 118 w 118"/>
                <a:gd name="T17" fmla="*/ 61 h 124"/>
                <a:gd name="T18" fmla="*/ 116 w 118"/>
                <a:gd name="T19" fmla="*/ 49 h 124"/>
                <a:gd name="T20" fmla="*/ 112 w 118"/>
                <a:gd name="T21" fmla="*/ 37 h 124"/>
                <a:gd name="T22" fmla="*/ 108 w 118"/>
                <a:gd name="T23" fmla="*/ 26 h 124"/>
                <a:gd name="T24" fmla="*/ 100 w 118"/>
                <a:gd name="T25" fmla="*/ 17 h 124"/>
                <a:gd name="T26" fmla="*/ 90 w 118"/>
                <a:gd name="T27" fmla="*/ 9 h 124"/>
                <a:gd name="T28" fmla="*/ 80 w 118"/>
                <a:gd name="T29" fmla="*/ 5 h 124"/>
                <a:gd name="T30" fmla="*/ 70 w 118"/>
                <a:gd name="T31" fmla="*/ 1 h 124"/>
                <a:gd name="T32" fmla="*/ 58 w 118"/>
                <a:gd name="T33" fmla="*/ 0 h 124"/>
                <a:gd name="T34" fmla="*/ 47 w 118"/>
                <a:gd name="T35" fmla="*/ 1 h 124"/>
                <a:gd name="T36" fmla="*/ 35 w 118"/>
                <a:gd name="T37" fmla="*/ 5 h 124"/>
                <a:gd name="T38" fmla="*/ 26 w 118"/>
                <a:gd name="T39" fmla="*/ 9 h 124"/>
                <a:gd name="T40" fmla="*/ 18 w 118"/>
                <a:gd name="T41" fmla="*/ 17 h 124"/>
                <a:gd name="T42" fmla="*/ 10 w 118"/>
                <a:gd name="T43" fmla="*/ 26 h 124"/>
                <a:gd name="T44" fmla="*/ 5 w 118"/>
                <a:gd name="T45" fmla="*/ 37 h 124"/>
                <a:gd name="T46" fmla="*/ 2 w 118"/>
                <a:gd name="T47" fmla="*/ 49 h 124"/>
                <a:gd name="T48" fmla="*/ 0 w 118"/>
                <a:gd name="T49" fmla="*/ 61 h 124"/>
                <a:gd name="T50" fmla="*/ 2 w 118"/>
                <a:gd name="T51" fmla="*/ 73 h 124"/>
                <a:gd name="T52" fmla="*/ 5 w 118"/>
                <a:gd name="T53" fmla="*/ 85 h 124"/>
                <a:gd name="T54" fmla="*/ 10 w 118"/>
                <a:gd name="T55" fmla="*/ 95 h 124"/>
                <a:gd name="T56" fmla="*/ 18 w 118"/>
                <a:gd name="T57" fmla="*/ 106 h 124"/>
                <a:gd name="T58" fmla="*/ 26 w 118"/>
                <a:gd name="T59" fmla="*/ 114 h 124"/>
                <a:gd name="T60" fmla="*/ 35 w 118"/>
                <a:gd name="T61" fmla="*/ 119 h 124"/>
                <a:gd name="T62" fmla="*/ 47 w 118"/>
                <a:gd name="T63" fmla="*/ 123 h 124"/>
                <a:gd name="T64" fmla="*/ 58 w 118"/>
                <a:gd name="T65" fmla="*/ 124 h 12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8"/>
                <a:gd name="T100" fmla="*/ 0 h 124"/>
                <a:gd name="T101" fmla="*/ 118 w 118"/>
                <a:gd name="T102" fmla="*/ 124 h 12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8" h="124">
                  <a:moveTo>
                    <a:pt x="58" y="124"/>
                  </a:moveTo>
                  <a:lnTo>
                    <a:pt x="70" y="123"/>
                  </a:lnTo>
                  <a:lnTo>
                    <a:pt x="80" y="119"/>
                  </a:lnTo>
                  <a:lnTo>
                    <a:pt x="90" y="114"/>
                  </a:lnTo>
                  <a:lnTo>
                    <a:pt x="100" y="106"/>
                  </a:lnTo>
                  <a:lnTo>
                    <a:pt x="108" y="95"/>
                  </a:lnTo>
                  <a:lnTo>
                    <a:pt x="112" y="85"/>
                  </a:lnTo>
                  <a:lnTo>
                    <a:pt x="116" y="73"/>
                  </a:lnTo>
                  <a:lnTo>
                    <a:pt x="118" y="61"/>
                  </a:lnTo>
                  <a:lnTo>
                    <a:pt x="116" y="49"/>
                  </a:lnTo>
                  <a:lnTo>
                    <a:pt x="112" y="37"/>
                  </a:lnTo>
                  <a:lnTo>
                    <a:pt x="108" y="26"/>
                  </a:lnTo>
                  <a:lnTo>
                    <a:pt x="100" y="17"/>
                  </a:lnTo>
                  <a:lnTo>
                    <a:pt x="90" y="9"/>
                  </a:lnTo>
                  <a:lnTo>
                    <a:pt x="80" y="5"/>
                  </a:lnTo>
                  <a:lnTo>
                    <a:pt x="70" y="1"/>
                  </a:lnTo>
                  <a:lnTo>
                    <a:pt x="58" y="0"/>
                  </a:lnTo>
                  <a:lnTo>
                    <a:pt x="47" y="1"/>
                  </a:lnTo>
                  <a:lnTo>
                    <a:pt x="35" y="5"/>
                  </a:lnTo>
                  <a:lnTo>
                    <a:pt x="26" y="9"/>
                  </a:lnTo>
                  <a:lnTo>
                    <a:pt x="18" y="17"/>
                  </a:lnTo>
                  <a:lnTo>
                    <a:pt x="10" y="26"/>
                  </a:lnTo>
                  <a:lnTo>
                    <a:pt x="5" y="37"/>
                  </a:lnTo>
                  <a:lnTo>
                    <a:pt x="2" y="49"/>
                  </a:lnTo>
                  <a:lnTo>
                    <a:pt x="0" y="61"/>
                  </a:lnTo>
                  <a:lnTo>
                    <a:pt x="2" y="73"/>
                  </a:lnTo>
                  <a:lnTo>
                    <a:pt x="5" y="85"/>
                  </a:lnTo>
                  <a:lnTo>
                    <a:pt x="10" y="95"/>
                  </a:lnTo>
                  <a:lnTo>
                    <a:pt x="18" y="106"/>
                  </a:lnTo>
                  <a:lnTo>
                    <a:pt x="26" y="114"/>
                  </a:lnTo>
                  <a:lnTo>
                    <a:pt x="35" y="119"/>
                  </a:lnTo>
                  <a:lnTo>
                    <a:pt x="47" y="123"/>
                  </a:lnTo>
                  <a:lnTo>
                    <a:pt x="58" y="1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078" name="Freeform 328"/>
            <p:cNvSpPr>
              <a:spLocks/>
            </p:cNvSpPr>
            <p:nvPr/>
          </p:nvSpPr>
          <p:spPr bwMode="auto">
            <a:xfrm>
              <a:off x="2667" y="669"/>
              <a:ext cx="440" cy="125"/>
            </a:xfrm>
            <a:custGeom>
              <a:avLst/>
              <a:gdLst>
                <a:gd name="T0" fmla="*/ 440 w 440"/>
                <a:gd name="T1" fmla="*/ 116 h 125"/>
                <a:gd name="T2" fmla="*/ 435 w 440"/>
                <a:gd name="T3" fmla="*/ 92 h 125"/>
                <a:gd name="T4" fmla="*/ 423 w 440"/>
                <a:gd name="T5" fmla="*/ 73 h 125"/>
                <a:gd name="T6" fmla="*/ 403 w 440"/>
                <a:gd name="T7" fmla="*/ 52 h 125"/>
                <a:gd name="T8" fmla="*/ 376 w 440"/>
                <a:gd name="T9" fmla="*/ 35 h 125"/>
                <a:gd name="T10" fmla="*/ 343 w 440"/>
                <a:gd name="T11" fmla="*/ 21 h 125"/>
                <a:gd name="T12" fmla="*/ 305 w 440"/>
                <a:gd name="T13" fmla="*/ 9 h 125"/>
                <a:gd name="T14" fmla="*/ 266 w 440"/>
                <a:gd name="T15" fmla="*/ 3 h 125"/>
                <a:gd name="T16" fmla="*/ 221 w 440"/>
                <a:gd name="T17" fmla="*/ 0 h 125"/>
                <a:gd name="T18" fmla="*/ 176 w 440"/>
                <a:gd name="T19" fmla="*/ 3 h 125"/>
                <a:gd name="T20" fmla="*/ 135 w 440"/>
                <a:gd name="T21" fmla="*/ 9 h 125"/>
                <a:gd name="T22" fmla="*/ 98 w 440"/>
                <a:gd name="T23" fmla="*/ 21 h 125"/>
                <a:gd name="T24" fmla="*/ 66 w 440"/>
                <a:gd name="T25" fmla="*/ 35 h 125"/>
                <a:gd name="T26" fmla="*/ 38 w 440"/>
                <a:gd name="T27" fmla="*/ 52 h 125"/>
                <a:gd name="T28" fmla="*/ 17 w 440"/>
                <a:gd name="T29" fmla="*/ 73 h 125"/>
                <a:gd name="T30" fmla="*/ 5 w 440"/>
                <a:gd name="T31" fmla="*/ 92 h 125"/>
                <a:gd name="T32" fmla="*/ 0 w 440"/>
                <a:gd name="T33" fmla="*/ 116 h 125"/>
                <a:gd name="T34" fmla="*/ 1 w 440"/>
                <a:gd name="T35" fmla="*/ 119 h 125"/>
                <a:gd name="T36" fmla="*/ 6 w 440"/>
                <a:gd name="T37" fmla="*/ 123 h 125"/>
                <a:gd name="T38" fmla="*/ 13 w 440"/>
                <a:gd name="T39" fmla="*/ 121 h 125"/>
                <a:gd name="T40" fmla="*/ 24 w 440"/>
                <a:gd name="T41" fmla="*/ 111 h 125"/>
                <a:gd name="T42" fmla="*/ 25 w 440"/>
                <a:gd name="T43" fmla="*/ 110 h 125"/>
                <a:gd name="T44" fmla="*/ 41 w 440"/>
                <a:gd name="T45" fmla="*/ 96 h 125"/>
                <a:gd name="T46" fmla="*/ 59 w 440"/>
                <a:gd name="T47" fmla="*/ 85 h 125"/>
                <a:gd name="T48" fmla="*/ 82 w 440"/>
                <a:gd name="T49" fmla="*/ 74 h 125"/>
                <a:gd name="T50" fmla="*/ 106 w 440"/>
                <a:gd name="T51" fmla="*/ 65 h 125"/>
                <a:gd name="T52" fmla="*/ 131 w 440"/>
                <a:gd name="T53" fmla="*/ 58 h 125"/>
                <a:gd name="T54" fmla="*/ 160 w 440"/>
                <a:gd name="T55" fmla="*/ 53 h 125"/>
                <a:gd name="T56" fmla="*/ 189 w 440"/>
                <a:gd name="T57" fmla="*/ 50 h 125"/>
                <a:gd name="T58" fmla="*/ 221 w 440"/>
                <a:gd name="T59" fmla="*/ 49 h 125"/>
                <a:gd name="T60" fmla="*/ 252 w 440"/>
                <a:gd name="T61" fmla="*/ 50 h 125"/>
                <a:gd name="T62" fmla="*/ 283 w 440"/>
                <a:gd name="T63" fmla="*/ 53 h 125"/>
                <a:gd name="T64" fmla="*/ 310 w 440"/>
                <a:gd name="T65" fmla="*/ 58 h 125"/>
                <a:gd name="T66" fmla="*/ 338 w 440"/>
                <a:gd name="T67" fmla="*/ 65 h 125"/>
                <a:gd name="T68" fmla="*/ 362 w 440"/>
                <a:gd name="T69" fmla="*/ 75 h 125"/>
                <a:gd name="T70" fmla="*/ 382 w 440"/>
                <a:gd name="T71" fmla="*/ 86 h 125"/>
                <a:gd name="T72" fmla="*/ 400 w 440"/>
                <a:gd name="T73" fmla="*/ 98 h 125"/>
                <a:gd name="T74" fmla="*/ 416 w 440"/>
                <a:gd name="T75" fmla="*/ 111 h 125"/>
                <a:gd name="T76" fmla="*/ 419 w 440"/>
                <a:gd name="T77" fmla="*/ 115 h 125"/>
                <a:gd name="T78" fmla="*/ 426 w 440"/>
                <a:gd name="T79" fmla="*/ 121 h 125"/>
                <a:gd name="T80" fmla="*/ 433 w 440"/>
                <a:gd name="T81" fmla="*/ 125 h 125"/>
                <a:gd name="T82" fmla="*/ 440 w 440"/>
                <a:gd name="T83" fmla="*/ 116 h 12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40"/>
                <a:gd name="T127" fmla="*/ 0 h 125"/>
                <a:gd name="T128" fmla="*/ 440 w 440"/>
                <a:gd name="T129" fmla="*/ 125 h 12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40" h="125">
                  <a:moveTo>
                    <a:pt x="440" y="116"/>
                  </a:moveTo>
                  <a:lnTo>
                    <a:pt x="435" y="92"/>
                  </a:lnTo>
                  <a:lnTo>
                    <a:pt x="423" y="73"/>
                  </a:lnTo>
                  <a:lnTo>
                    <a:pt x="403" y="52"/>
                  </a:lnTo>
                  <a:lnTo>
                    <a:pt x="376" y="35"/>
                  </a:lnTo>
                  <a:lnTo>
                    <a:pt x="343" y="21"/>
                  </a:lnTo>
                  <a:lnTo>
                    <a:pt x="305" y="9"/>
                  </a:lnTo>
                  <a:lnTo>
                    <a:pt x="266" y="3"/>
                  </a:lnTo>
                  <a:lnTo>
                    <a:pt x="221" y="0"/>
                  </a:lnTo>
                  <a:lnTo>
                    <a:pt x="176" y="3"/>
                  </a:lnTo>
                  <a:lnTo>
                    <a:pt x="135" y="9"/>
                  </a:lnTo>
                  <a:lnTo>
                    <a:pt x="98" y="21"/>
                  </a:lnTo>
                  <a:lnTo>
                    <a:pt x="66" y="35"/>
                  </a:lnTo>
                  <a:lnTo>
                    <a:pt x="38" y="52"/>
                  </a:lnTo>
                  <a:lnTo>
                    <a:pt x="17" y="73"/>
                  </a:lnTo>
                  <a:lnTo>
                    <a:pt x="5" y="92"/>
                  </a:lnTo>
                  <a:lnTo>
                    <a:pt x="0" y="116"/>
                  </a:lnTo>
                  <a:lnTo>
                    <a:pt x="1" y="119"/>
                  </a:lnTo>
                  <a:lnTo>
                    <a:pt x="6" y="123"/>
                  </a:lnTo>
                  <a:lnTo>
                    <a:pt x="13" y="121"/>
                  </a:lnTo>
                  <a:lnTo>
                    <a:pt x="24" y="111"/>
                  </a:lnTo>
                  <a:lnTo>
                    <a:pt x="25" y="110"/>
                  </a:lnTo>
                  <a:lnTo>
                    <a:pt x="41" y="96"/>
                  </a:lnTo>
                  <a:lnTo>
                    <a:pt x="59" y="85"/>
                  </a:lnTo>
                  <a:lnTo>
                    <a:pt x="82" y="74"/>
                  </a:lnTo>
                  <a:lnTo>
                    <a:pt x="106" y="65"/>
                  </a:lnTo>
                  <a:lnTo>
                    <a:pt x="131" y="58"/>
                  </a:lnTo>
                  <a:lnTo>
                    <a:pt x="160" y="53"/>
                  </a:lnTo>
                  <a:lnTo>
                    <a:pt x="189" y="50"/>
                  </a:lnTo>
                  <a:lnTo>
                    <a:pt x="221" y="49"/>
                  </a:lnTo>
                  <a:lnTo>
                    <a:pt x="252" y="50"/>
                  </a:lnTo>
                  <a:lnTo>
                    <a:pt x="283" y="53"/>
                  </a:lnTo>
                  <a:lnTo>
                    <a:pt x="310" y="58"/>
                  </a:lnTo>
                  <a:lnTo>
                    <a:pt x="338" y="65"/>
                  </a:lnTo>
                  <a:lnTo>
                    <a:pt x="362" y="75"/>
                  </a:lnTo>
                  <a:lnTo>
                    <a:pt x="382" y="86"/>
                  </a:lnTo>
                  <a:lnTo>
                    <a:pt x="400" y="98"/>
                  </a:lnTo>
                  <a:lnTo>
                    <a:pt x="416" y="111"/>
                  </a:lnTo>
                  <a:lnTo>
                    <a:pt x="419" y="115"/>
                  </a:lnTo>
                  <a:lnTo>
                    <a:pt x="426" y="121"/>
                  </a:lnTo>
                  <a:lnTo>
                    <a:pt x="433" y="125"/>
                  </a:lnTo>
                  <a:lnTo>
                    <a:pt x="440" y="116"/>
                  </a:lnTo>
                  <a:close/>
                </a:path>
              </a:pathLst>
            </a:custGeom>
            <a:solidFill>
              <a:srgbClr val="BFCCD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079" name="Freeform 329"/>
            <p:cNvSpPr>
              <a:spLocks/>
            </p:cNvSpPr>
            <p:nvPr/>
          </p:nvSpPr>
          <p:spPr bwMode="auto">
            <a:xfrm>
              <a:off x="2887" y="662"/>
              <a:ext cx="226" cy="123"/>
            </a:xfrm>
            <a:custGeom>
              <a:avLst/>
              <a:gdLst>
                <a:gd name="T0" fmla="*/ 0 w 226"/>
                <a:gd name="T1" fmla="*/ 13 h 123"/>
                <a:gd name="T2" fmla="*/ 0 w 226"/>
                <a:gd name="T3" fmla="*/ 13 h 123"/>
                <a:gd name="T4" fmla="*/ 45 w 226"/>
                <a:gd name="T5" fmla="*/ 13 h 123"/>
                <a:gd name="T6" fmla="*/ 85 w 226"/>
                <a:gd name="T7" fmla="*/ 21 h 123"/>
                <a:gd name="T8" fmla="*/ 122 w 226"/>
                <a:gd name="T9" fmla="*/ 33 h 123"/>
                <a:gd name="T10" fmla="*/ 154 w 226"/>
                <a:gd name="T11" fmla="*/ 46 h 123"/>
                <a:gd name="T12" fmla="*/ 180 w 226"/>
                <a:gd name="T13" fmla="*/ 63 h 123"/>
                <a:gd name="T14" fmla="*/ 197 w 226"/>
                <a:gd name="T15" fmla="*/ 82 h 123"/>
                <a:gd name="T16" fmla="*/ 210 w 226"/>
                <a:gd name="T17" fmla="*/ 100 h 123"/>
                <a:gd name="T18" fmla="*/ 213 w 226"/>
                <a:gd name="T19" fmla="*/ 123 h 123"/>
                <a:gd name="T20" fmla="*/ 226 w 226"/>
                <a:gd name="T21" fmla="*/ 123 h 123"/>
                <a:gd name="T22" fmla="*/ 220 w 226"/>
                <a:gd name="T23" fmla="*/ 98 h 123"/>
                <a:gd name="T24" fmla="*/ 206 w 226"/>
                <a:gd name="T25" fmla="*/ 75 h 123"/>
                <a:gd name="T26" fmla="*/ 187 w 226"/>
                <a:gd name="T27" fmla="*/ 53 h 123"/>
                <a:gd name="T28" fmla="*/ 157 w 226"/>
                <a:gd name="T29" fmla="*/ 36 h 123"/>
                <a:gd name="T30" fmla="*/ 126 w 226"/>
                <a:gd name="T31" fmla="*/ 22 h 123"/>
                <a:gd name="T32" fmla="*/ 85 w 226"/>
                <a:gd name="T33" fmla="*/ 10 h 123"/>
                <a:gd name="T34" fmla="*/ 45 w 226"/>
                <a:gd name="T35" fmla="*/ 4 h 123"/>
                <a:gd name="T36" fmla="*/ 0 w 226"/>
                <a:gd name="T37" fmla="*/ 0 h 123"/>
                <a:gd name="T38" fmla="*/ 0 w 226"/>
                <a:gd name="T39" fmla="*/ 13 h 12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26"/>
                <a:gd name="T61" fmla="*/ 0 h 123"/>
                <a:gd name="T62" fmla="*/ 226 w 226"/>
                <a:gd name="T63" fmla="*/ 123 h 12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26" h="123">
                  <a:moveTo>
                    <a:pt x="0" y="13"/>
                  </a:moveTo>
                  <a:lnTo>
                    <a:pt x="0" y="13"/>
                  </a:lnTo>
                  <a:lnTo>
                    <a:pt x="45" y="13"/>
                  </a:lnTo>
                  <a:lnTo>
                    <a:pt x="85" y="21"/>
                  </a:lnTo>
                  <a:lnTo>
                    <a:pt x="122" y="33"/>
                  </a:lnTo>
                  <a:lnTo>
                    <a:pt x="154" y="46"/>
                  </a:lnTo>
                  <a:lnTo>
                    <a:pt x="180" y="63"/>
                  </a:lnTo>
                  <a:lnTo>
                    <a:pt x="197" y="82"/>
                  </a:lnTo>
                  <a:lnTo>
                    <a:pt x="210" y="100"/>
                  </a:lnTo>
                  <a:lnTo>
                    <a:pt x="213" y="123"/>
                  </a:lnTo>
                  <a:lnTo>
                    <a:pt x="226" y="123"/>
                  </a:lnTo>
                  <a:lnTo>
                    <a:pt x="220" y="98"/>
                  </a:lnTo>
                  <a:lnTo>
                    <a:pt x="206" y="75"/>
                  </a:lnTo>
                  <a:lnTo>
                    <a:pt x="187" y="53"/>
                  </a:lnTo>
                  <a:lnTo>
                    <a:pt x="157" y="36"/>
                  </a:lnTo>
                  <a:lnTo>
                    <a:pt x="126" y="22"/>
                  </a:lnTo>
                  <a:lnTo>
                    <a:pt x="85" y="10"/>
                  </a:lnTo>
                  <a:lnTo>
                    <a:pt x="45" y="4"/>
                  </a:lnTo>
                  <a:lnTo>
                    <a:pt x="0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080" name="Freeform 330"/>
            <p:cNvSpPr>
              <a:spLocks/>
            </p:cNvSpPr>
            <p:nvPr/>
          </p:nvSpPr>
          <p:spPr bwMode="auto">
            <a:xfrm>
              <a:off x="2661" y="662"/>
              <a:ext cx="226" cy="126"/>
            </a:xfrm>
            <a:custGeom>
              <a:avLst/>
              <a:gdLst>
                <a:gd name="T0" fmla="*/ 11 w 226"/>
                <a:gd name="T1" fmla="*/ 122 h 126"/>
                <a:gd name="T2" fmla="*/ 13 w 226"/>
                <a:gd name="T3" fmla="*/ 123 h 126"/>
                <a:gd name="T4" fmla="*/ 15 w 226"/>
                <a:gd name="T5" fmla="*/ 101 h 126"/>
                <a:gd name="T6" fmla="*/ 29 w 226"/>
                <a:gd name="T7" fmla="*/ 82 h 126"/>
                <a:gd name="T8" fmla="*/ 47 w 226"/>
                <a:gd name="T9" fmla="*/ 64 h 126"/>
                <a:gd name="T10" fmla="*/ 73 w 226"/>
                <a:gd name="T11" fmla="*/ 46 h 126"/>
                <a:gd name="T12" fmla="*/ 105 w 226"/>
                <a:gd name="T13" fmla="*/ 33 h 126"/>
                <a:gd name="T14" fmla="*/ 141 w 226"/>
                <a:gd name="T15" fmla="*/ 21 h 126"/>
                <a:gd name="T16" fmla="*/ 182 w 226"/>
                <a:gd name="T17" fmla="*/ 13 h 126"/>
                <a:gd name="T18" fmla="*/ 226 w 226"/>
                <a:gd name="T19" fmla="*/ 13 h 126"/>
                <a:gd name="T20" fmla="*/ 226 w 226"/>
                <a:gd name="T21" fmla="*/ 0 h 126"/>
                <a:gd name="T22" fmla="*/ 182 w 226"/>
                <a:gd name="T23" fmla="*/ 4 h 126"/>
                <a:gd name="T24" fmla="*/ 141 w 226"/>
                <a:gd name="T25" fmla="*/ 10 h 126"/>
                <a:gd name="T26" fmla="*/ 102 w 226"/>
                <a:gd name="T27" fmla="*/ 22 h 126"/>
                <a:gd name="T28" fmla="*/ 69 w 226"/>
                <a:gd name="T29" fmla="*/ 36 h 126"/>
                <a:gd name="T30" fmla="*/ 42 w 226"/>
                <a:gd name="T31" fmla="*/ 53 h 126"/>
                <a:gd name="T32" fmla="*/ 19 w 226"/>
                <a:gd name="T33" fmla="*/ 76 h 126"/>
                <a:gd name="T34" fmla="*/ 6 w 226"/>
                <a:gd name="T35" fmla="*/ 98 h 126"/>
                <a:gd name="T36" fmla="*/ 0 w 226"/>
                <a:gd name="T37" fmla="*/ 123 h 126"/>
                <a:gd name="T38" fmla="*/ 1 w 226"/>
                <a:gd name="T39" fmla="*/ 126 h 126"/>
                <a:gd name="T40" fmla="*/ 11 w 226"/>
                <a:gd name="T41" fmla="*/ 122 h 12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26"/>
                <a:gd name="T64" fmla="*/ 0 h 126"/>
                <a:gd name="T65" fmla="*/ 226 w 226"/>
                <a:gd name="T66" fmla="*/ 126 h 12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26" h="126">
                  <a:moveTo>
                    <a:pt x="11" y="122"/>
                  </a:moveTo>
                  <a:lnTo>
                    <a:pt x="13" y="123"/>
                  </a:lnTo>
                  <a:lnTo>
                    <a:pt x="15" y="101"/>
                  </a:lnTo>
                  <a:lnTo>
                    <a:pt x="29" y="82"/>
                  </a:lnTo>
                  <a:lnTo>
                    <a:pt x="47" y="64"/>
                  </a:lnTo>
                  <a:lnTo>
                    <a:pt x="73" y="46"/>
                  </a:lnTo>
                  <a:lnTo>
                    <a:pt x="105" y="33"/>
                  </a:lnTo>
                  <a:lnTo>
                    <a:pt x="141" y="21"/>
                  </a:lnTo>
                  <a:lnTo>
                    <a:pt x="182" y="13"/>
                  </a:lnTo>
                  <a:lnTo>
                    <a:pt x="226" y="13"/>
                  </a:lnTo>
                  <a:lnTo>
                    <a:pt x="226" y="0"/>
                  </a:lnTo>
                  <a:lnTo>
                    <a:pt x="182" y="4"/>
                  </a:lnTo>
                  <a:lnTo>
                    <a:pt x="141" y="10"/>
                  </a:lnTo>
                  <a:lnTo>
                    <a:pt x="102" y="22"/>
                  </a:lnTo>
                  <a:lnTo>
                    <a:pt x="69" y="36"/>
                  </a:lnTo>
                  <a:lnTo>
                    <a:pt x="42" y="53"/>
                  </a:lnTo>
                  <a:lnTo>
                    <a:pt x="19" y="76"/>
                  </a:lnTo>
                  <a:lnTo>
                    <a:pt x="6" y="98"/>
                  </a:lnTo>
                  <a:lnTo>
                    <a:pt x="0" y="123"/>
                  </a:lnTo>
                  <a:lnTo>
                    <a:pt x="1" y="126"/>
                  </a:lnTo>
                  <a:lnTo>
                    <a:pt x="11" y="1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081" name="Freeform 331"/>
            <p:cNvSpPr>
              <a:spLocks/>
            </p:cNvSpPr>
            <p:nvPr/>
          </p:nvSpPr>
          <p:spPr bwMode="auto">
            <a:xfrm>
              <a:off x="2662" y="777"/>
              <a:ext cx="34" cy="19"/>
            </a:xfrm>
            <a:custGeom>
              <a:avLst/>
              <a:gdLst>
                <a:gd name="T0" fmla="*/ 26 w 34"/>
                <a:gd name="T1" fmla="*/ 0 h 19"/>
                <a:gd name="T2" fmla="*/ 24 w 34"/>
                <a:gd name="T3" fmla="*/ 0 h 19"/>
                <a:gd name="T4" fmla="*/ 14 w 34"/>
                <a:gd name="T5" fmla="*/ 8 h 19"/>
                <a:gd name="T6" fmla="*/ 13 w 34"/>
                <a:gd name="T7" fmla="*/ 11 h 19"/>
                <a:gd name="T8" fmla="*/ 10 w 34"/>
                <a:gd name="T9" fmla="*/ 7 h 19"/>
                <a:gd name="T10" fmla="*/ 0 w 34"/>
                <a:gd name="T11" fmla="*/ 11 h 19"/>
                <a:gd name="T12" fmla="*/ 4 w 34"/>
                <a:gd name="T13" fmla="*/ 13 h 19"/>
                <a:gd name="T14" fmla="*/ 10 w 34"/>
                <a:gd name="T15" fmla="*/ 19 h 19"/>
                <a:gd name="T16" fmla="*/ 21 w 34"/>
                <a:gd name="T17" fmla="*/ 18 h 19"/>
                <a:gd name="T18" fmla="*/ 34 w 34"/>
                <a:gd name="T19" fmla="*/ 7 h 19"/>
                <a:gd name="T20" fmla="*/ 32 w 34"/>
                <a:gd name="T21" fmla="*/ 7 h 19"/>
                <a:gd name="T22" fmla="*/ 26 w 34"/>
                <a:gd name="T23" fmla="*/ 0 h 1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4"/>
                <a:gd name="T37" fmla="*/ 0 h 19"/>
                <a:gd name="T38" fmla="*/ 34 w 34"/>
                <a:gd name="T39" fmla="*/ 19 h 1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4" h="19">
                  <a:moveTo>
                    <a:pt x="26" y="0"/>
                  </a:moveTo>
                  <a:lnTo>
                    <a:pt x="24" y="0"/>
                  </a:lnTo>
                  <a:lnTo>
                    <a:pt x="14" y="8"/>
                  </a:lnTo>
                  <a:lnTo>
                    <a:pt x="13" y="11"/>
                  </a:lnTo>
                  <a:lnTo>
                    <a:pt x="10" y="7"/>
                  </a:lnTo>
                  <a:lnTo>
                    <a:pt x="0" y="11"/>
                  </a:lnTo>
                  <a:lnTo>
                    <a:pt x="4" y="13"/>
                  </a:lnTo>
                  <a:lnTo>
                    <a:pt x="10" y="19"/>
                  </a:lnTo>
                  <a:lnTo>
                    <a:pt x="21" y="18"/>
                  </a:lnTo>
                  <a:lnTo>
                    <a:pt x="34" y="7"/>
                  </a:lnTo>
                  <a:lnTo>
                    <a:pt x="32" y="7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082" name="Freeform 332"/>
            <p:cNvSpPr>
              <a:spLocks/>
            </p:cNvSpPr>
            <p:nvPr/>
          </p:nvSpPr>
          <p:spPr bwMode="auto">
            <a:xfrm>
              <a:off x="2688" y="776"/>
              <a:ext cx="8" cy="8"/>
            </a:xfrm>
            <a:custGeom>
              <a:avLst/>
              <a:gdLst>
                <a:gd name="T0" fmla="*/ 2 w 8"/>
                <a:gd name="T1" fmla="*/ 0 h 8"/>
                <a:gd name="T2" fmla="*/ 2 w 8"/>
                <a:gd name="T3" fmla="*/ 0 h 8"/>
                <a:gd name="T4" fmla="*/ 0 w 8"/>
                <a:gd name="T5" fmla="*/ 2 h 8"/>
                <a:gd name="T6" fmla="*/ 6 w 8"/>
                <a:gd name="T7" fmla="*/ 8 h 8"/>
                <a:gd name="T8" fmla="*/ 8 w 8"/>
                <a:gd name="T9" fmla="*/ 7 h 8"/>
                <a:gd name="T10" fmla="*/ 2 w 8"/>
                <a:gd name="T11" fmla="*/ 0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8"/>
                <a:gd name="T20" fmla="*/ 8 w 8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8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6" y="8"/>
                  </a:lnTo>
                  <a:lnTo>
                    <a:pt x="8" y="7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083" name="Freeform 333"/>
            <p:cNvSpPr>
              <a:spLocks/>
            </p:cNvSpPr>
            <p:nvPr/>
          </p:nvSpPr>
          <p:spPr bwMode="auto">
            <a:xfrm>
              <a:off x="2689" y="709"/>
              <a:ext cx="198" cy="74"/>
            </a:xfrm>
            <a:custGeom>
              <a:avLst/>
              <a:gdLst>
                <a:gd name="T0" fmla="*/ 198 w 198"/>
                <a:gd name="T1" fmla="*/ 0 h 74"/>
                <a:gd name="T2" fmla="*/ 198 w 198"/>
                <a:gd name="T3" fmla="*/ 0 h 74"/>
                <a:gd name="T4" fmla="*/ 167 w 198"/>
                <a:gd name="T5" fmla="*/ 4 h 74"/>
                <a:gd name="T6" fmla="*/ 138 w 198"/>
                <a:gd name="T7" fmla="*/ 9 h 74"/>
                <a:gd name="T8" fmla="*/ 109 w 198"/>
                <a:gd name="T9" fmla="*/ 12 h 74"/>
                <a:gd name="T10" fmla="*/ 82 w 198"/>
                <a:gd name="T11" fmla="*/ 20 h 74"/>
                <a:gd name="T12" fmla="*/ 57 w 198"/>
                <a:gd name="T13" fmla="*/ 29 h 74"/>
                <a:gd name="T14" fmla="*/ 36 w 198"/>
                <a:gd name="T15" fmla="*/ 39 h 74"/>
                <a:gd name="T16" fmla="*/ 16 w 198"/>
                <a:gd name="T17" fmla="*/ 51 h 74"/>
                <a:gd name="T18" fmla="*/ 0 w 198"/>
                <a:gd name="T19" fmla="*/ 67 h 74"/>
                <a:gd name="T20" fmla="*/ 7 w 198"/>
                <a:gd name="T21" fmla="*/ 74 h 74"/>
                <a:gd name="T22" fmla="*/ 23 w 198"/>
                <a:gd name="T23" fmla="*/ 62 h 74"/>
                <a:gd name="T24" fmla="*/ 39 w 198"/>
                <a:gd name="T25" fmla="*/ 50 h 74"/>
                <a:gd name="T26" fmla="*/ 61 w 198"/>
                <a:gd name="T27" fmla="*/ 39 h 74"/>
                <a:gd name="T28" fmla="*/ 85 w 198"/>
                <a:gd name="T29" fmla="*/ 30 h 74"/>
                <a:gd name="T30" fmla="*/ 109 w 198"/>
                <a:gd name="T31" fmla="*/ 23 h 74"/>
                <a:gd name="T32" fmla="*/ 138 w 198"/>
                <a:gd name="T33" fmla="*/ 18 h 74"/>
                <a:gd name="T34" fmla="*/ 167 w 198"/>
                <a:gd name="T35" fmla="*/ 15 h 74"/>
                <a:gd name="T36" fmla="*/ 198 w 198"/>
                <a:gd name="T37" fmla="*/ 15 h 74"/>
                <a:gd name="T38" fmla="*/ 198 w 198"/>
                <a:gd name="T39" fmla="*/ 0 h 7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98"/>
                <a:gd name="T61" fmla="*/ 0 h 74"/>
                <a:gd name="T62" fmla="*/ 198 w 198"/>
                <a:gd name="T63" fmla="*/ 74 h 7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98" h="74">
                  <a:moveTo>
                    <a:pt x="198" y="0"/>
                  </a:moveTo>
                  <a:lnTo>
                    <a:pt x="198" y="0"/>
                  </a:lnTo>
                  <a:lnTo>
                    <a:pt x="167" y="4"/>
                  </a:lnTo>
                  <a:lnTo>
                    <a:pt x="138" y="9"/>
                  </a:lnTo>
                  <a:lnTo>
                    <a:pt x="109" y="12"/>
                  </a:lnTo>
                  <a:lnTo>
                    <a:pt x="82" y="20"/>
                  </a:lnTo>
                  <a:lnTo>
                    <a:pt x="57" y="29"/>
                  </a:lnTo>
                  <a:lnTo>
                    <a:pt x="36" y="39"/>
                  </a:lnTo>
                  <a:lnTo>
                    <a:pt x="16" y="51"/>
                  </a:lnTo>
                  <a:lnTo>
                    <a:pt x="0" y="67"/>
                  </a:lnTo>
                  <a:lnTo>
                    <a:pt x="7" y="74"/>
                  </a:lnTo>
                  <a:lnTo>
                    <a:pt x="23" y="62"/>
                  </a:lnTo>
                  <a:lnTo>
                    <a:pt x="39" y="50"/>
                  </a:lnTo>
                  <a:lnTo>
                    <a:pt x="61" y="39"/>
                  </a:lnTo>
                  <a:lnTo>
                    <a:pt x="85" y="30"/>
                  </a:lnTo>
                  <a:lnTo>
                    <a:pt x="109" y="23"/>
                  </a:lnTo>
                  <a:lnTo>
                    <a:pt x="138" y="18"/>
                  </a:lnTo>
                  <a:lnTo>
                    <a:pt x="167" y="15"/>
                  </a:lnTo>
                  <a:lnTo>
                    <a:pt x="198" y="15"/>
                  </a:lnTo>
                  <a:lnTo>
                    <a:pt x="19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084" name="Freeform 334"/>
            <p:cNvSpPr>
              <a:spLocks/>
            </p:cNvSpPr>
            <p:nvPr/>
          </p:nvSpPr>
          <p:spPr bwMode="auto">
            <a:xfrm>
              <a:off x="2887" y="709"/>
              <a:ext cx="202" cy="75"/>
            </a:xfrm>
            <a:custGeom>
              <a:avLst/>
              <a:gdLst>
                <a:gd name="T0" fmla="*/ 202 w 202"/>
                <a:gd name="T1" fmla="*/ 68 h 75"/>
                <a:gd name="T2" fmla="*/ 199 w 202"/>
                <a:gd name="T3" fmla="*/ 68 h 75"/>
                <a:gd name="T4" fmla="*/ 183 w 202"/>
                <a:gd name="T5" fmla="*/ 52 h 75"/>
                <a:gd name="T6" fmla="*/ 165 w 202"/>
                <a:gd name="T7" fmla="*/ 40 h 75"/>
                <a:gd name="T8" fmla="*/ 143 w 202"/>
                <a:gd name="T9" fmla="*/ 30 h 75"/>
                <a:gd name="T10" fmla="*/ 120 w 202"/>
                <a:gd name="T11" fmla="*/ 20 h 75"/>
                <a:gd name="T12" fmla="*/ 90 w 202"/>
                <a:gd name="T13" fmla="*/ 12 h 75"/>
                <a:gd name="T14" fmla="*/ 63 w 202"/>
                <a:gd name="T15" fmla="*/ 9 h 75"/>
                <a:gd name="T16" fmla="*/ 32 w 202"/>
                <a:gd name="T17" fmla="*/ 4 h 75"/>
                <a:gd name="T18" fmla="*/ 0 w 202"/>
                <a:gd name="T19" fmla="*/ 0 h 75"/>
                <a:gd name="T20" fmla="*/ 0 w 202"/>
                <a:gd name="T21" fmla="*/ 15 h 75"/>
                <a:gd name="T22" fmla="*/ 32 w 202"/>
                <a:gd name="T23" fmla="*/ 15 h 75"/>
                <a:gd name="T24" fmla="*/ 63 w 202"/>
                <a:gd name="T25" fmla="*/ 18 h 75"/>
                <a:gd name="T26" fmla="*/ 90 w 202"/>
                <a:gd name="T27" fmla="*/ 23 h 75"/>
                <a:gd name="T28" fmla="*/ 115 w 202"/>
                <a:gd name="T29" fmla="*/ 30 h 75"/>
                <a:gd name="T30" fmla="*/ 141 w 202"/>
                <a:gd name="T31" fmla="*/ 40 h 75"/>
                <a:gd name="T32" fmla="*/ 161 w 202"/>
                <a:gd name="T33" fmla="*/ 51 h 75"/>
                <a:gd name="T34" fmla="*/ 176 w 202"/>
                <a:gd name="T35" fmla="*/ 63 h 75"/>
                <a:gd name="T36" fmla="*/ 194 w 202"/>
                <a:gd name="T37" fmla="*/ 75 h 75"/>
                <a:gd name="T38" fmla="*/ 191 w 202"/>
                <a:gd name="T39" fmla="*/ 75 h 75"/>
                <a:gd name="T40" fmla="*/ 202 w 202"/>
                <a:gd name="T41" fmla="*/ 68 h 7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02"/>
                <a:gd name="T64" fmla="*/ 0 h 75"/>
                <a:gd name="T65" fmla="*/ 202 w 202"/>
                <a:gd name="T66" fmla="*/ 75 h 7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02" h="75">
                  <a:moveTo>
                    <a:pt x="202" y="68"/>
                  </a:moveTo>
                  <a:lnTo>
                    <a:pt x="199" y="68"/>
                  </a:lnTo>
                  <a:lnTo>
                    <a:pt x="183" y="52"/>
                  </a:lnTo>
                  <a:lnTo>
                    <a:pt x="165" y="40"/>
                  </a:lnTo>
                  <a:lnTo>
                    <a:pt x="143" y="30"/>
                  </a:lnTo>
                  <a:lnTo>
                    <a:pt x="120" y="20"/>
                  </a:lnTo>
                  <a:lnTo>
                    <a:pt x="90" y="12"/>
                  </a:lnTo>
                  <a:lnTo>
                    <a:pt x="63" y="9"/>
                  </a:lnTo>
                  <a:lnTo>
                    <a:pt x="32" y="4"/>
                  </a:lnTo>
                  <a:lnTo>
                    <a:pt x="0" y="0"/>
                  </a:lnTo>
                  <a:lnTo>
                    <a:pt x="0" y="15"/>
                  </a:lnTo>
                  <a:lnTo>
                    <a:pt x="32" y="15"/>
                  </a:lnTo>
                  <a:lnTo>
                    <a:pt x="63" y="18"/>
                  </a:lnTo>
                  <a:lnTo>
                    <a:pt x="90" y="23"/>
                  </a:lnTo>
                  <a:lnTo>
                    <a:pt x="115" y="30"/>
                  </a:lnTo>
                  <a:lnTo>
                    <a:pt x="141" y="40"/>
                  </a:lnTo>
                  <a:lnTo>
                    <a:pt x="161" y="51"/>
                  </a:lnTo>
                  <a:lnTo>
                    <a:pt x="176" y="63"/>
                  </a:lnTo>
                  <a:lnTo>
                    <a:pt x="194" y="75"/>
                  </a:lnTo>
                  <a:lnTo>
                    <a:pt x="191" y="75"/>
                  </a:lnTo>
                  <a:lnTo>
                    <a:pt x="202" y="6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085" name="Freeform 335"/>
            <p:cNvSpPr>
              <a:spLocks/>
            </p:cNvSpPr>
            <p:nvPr/>
          </p:nvSpPr>
          <p:spPr bwMode="auto">
            <a:xfrm>
              <a:off x="3078" y="777"/>
              <a:ext cx="35" cy="23"/>
            </a:xfrm>
            <a:custGeom>
              <a:avLst/>
              <a:gdLst>
                <a:gd name="T0" fmla="*/ 22 w 35"/>
                <a:gd name="T1" fmla="*/ 8 h 23"/>
                <a:gd name="T2" fmla="*/ 23 w 35"/>
                <a:gd name="T3" fmla="*/ 7 h 23"/>
                <a:gd name="T4" fmla="*/ 21 w 35"/>
                <a:gd name="T5" fmla="*/ 12 h 23"/>
                <a:gd name="T6" fmla="*/ 18 w 35"/>
                <a:gd name="T7" fmla="*/ 8 h 23"/>
                <a:gd name="T8" fmla="*/ 12 w 35"/>
                <a:gd name="T9" fmla="*/ 3 h 23"/>
                <a:gd name="T10" fmla="*/ 11 w 35"/>
                <a:gd name="T11" fmla="*/ 0 h 23"/>
                <a:gd name="T12" fmla="*/ 0 w 35"/>
                <a:gd name="T13" fmla="*/ 7 h 23"/>
                <a:gd name="T14" fmla="*/ 5 w 35"/>
                <a:gd name="T15" fmla="*/ 11 h 23"/>
                <a:gd name="T16" fmla="*/ 12 w 35"/>
                <a:gd name="T17" fmla="*/ 19 h 23"/>
                <a:gd name="T18" fmla="*/ 23 w 35"/>
                <a:gd name="T19" fmla="*/ 23 h 23"/>
                <a:gd name="T20" fmla="*/ 34 w 35"/>
                <a:gd name="T21" fmla="*/ 11 h 23"/>
                <a:gd name="T22" fmla="*/ 35 w 35"/>
                <a:gd name="T23" fmla="*/ 8 h 23"/>
                <a:gd name="T24" fmla="*/ 34 w 35"/>
                <a:gd name="T25" fmla="*/ 11 h 23"/>
                <a:gd name="T26" fmla="*/ 34 w 35"/>
                <a:gd name="T27" fmla="*/ 8 h 23"/>
                <a:gd name="T28" fmla="*/ 35 w 35"/>
                <a:gd name="T29" fmla="*/ 8 h 23"/>
                <a:gd name="T30" fmla="*/ 22 w 35"/>
                <a:gd name="T31" fmla="*/ 8 h 2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5"/>
                <a:gd name="T49" fmla="*/ 0 h 23"/>
                <a:gd name="T50" fmla="*/ 35 w 35"/>
                <a:gd name="T51" fmla="*/ 23 h 2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5" h="23">
                  <a:moveTo>
                    <a:pt x="22" y="8"/>
                  </a:moveTo>
                  <a:lnTo>
                    <a:pt x="23" y="7"/>
                  </a:lnTo>
                  <a:lnTo>
                    <a:pt x="21" y="12"/>
                  </a:lnTo>
                  <a:lnTo>
                    <a:pt x="18" y="8"/>
                  </a:lnTo>
                  <a:lnTo>
                    <a:pt x="12" y="3"/>
                  </a:lnTo>
                  <a:lnTo>
                    <a:pt x="11" y="0"/>
                  </a:lnTo>
                  <a:lnTo>
                    <a:pt x="0" y="7"/>
                  </a:lnTo>
                  <a:lnTo>
                    <a:pt x="5" y="11"/>
                  </a:lnTo>
                  <a:lnTo>
                    <a:pt x="12" y="19"/>
                  </a:lnTo>
                  <a:lnTo>
                    <a:pt x="23" y="23"/>
                  </a:lnTo>
                  <a:lnTo>
                    <a:pt x="34" y="11"/>
                  </a:lnTo>
                  <a:lnTo>
                    <a:pt x="35" y="8"/>
                  </a:lnTo>
                  <a:lnTo>
                    <a:pt x="34" y="11"/>
                  </a:lnTo>
                  <a:lnTo>
                    <a:pt x="34" y="8"/>
                  </a:lnTo>
                  <a:lnTo>
                    <a:pt x="35" y="8"/>
                  </a:lnTo>
                  <a:lnTo>
                    <a:pt x="22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086" name="Freeform 336"/>
            <p:cNvSpPr>
              <a:spLocks/>
            </p:cNvSpPr>
            <p:nvPr/>
          </p:nvSpPr>
          <p:spPr bwMode="auto">
            <a:xfrm>
              <a:off x="2751" y="669"/>
              <a:ext cx="302" cy="82"/>
            </a:xfrm>
            <a:custGeom>
              <a:avLst/>
              <a:gdLst>
                <a:gd name="T0" fmla="*/ 14 w 302"/>
                <a:gd name="T1" fmla="*/ 67 h 82"/>
                <a:gd name="T2" fmla="*/ 46 w 302"/>
                <a:gd name="T3" fmla="*/ 58 h 82"/>
                <a:gd name="T4" fmla="*/ 79 w 302"/>
                <a:gd name="T5" fmla="*/ 52 h 82"/>
                <a:gd name="T6" fmla="*/ 118 w 302"/>
                <a:gd name="T7" fmla="*/ 49 h 82"/>
                <a:gd name="T8" fmla="*/ 158 w 302"/>
                <a:gd name="T9" fmla="*/ 49 h 82"/>
                <a:gd name="T10" fmla="*/ 199 w 302"/>
                <a:gd name="T11" fmla="*/ 53 h 82"/>
                <a:gd name="T12" fmla="*/ 237 w 302"/>
                <a:gd name="T13" fmla="*/ 61 h 82"/>
                <a:gd name="T14" fmla="*/ 271 w 302"/>
                <a:gd name="T15" fmla="*/ 73 h 82"/>
                <a:gd name="T16" fmla="*/ 298 w 302"/>
                <a:gd name="T17" fmla="*/ 82 h 82"/>
                <a:gd name="T18" fmla="*/ 300 w 302"/>
                <a:gd name="T19" fmla="*/ 73 h 82"/>
                <a:gd name="T20" fmla="*/ 287 w 302"/>
                <a:gd name="T21" fmla="*/ 49 h 82"/>
                <a:gd name="T22" fmla="*/ 274 w 302"/>
                <a:gd name="T23" fmla="*/ 29 h 82"/>
                <a:gd name="T24" fmla="*/ 257 w 302"/>
                <a:gd name="T25" fmla="*/ 21 h 82"/>
                <a:gd name="T26" fmla="*/ 226 w 302"/>
                <a:gd name="T27" fmla="*/ 11 h 82"/>
                <a:gd name="T28" fmla="*/ 194 w 302"/>
                <a:gd name="T29" fmla="*/ 4 h 82"/>
                <a:gd name="T30" fmla="*/ 157 w 302"/>
                <a:gd name="T31" fmla="*/ 0 h 82"/>
                <a:gd name="T32" fmla="*/ 118 w 302"/>
                <a:gd name="T33" fmla="*/ 0 h 82"/>
                <a:gd name="T34" fmla="*/ 82 w 302"/>
                <a:gd name="T35" fmla="*/ 4 h 82"/>
                <a:gd name="T36" fmla="*/ 47 w 302"/>
                <a:gd name="T37" fmla="*/ 11 h 82"/>
                <a:gd name="T38" fmla="*/ 17 w 302"/>
                <a:gd name="T39" fmla="*/ 20 h 82"/>
                <a:gd name="T40" fmla="*/ 3 w 302"/>
                <a:gd name="T41" fmla="*/ 26 h 82"/>
                <a:gd name="T42" fmla="*/ 10 w 302"/>
                <a:gd name="T43" fmla="*/ 29 h 82"/>
                <a:gd name="T44" fmla="*/ 26 w 302"/>
                <a:gd name="T45" fmla="*/ 33 h 82"/>
                <a:gd name="T46" fmla="*/ 58 w 302"/>
                <a:gd name="T47" fmla="*/ 28 h 82"/>
                <a:gd name="T48" fmla="*/ 99 w 302"/>
                <a:gd name="T49" fmla="*/ 15 h 82"/>
                <a:gd name="T50" fmla="*/ 126 w 302"/>
                <a:gd name="T51" fmla="*/ 9 h 82"/>
                <a:gd name="T52" fmla="*/ 138 w 302"/>
                <a:gd name="T53" fmla="*/ 15 h 82"/>
                <a:gd name="T54" fmla="*/ 138 w 302"/>
                <a:gd name="T55" fmla="*/ 23 h 82"/>
                <a:gd name="T56" fmla="*/ 138 w 302"/>
                <a:gd name="T57" fmla="*/ 24 h 82"/>
                <a:gd name="T58" fmla="*/ 146 w 302"/>
                <a:gd name="T59" fmla="*/ 15 h 82"/>
                <a:gd name="T60" fmla="*/ 146 w 302"/>
                <a:gd name="T61" fmla="*/ 7 h 82"/>
                <a:gd name="T62" fmla="*/ 171 w 302"/>
                <a:gd name="T63" fmla="*/ 11 h 82"/>
                <a:gd name="T64" fmla="*/ 204 w 302"/>
                <a:gd name="T65" fmla="*/ 17 h 82"/>
                <a:gd name="T66" fmla="*/ 233 w 302"/>
                <a:gd name="T67" fmla="*/ 28 h 82"/>
                <a:gd name="T68" fmla="*/ 249 w 302"/>
                <a:gd name="T69" fmla="*/ 46 h 82"/>
                <a:gd name="T70" fmla="*/ 236 w 302"/>
                <a:gd name="T71" fmla="*/ 52 h 82"/>
                <a:gd name="T72" fmla="*/ 212 w 302"/>
                <a:gd name="T73" fmla="*/ 46 h 82"/>
                <a:gd name="T74" fmla="*/ 187 w 302"/>
                <a:gd name="T75" fmla="*/ 41 h 82"/>
                <a:gd name="T76" fmla="*/ 158 w 302"/>
                <a:gd name="T77" fmla="*/ 40 h 82"/>
                <a:gd name="T78" fmla="*/ 134 w 302"/>
                <a:gd name="T79" fmla="*/ 40 h 82"/>
                <a:gd name="T80" fmla="*/ 118 w 302"/>
                <a:gd name="T81" fmla="*/ 44 h 82"/>
                <a:gd name="T82" fmla="*/ 120 w 302"/>
                <a:gd name="T83" fmla="*/ 35 h 82"/>
                <a:gd name="T84" fmla="*/ 124 w 302"/>
                <a:gd name="T85" fmla="*/ 32 h 82"/>
                <a:gd name="T86" fmla="*/ 107 w 302"/>
                <a:gd name="T87" fmla="*/ 35 h 82"/>
                <a:gd name="T88" fmla="*/ 88 w 302"/>
                <a:gd name="T89" fmla="*/ 49 h 82"/>
                <a:gd name="T90" fmla="*/ 62 w 302"/>
                <a:gd name="T91" fmla="*/ 50 h 82"/>
                <a:gd name="T92" fmla="*/ 51 w 302"/>
                <a:gd name="T93" fmla="*/ 50 h 82"/>
                <a:gd name="T94" fmla="*/ 38 w 302"/>
                <a:gd name="T95" fmla="*/ 52 h 82"/>
                <a:gd name="T96" fmla="*/ 22 w 302"/>
                <a:gd name="T97" fmla="*/ 56 h 82"/>
                <a:gd name="T98" fmla="*/ 7 w 302"/>
                <a:gd name="T99" fmla="*/ 65 h 8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02"/>
                <a:gd name="T151" fmla="*/ 0 h 82"/>
                <a:gd name="T152" fmla="*/ 302 w 302"/>
                <a:gd name="T153" fmla="*/ 82 h 8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02" h="82">
                  <a:moveTo>
                    <a:pt x="0" y="74"/>
                  </a:moveTo>
                  <a:lnTo>
                    <a:pt x="14" y="67"/>
                  </a:lnTo>
                  <a:lnTo>
                    <a:pt x="30" y="62"/>
                  </a:lnTo>
                  <a:lnTo>
                    <a:pt x="46" y="58"/>
                  </a:lnTo>
                  <a:lnTo>
                    <a:pt x="62" y="56"/>
                  </a:lnTo>
                  <a:lnTo>
                    <a:pt x="79" y="52"/>
                  </a:lnTo>
                  <a:lnTo>
                    <a:pt x="99" y="50"/>
                  </a:lnTo>
                  <a:lnTo>
                    <a:pt x="118" y="49"/>
                  </a:lnTo>
                  <a:lnTo>
                    <a:pt x="137" y="49"/>
                  </a:lnTo>
                  <a:lnTo>
                    <a:pt x="158" y="49"/>
                  </a:lnTo>
                  <a:lnTo>
                    <a:pt x="179" y="50"/>
                  </a:lnTo>
                  <a:lnTo>
                    <a:pt x="199" y="53"/>
                  </a:lnTo>
                  <a:lnTo>
                    <a:pt x="219" y="57"/>
                  </a:lnTo>
                  <a:lnTo>
                    <a:pt x="237" y="61"/>
                  </a:lnTo>
                  <a:lnTo>
                    <a:pt x="254" y="67"/>
                  </a:lnTo>
                  <a:lnTo>
                    <a:pt x="271" y="73"/>
                  </a:lnTo>
                  <a:lnTo>
                    <a:pt x="286" y="79"/>
                  </a:lnTo>
                  <a:lnTo>
                    <a:pt x="298" y="82"/>
                  </a:lnTo>
                  <a:lnTo>
                    <a:pt x="302" y="81"/>
                  </a:lnTo>
                  <a:lnTo>
                    <a:pt x="300" y="73"/>
                  </a:lnTo>
                  <a:lnTo>
                    <a:pt x="295" y="61"/>
                  </a:lnTo>
                  <a:lnTo>
                    <a:pt x="287" y="49"/>
                  </a:lnTo>
                  <a:lnTo>
                    <a:pt x="279" y="38"/>
                  </a:lnTo>
                  <a:lnTo>
                    <a:pt x="274" y="29"/>
                  </a:lnTo>
                  <a:lnTo>
                    <a:pt x="271" y="26"/>
                  </a:lnTo>
                  <a:lnTo>
                    <a:pt x="257" y="21"/>
                  </a:lnTo>
                  <a:lnTo>
                    <a:pt x="242" y="16"/>
                  </a:lnTo>
                  <a:lnTo>
                    <a:pt x="226" y="11"/>
                  </a:lnTo>
                  <a:lnTo>
                    <a:pt x="211" y="7"/>
                  </a:lnTo>
                  <a:lnTo>
                    <a:pt x="194" y="4"/>
                  </a:lnTo>
                  <a:lnTo>
                    <a:pt x="175" y="3"/>
                  </a:lnTo>
                  <a:lnTo>
                    <a:pt x="157" y="0"/>
                  </a:lnTo>
                  <a:lnTo>
                    <a:pt x="137" y="0"/>
                  </a:lnTo>
                  <a:lnTo>
                    <a:pt x="118" y="0"/>
                  </a:lnTo>
                  <a:lnTo>
                    <a:pt x="100" y="3"/>
                  </a:lnTo>
                  <a:lnTo>
                    <a:pt x="82" y="4"/>
                  </a:lnTo>
                  <a:lnTo>
                    <a:pt x="66" y="7"/>
                  </a:lnTo>
                  <a:lnTo>
                    <a:pt x="47" y="11"/>
                  </a:lnTo>
                  <a:lnTo>
                    <a:pt x="32" y="15"/>
                  </a:lnTo>
                  <a:lnTo>
                    <a:pt x="17" y="20"/>
                  </a:lnTo>
                  <a:lnTo>
                    <a:pt x="3" y="24"/>
                  </a:lnTo>
                  <a:lnTo>
                    <a:pt x="3" y="26"/>
                  </a:lnTo>
                  <a:lnTo>
                    <a:pt x="7" y="28"/>
                  </a:lnTo>
                  <a:lnTo>
                    <a:pt x="10" y="29"/>
                  </a:lnTo>
                  <a:lnTo>
                    <a:pt x="17" y="33"/>
                  </a:lnTo>
                  <a:lnTo>
                    <a:pt x="26" y="33"/>
                  </a:lnTo>
                  <a:lnTo>
                    <a:pt x="41" y="33"/>
                  </a:lnTo>
                  <a:lnTo>
                    <a:pt x="58" y="28"/>
                  </a:lnTo>
                  <a:lnTo>
                    <a:pt x="78" y="21"/>
                  </a:lnTo>
                  <a:lnTo>
                    <a:pt x="99" y="15"/>
                  </a:lnTo>
                  <a:lnTo>
                    <a:pt x="115" y="11"/>
                  </a:lnTo>
                  <a:lnTo>
                    <a:pt x="126" y="9"/>
                  </a:lnTo>
                  <a:lnTo>
                    <a:pt x="134" y="11"/>
                  </a:lnTo>
                  <a:lnTo>
                    <a:pt x="138" y="15"/>
                  </a:lnTo>
                  <a:lnTo>
                    <a:pt x="141" y="20"/>
                  </a:lnTo>
                  <a:lnTo>
                    <a:pt x="138" y="23"/>
                  </a:lnTo>
                  <a:lnTo>
                    <a:pt x="136" y="26"/>
                  </a:lnTo>
                  <a:lnTo>
                    <a:pt x="138" y="24"/>
                  </a:lnTo>
                  <a:lnTo>
                    <a:pt x="143" y="21"/>
                  </a:lnTo>
                  <a:lnTo>
                    <a:pt x="146" y="15"/>
                  </a:lnTo>
                  <a:lnTo>
                    <a:pt x="143" y="7"/>
                  </a:lnTo>
                  <a:lnTo>
                    <a:pt x="146" y="7"/>
                  </a:lnTo>
                  <a:lnTo>
                    <a:pt x="157" y="9"/>
                  </a:lnTo>
                  <a:lnTo>
                    <a:pt x="171" y="11"/>
                  </a:lnTo>
                  <a:lnTo>
                    <a:pt x="187" y="12"/>
                  </a:lnTo>
                  <a:lnTo>
                    <a:pt x="204" y="17"/>
                  </a:lnTo>
                  <a:lnTo>
                    <a:pt x="220" y="21"/>
                  </a:lnTo>
                  <a:lnTo>
                    <a:pt x="233" y="28"/>
                  </a:lnTo>
                  <a:lnTo>
                    <a:pt x="242" y="35"/>
                  </a:lnTo>
                  <a:lnTo>
                    <a:pt x="249" y="46"/>
                  </a:lnTo>
                  <a:lnTo>
                    <a:pt x="246" y="52"/>
                  </a:lnTo>
                  <a:lnTo>
                    <a:pt x="236" y="52"/>
                  </a:lnTo>
                  <a:lnTo>
                    <a:pt x="221" y="49"/>
                  </a:lnTo>
                  <a:lnTo>
                    <a:pt x="212" y="46"/>
                  </a:lnTo>
                  <a:lnTo>
                    <a:pt x="201" y="45"/>
                  </a:lnTo>
                  <a:lnTo>
                    <a:pt x="187" y="41"/>
                  </a:lnTo>
                  <a:lnTo>
                    <a:pt x="173" y="40"/>
                  </a:lnTo>
                  <a:lnTo>
                    <a:pt x="158" y="40"/>
                  </a:lnTo>
                  <a:lnTo>
                    <a:pt x="143" y="40"/>
                  </a:lnTo>
                  <a:lnTo>
                    <a:pt x="134" y="40"/>
                  </a:lnTo>
                  <a:lnTo>
                    <a:pt x="126" y="41"/>
                  </a:lnTo>
                  <a:lnTo>
                    <a:pt x="118" y="44"/>
                  </a:lnTo>
                  <a:lnTo>
                    <a:pt x="116" y="40"/>
                  </a:lnTo>
                  <a:lnTo>
                    <a:pt x="120" y="35"/>
                  </a:lnTo>
                  <a:lnTo>
                    <a:pt x="128" y="32"/>
                  </a:lnTo>
                  <a:lnTo>
                    <a:pt x="124" y="32"/>
                  </a:lnTo>
                  <a:lnTo>
                    <a:pt x="116" y="32"/>
                  </a:lnTo>
                  <a:lnTo>
                    <a:pt x="107" y="35"/>
                  </a:lnTo>
                  <a:lnTo>
                    <a:pt x="97" y="41"/>
                  </a:lnTo>
                  <a:lnTo>
                    <a:pt x="88" y="49"/>
                  </a:lnTo>
                  <a:lnTo>
                    <a:pt x="75" y="50"/>
                  </a:lnTo>
                  <a:lnTo>
                    <a:pt x="62" y="50"/>
                  </a:lnTo>
                  <a:lnTo>
                    <a:pt x="54" y="50"/>
                  </a:lnTo>
                  <a:lnTo>
                    <a:pt x="51" y="50"/>
                  </a:lnTo>
                  <a:lnTo>
                    <a:pt x="45" y="50"/>
                  </a:lnTo>
                  <a:lnTo>
                    <a:pt x="38" y="52"/>
                  </a:lnTo>
                  <a:lnTo>
                    <a:pt x="30" y="53"/>
                  </a:lnTo>
                  <a:lnTo>
                    <a:pt x="22" y="56"/>
                  </a:lnTo>
                  <a:lnTo>
                    <a:pt x="14" y="61"/>
                  </a:lnTo>
                  <a:lnTo>
                    <a:pt x="7" y="65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087" name="Freeform 337"/>
            <p:cNvSpPr>
              <a:spLocks/>
            </p:cNvSpPr>
            <p:nvPr/>
          </p:nvSpPr>
          <p:spPr bwMode="auto">
            <a:xfrm>
              <a:off x="2813" y="823"/>
              <a:ext cx="147" cy="62"/>
            </a:xfrm>
            <a:custGeom>
              <a:avLst/>
              <a:gdLst>
                <a:gd name="T0" fmla="*/ 147 w 147"/>
                <a:gd name="T1" fmla="*/ 50 h 62"/>
                <a:gd name="T2" fmla="*/ 126 w 147"/>
                <a:gd name="T3" fmla="*/ 56 h 62"/>
                <a:gd name="T4" fmla="*/ 105 w 147"/>
                <a:gd name="T5" fmla="*/ 60 h 62"/>
                <a:gd name="T6" fmla="*/ 86 w 147"/>
                <a:gd name="T7" fmla="*/ 62 h 62"/>
                <a:gd name="T8" fmla="*/ 67 w 147"/>
                <a:gd name="T9" fmla="*/ 62 h 62"/>
                <a:gd name="T10" fmla="*/ 48 w 147"/>
                <a:gd name="T11" fmla="*/ 62 h 62"/>
                <a:gd name="T12" fmla="*/ 31 w 147"/>
                <a:gd name="T13" fmla="*/ 59 h 62"/>
                <a:gd name="T14" fmla="*/ 15 w 147"/>
                <a:gd name="T15" fmla="*/ 55 h 62"/>
                <a:gd name="T16" fmla="*/ 0 w 147"/>
                <a:gd name="T17" fmla="*/ 50 h 62"/>
                <a:gd name="T18" fmla="*/ 0 w 147"/>
                <a:gd name="T19" fmla="*/ 0 h 62"/>
                <a:gd name="T20" fmla="*/ 15 w 147"/>
                <a:gd name="T21" fmla="*/ 5 h 62"/>
                <a:gd name="T22" fmla="*/ 31 w 147"/>
                <a:gd name="T23" fmla="*/ 8 h 62"/>
                <a:gd name="T24" fmla="*/ 48 w 147"/>
                <a:gd name="T25" fmla="*/ 12 h 62"/>
                <a:gd name="T26" fmla="*/ 67 w 147"/>
                <a:gd name="T27" fmla="*/ 12 h 62"/>
                <a:gd name="T28" fmla="*/ 86 w 147"/>
                <a:gd name="T29" fmla="*/ 12 h 62"/>
                <a:gd name="T30" fmla="*/ 105 w 147"/>
                <a:gd name="T31" fmla="*/ 11 h 62"/>
                <a:gd name="T32" fmla="*/ 126 w 147"/>
                <a:gd name="T33" fmla="*/ 7 h 62"/>
                <a:gd name="T34" fmla="*/ 147 w 147"/>
                <a:gd name="T35" fmla="*/ 0 h 62"/>
                <a:gd name="T36" fmla="*/ 147 w 147"/>
                <a:gd name="T37" fmla="*/ 50 h 6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7"/>
                <a:gd name="T58" fmla="*/ 0 h 62"/>
                <a:gd name="T59" fmla="*/ 147 w 147"/>
                <a:gd name="T60" fmla="*/ 62 h 6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7" h="62">
                  <a:moveTo>
                    <a:pt x="147" y="50"/>
                  </a:moveTo>
                  <a:lnTo>
                    <a:pt x="126" y="56"/>
                  </a:lnTo>
                  <a:lnTo>
                    <a:pt x="105" y="60"/>
                  </a:lnTo>
                  <a:lnTo>
                    <a:pt x="86" y="62"/>
                  </a:lnTo>
                  <a:lnTo>
                    <a:pt x="67" y="62"/>
                  </a:lnTo>
                  <a:lnTo>
                    <a:pt x="48" y="62"/>
                  </a:lnTo>
                  <a:lnTo>
                    <a:pt x="31" y="59"/>
                  </a:lnTo>
                  <a:lnTo>
                    <a:pt x="15" y="55"/>
                  </a:lnTo>
                  <a:lnTo>
                    <a:pt x="0" y="50"/>
                  </a:lnTo>
                  <a:lnTo>
                    <a:pt x="0" y="0"/>
                  </a:lnTo>
                  <a:lnTo>
                    <a:pt x="15" y="5"/>
                  </a:lnTo>
                  <a:lnTo>
                    <a:pt x="31" y="8"/>
                  </a:lnTo>
                  <a:lnTo>
                    <a:pt x="48" y="12"/>
                  </a:lnTo>
                  <a:lnTo>
                    <a:pt x="67" y="12"/>
                  </a:lnTo>
                  <a:lnTo>
                    <a:pt x="86" y="12"/>
                  </a:lnTo>
                  <a:lnTo>
                    <a:pt x="105" y="11"/>
                  </a:lnTo>
                  <a:lnTo>
                    <a:pt x="126" y="7"/>
                  </a:lnTo>
                  <a:lnTo>
                    <a:pt x="147" y="0"/>
                  </a:lnTo>
                  <a:lnTo>
                    <a:pt x="147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088" name="Freeform 338"/>
            <p:cNvSpPr>
              <a:spLocks/>
            </p:cNvSpPr>
            <p:nvPr/>
          </p:nvSpPr>
          <p:spPr bwMode="auto">
            <a:xfrm>
              <a:off x="2618" y="3473"/>
              <a:ext cx="117" cy="124"/>
            </a:xfrm>
            <a:custGeom>
              <a:avLst/>
              <a:gdLst>
                <a:gd name="T0" fmla="*/ 57 w 117"/>
                <a:gd name="T1" fmla="*/ 124 h 124"/>
                <a:gd name="T2" fmla="*/ 68 w 117"/>
                <a:gd name="T3" fmla="*/ 123 h 124"/>
                <a:gd name="T4" fmla="*/ 80 w 117"/>
                <a:gd name="T5" fmla="*/ 120 h 124"/>
                <a:gd name="T6" fmla="*/ 89 w 117"/>
                <a:gd name="T7" fmla="*/ 115 h 124"/>
                <a:gd name="T8" fmla="*/ 98 w 117"/>
                <a:gd name="T9" fmla="*/ 106 h 124"/>
                <a:gd name="T10" fmla="*/ 107 w 117"/>
                <a:gd name="T11" fmla="*/ 95 h 124"/>
                <a:gd name="T12" fmla="*/ 111 w 117"/>
                <a:gd name="T13" fmla="*/ 86 h 124"/>
                <a:gd name="T14" fmla="*/ 115 w 117"/>
                <a:gd name="T15" fmla="*/ 74 h 124"/>
                <a:gd name="T16" fmla="*/ 117 w 117"/>
                <a:gd name="T17" fmla="*/ 62 h 124"/>
                <a:gd name="T18" fmla="*/ 115 w 117"/>
                <a:gd name="T19" fmla="*/ 50 h 124"/>
                <a:gd name="T20" fmla="*/ 111 w 117"/>
                <a:gd name="T21" fmla="*/ 37 h 124"/>
                <a:gd name="T22" fmla="*/ 107 w 117"/>
                <a:gd name="T23" fmla="*/ 28 h 124"/>
                <a:gd name="T24" fmla="*/ 98 w 117"/>
                <a:gd name="T25" fmla="*/ 17 h 124"/>
                <a:gd name="T26" fmla="*/ 89 w 117"/>
                <a:gd name="T27" fmla="*/ 11 h 124"/>
                <a:gd name="T28" fmla="*/ 80 w 117"/>
                <a:gd name="T29" fmla="*/ 6 h 124"/>
                <a:gd name="T30" fmla="*/ 68 w 117"/>
                <a:gd name="T31" fmla="*/ 2 h 124"/>
                <a:gd name="T32" fmla="*/ 57 w 117"/>
                <a:gd name="T33" fmla="*/ 0 h 124"/>
                <a:gd name="T34" fmla="*/ 45 w 117"/>
                <a:gd name="T35" fmla="*/ 2 h 124"/>
                <a:gd name="T36" fmla="*/ 35 w 117"/>
                <a:gd name="T37" fmla="*/ 6 h 124"/>
                <a:gd name="T38" fmla="*/ 26 w 117"/>
                <a:gd name="T39" fmla="*/ 11 h 124"/>
                <a:gd name="T40" fmla="*/ 18 w 117"/>
                <a:gd name="T41" fmla="*/ 17 h 124"/>
                <a:gd name="T42" fmla="*/ 10 w 117"/>
                <a:gd name="T43" fmla="*/ 28 h 124"/>
                <a:gd name="T44" fmla="*/ 5 w 117"/>
                <a:gd name="T45" fmla="*/ 37 h 124"/>
                <a:gd name="T46" fmla="*/ 2 w 117"/>
                <a:gd name="T47" fmla="*/ 50 h 124"/>
                <a:gd name="T48" fmla="*/ 0 w 117"/>
                <a:gd name="T49" fmla="*/ 62 h 124"/>
                <a:gd name="T50" fmla="*/ 2 w 117"/>
                <a:gd name="T51" fmla="*/ 74 h 124"/>
                <a:gd name="T52" fmla="*/ 5 w 117"/>
                <a:gd name="T53" fmla="*/ 86 h 124"/>
                <a:gd name="T54" fmla="*/ 10 w 117"/>
                <a:gd name="T55" fmla="*/ 95 h 124"/>
                <a:gd name="T56" fmla="*/ 18 w 117"/>
                <a:gd name="T57" fmla="*/ 106 h 124"/>
                <a:gd name="T58" fmla="*/ 26 w 117"/>
                <a:gd name="T59" fmla="*/ 115 h 124"/>
                <a:gd name="T60" fmla="*/ 35 w 117"/>
                <a:gd name="T61" fmla="*/ 120 h 124"/>
                <a:gd name="T62" fmla="*/ 45 w 117"/>
                <a:gd name="T63" fmla="*/ 123 h 124"/>
                <a:gd name="T64" fmla="*/ 57 w 117"/>
                <a:gd name="T65" fmla="*/ 124 h 12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7"/>
                <a:gd name="T100" fmla="*/ 0 h 124"/>
                <a:gd name="T101" fmla="*/ 117 w 117"/>
                <a:gd name="T102" fmla="*/ 124 h 12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7" h="124">
                  <a:moveTo>
                    <a:pt x="57" y="124"/>
                  </a:moveTo>
                  <a:lnTo>
                    <a:pt x="68" y="123"/>
                  </a:lnTo>
                  <a:lnTo>
                    <a:pt x="80" y="120"/>
                  </a:lnTo>
                  <a:lnTo>
                    <a:pt x="89" y="115"/>
                  </a:lnTo>
                  <a:lnTo>
                    <a:pt x="98" y="106"/>
                  </a:lnTo>
                  <a:lnTo>
                    <a:pt x="107" y="95"/>
                  </a:lnTo>
                  <a:lnTo>
                    <a:pt x="111" y="86"/>
                  </a:lnTo>
                  <a:lnTo>
                    <a:pt x="115" y="74"/>
                  </a:lnTo>
                  <a:lnTo>
                    <a:pt x="117" y="62"/>
                  </a:lnTo>
                  <a:lnTo>
                    <a:pt x="115" y="50"/>
                  </a:lnTo>
                  <a:lnTo>
                    <a:pt x="111" y="37"/>
                  </a:lnTo>
                  <a:lnTo>
                    <a:pt x="107" y="28"/>
                  </a:lnTo>
                  <a:lnTo>
                    <a:pt x="98" y="17"/>
                  </a:lnTo>
                  <a:lnTo>
                    <a:pt x="89" y="11"/>
                  </a:lnTo>
                  <a:lnTo>
                    <a:pt x="80" y="6"/>
                  </a:lnTo>
                  <a:lnTo>
                    <a:pt x="68" y="2"/>
                  </a:lnTo>
                  <a:lnTo>
                    <a:pt x="57" y="0"/>
                  </a:lnTo>
                  <a:lnTo>
                    <a:pt x="45" y="2"/>
                  </a:lnTo>
                  <a:lnTo>
                    <a:pt x="35" y="6"/>
                  </a:lnTo>
                  <a:lnTo>
                    <a:pt x="26" y="11"/>
                  </a:lnTo>
                  <a:lnTo>
                    <a:pt x="18" y="17"/>
                  </a:lnTo>
                  <a:lnTo>
                    <a:pt x="10" y="28"/>
                  </a:lnTo>
                  <a:lnTo>
                    <a:pt x="5" y="37"/>
                  </a:lnTo>
                  <a:lnTo>
                    <a:pt x="2" y="50"/>
                  </a:lnTo>
                  <a:lnTo>
                    <a:pt x="0" y="62"/>
                  </a:lnTo>
                  <a:lnTo>
                    <a:pt x="2" y="74"/>
                  </a:lnTo>
                  <a:lnTo>
                    <a:pt x="5" y="86"/>
                  </a:lnTo>
                  <a:lnTo>
                    <a:pt x="10" y="95"/>
                  </a:lnTo>
                  <a:lnTo>
                    <a:pt x="18" y="106"/>
                  </a:lnTo>
                  <a:lnTo>
                    <a:pt x="26" y="115"/>
                  </a:lnTo>
                  <a:lnTo>
                    <a:pt x="35" y="120"/>
                  </a:lnTo>
                  <a:lnTo>
                    <a:pt x="45" y="123"/>
                  </a:lnTo>
                  <a:lnTo>
                    <a:pt x="57" y="1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089" name="Freeform 339"/>
            <p:cNvSpPr>
              <a:spLocks/>
            </p:cNvSpPr>
            <p:nvPr/>
          </p:nvSpPr>
          <p:spPr bwMode="auto">
            <a:xfrm>
              <a:off x="3049" y="3473"/>
              <a:ext cx="118" cy="124"/>
            </a:xfrm>
            <a:custGeom>
              <a:avLst/>
              <a:gdLst>
                <a:gd name="T0" fmla="*/ 58 w 118"/>
                <a:gd name="T1" fmla="*/ 124 h 124"/>
                <a:gd name="T2" fmla="*/ 70 w 118"/>
                <a:gd name="T3" fmla="*/ 123 h 124"/>
                <a:gd name="T4" fmla="*/ 80 w 118"/>
                <a:gd name="T5" fmla="*/ 120 h 124"/>
                <a:gd name="T6" fmla="*/ 90 w 118"/>
                <a:gd name="T7" fmla="*/ 115 h 124"/>
                <a:gd name="T8" fmla="*/ 100 w 118"/>
                <a:gd name="T9" fmla="*/ 106 h 124"/>
                <a:gd name="T10" fmla="*/ 108 w 118"/>
                <a:gd name="T11" fmla="*/ 95 h 124"/>
                <a:gd name="T12" fmla="*/ 112 w 118"/>
                <a:gd name="T13" fmla="*/ 86 h 124"/>
                <a:gd name="T14" fmla="*/ 116 w 118"/>
                <a:gd name="T15" fmla="*/ 74 h 124"/>
                <a:gd name="T16" fmla="*/ 118 w 118"/>
                <a:gd name="T17" fmla="*/ 62 h 124"/>
                <a:gd name="T18" fmla="*/ 116 w 118"/>
                <a:gd name="T19" fmla="*/ 50 h 124"/>
                <a:gd name="T20" fmla="*/ 112 w 118"/>
                <a:gd name="T21" fmla="*/ 37 h 124"/>
                <a:gd name="T22" fmla="*/ 108 w 118"/>
                <a:gd name="T23" fmla="*/ 28 h 124"/>
                <a:gd name="T24" fmla="*/ 100 w 118"/>
                <a:gd name="T25" fmla="*/ 17 h 124"/>
                <a:gd name="T26" fmla="*/ 90 w 118"/>
                <a:gd name="T27" fmla="*/ 11 h 124"/>
                <a:gd name="T28" fmla="*/ 80 w 118"/>
                <a:gd name="T29" fmla="*/ 6 h 124"/>
                <a:gd name="T30" fmla="*/ 70 w 118"/>
                <a:gd name="T31" fmla="*/ 2 h 124"/>
                <a:gd name="T32" fmla="*/ 58 w 118"/>
                <a:gd name="T33" fmla="*/ 0 h 124"/>
                <a:gd name="T34" fmla="*/ 47 w 118"/>
                <a:gd name="T35" fmla="*/ 2 h 124"/>
                <a:gd name="T36" fmla="*/ 35 w 118"/>
                <a:gd name="T37" fmla="*/ 6 h 124"/>
                <a:gd name="T38" fmla="*/ 26 w 118"/>
                <a:gd name="T39" fmla="*/ 11 h 124"/>
                <a:gd name="T40" fmla="*/ 18 w 118"/>
                <a:gd name="T41" fmla="*/ 17 h 124"/>
                <a:gd name="T42" fmla="*/ 10 w 118"/>
                <a:gd name="T43" fmla="*/ 28 h 124"/>
                <a:gd name="T44" fmla="*/ 5 w 118"/>
                <a:gd name="T45" fmla="*/ 37 h 124"/>
                <a:gd name="T46" fmla="*/ 2 w 118"/>
                <a:gd name="T47" fmla="*/ 50 h 124"/>
                <a:gd name="T48" fmla="*/ 0 w 118"/>
                <a:gd name="T49" fmla="*/ 62 h 124"/>
                <a:gd name="T50" fmla="*/ 2 w 118"/>
                <a:gd name="T51" fmla="*/ 74 h 124"/>
                <a:gd name="T52" fmla="*/ 5 w 118"/>
                <a:gd name="T53" fmla="*/ 86 h 124"/>
                <a:gd name="T54" fmla="*/ 10 w 118"/>
                <a:gd name="T55" fmla="*/ 95 h 124"/>
                <a:gd name="T56" fmla="*/ 18 w 118"/>
                <a:gd name="T57" fmla="*/ 106 h 124"/>
                <a:gd name="T58" fmla="*/ 26 w 118"/>
                <a:gd name="T59" fmla="*/ 115 h 124"/>
                <a:gd name="T60" fmla="*/ 35 w 118"/>
                <a:gd name="T61" fmla="*/ 120 h 124"/>
                <a:gd name="T62" fmla="*/ 47 w 118"/>
                <a:gd name="T63" fmla="*/ 123 h 124"/>
                <a:gd name="T64" fmla="*/ 58 w 118"/>
                <a:gd name="T65" fmla="*/ 124 h 12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8"/>
                <a:gd name="T100" fmla="*/ 0 h 124"/>
                <a:gd name="T101" fmla="*/ 118 w 118"/>
                <a:gd name="T102" fmla="*/ 124 h 12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8" h="124">
                  <a:moveTo>
                    <a:pt x="58" y="124"/>
                  </a:moveTo>
                  <a:lnTo>
                    <a:pt x="70" y="123"/>
                  </a:lnTo>
                  <a:lnTo>
                    <a:pt x="80" y="120"/>
                  </a:lnTo>
                  <a:lnTo>
                    <a:pt x="90" y="115"/>
                  </a:lnTo>
                  <a:lnTo>
                    <a:pt x="100" y="106"/>
                  </a:lnTo>
                  <a:lnTo>
                    <a:pt x="108" y="95"/>
                  </a:lnTo>
                  <a:lnTo>
                    <a:pt x="112" y="86"/>
                  </a:lnTo>
                  <a:lnTo>
                    <a:pt x="116" y="74"/>
                  </a:lnTo>
                  <a:lnTo>
                    <a:pt x="118" y="62"/>
                  </a:lnTo>
                  <a:lnTo>
                    <a:pt x="116" y="50"/>
                  </a:lnTo>
                  <a:lnTo>
                    <a:pt x="112" y="37"/>
                  </a:lnTo>
                  <a:lnTo>
                    <a:pt x="108" y="28"/>
                  </a:lnTo>
                  <a:lnTo>
                    <a:pt x="100" y="17"/>
                  </a:lnTo>
                  <a:lnTo>
                    <a:pt x="90" y="11"/>
                  </a:lnTo>
                  <a:lnTo>
                    <a:pt x="80" y="6"/>
                  </a:lnTo>
                  <a:lnTo>
                    <a:pt x="70" y="2"/>
                  </a:lnTo>
                  <a:lnTo>
                    <a:pt x="58" y="0"/>
                  </a:lnTo>
                  <a:lnTo>
                    <a:pt x="47" y="2"/>
                  </a:lnTo>
                  <a:lnTo>
                    <a:pt x="35" y="6"/>
                  </a:lnTo>
                  <a:lnTo>
                    <a:pt x="26" y="11"/>
                  </a:lnTo>
                  <a:lnTo>
                    <a:pt x="18" y="17"/>
                  </a:lnTo>
                  <a:lnTo>
                    <a:pt x="10" y="28"/>
                  </a:lnTo>
                  <a:lnTo>
                    <a:pt x="5" y="37"/>
                  </a:lnTo>
                  <a:lnTo>
                    <a:pt x="2" y="50"/>
                  </a:lnTo>
                  <a:lnTo>
                    <a:pt x="0" y="62"/>
                  </a:lnTo>
                  <a:lnTo>
                    <a:pt x="2" y="74"/>
                  </a:lnTo>
                  <a:lnTo>
                    <a:pt x="5" y="86"/>
                  </a:lnTo>
                  <a:lnTo>
                    <a:pt x="10" y="95"/>
                  </a:lnTo>
                  <a:lnTo>
                    <a:pt x="18" y="106"/>
                  </a:lnTo>
                  <a:lnTo>
                    <a:pt x="26" y="115"/>
                  </a:lnTo>
                  <a:lnTo>
                    <a:pt x="35" y="120"/>
                  </a:lnTo>
                  <a:lnTo>
                    <a:pt x="47" y="123"/>
                  </a:lnTo>
                  <a:lnTo>
                    <a:pt x="58" y="1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090" name="Freeform 340"/>
            <p:cNvSpPr>
              <a:spLocks/>
            </p:cNvSpPr>
            <p:nvPr/>
          </p:nvSpPr>
          <p:spPr bwMode="auto">
            <a:xfrm>
              <a:off x="2667" y="3459"/>
              <a:ext cx="440" cy="125"/>
            </a:xfrm>
            <a:custGeom>
              <a:avLst/>
              <a:gdLst>
                <a:gd name="T0" fmla="*/ 440 w 440"/>
                <a:gd name="T1" fmla="*/ 117 h 125"/>
                <a:gd name="T2" fmla="*/ 435 w 440"/>
                <a:gd name="T3" fmla="*/ 93 h 125"/>
                <a:gd name="T4" fmla="*/ 423 w 440"/>
                <a:gd name="T5" fmla="*/ 72 h 125"/>
                <a:gd name="T6" fmla="*/ 403 w 440"/>
                <a:gd name="T7" fmla="*/ 51 h 125"/>
                <a:gd name="T8" fmla="*/ 376 w 440"/>
                <a:gd name="T9" fmla="*/ 35 h 125"/>
                <a:gd name="T10" fmla="*/ 343 w 440"/>
                <a:gd name="T11" fmla="*/ 20 h 125"/>
                <a:gd name="T12" fmla="*/ 305 w 440"/>
                <a:gd name="T13" fmla="*/ 8 h 125"/>
                <a:gd name="T14" fmla="*/ 266 w 440"/>
                <a:gd name="T15" fmla="*/ 2 h 125"/>
                <a:gd name="T16" fmla="*/ 221 w 440"/>
                <a:gd name="T17" fmla="*/ 0 h 125"/>
                <a:gd name="T18" fmla="*/ 176 w 440"/>
                <a:gd name="T19" fmla="*/ 2 h 125"/>
                <a:gd name="T20" fmla="*/ 135 w 440"/>
                <a:gd name="T21" fmla="*/ 8 h 125"/>
                <a:gd name="T22" fmla="*/ 98 w 440"/>
                <a:gd name="T23" fmla="*/ 20 h 125"/>
                <a:gd name="T24" fmla="*/ 66 w 440"/>
                <a:gd name="T25" fmla="*/ 35 h 125"/>
                <a:gd name="T26" fmla="*/ 38 w 440"/>
                <a:gd name="T27" fmla="*/ 51 h 125"/>
                <a:gd name="T28" fmla="*/ 17 w 440"/>
                <a:gd name="T29" fmla="*/ 72 h 125"/>
                <a:gd name="T30" fmla="*/ 5 w 440"/>
                <a:gd name="T31" fmla="*/ 93 h 125"/>
                <a:gd name="T32" fmla="*/ 0 w 440"/>
                <a:gd name="T33" fmla="*/ 117 h 125"/>
                <a:gd name="T34" fmla="*/ 1 w 440"/>
                <a:gd name="T35" fmla="*/ 118 h 125"/>
                <a:gd name="T36" fmla="*/ 6 w 440"/>
                <a:gd name="T37" fmla="*/ 123 h 125"/>
                <a:gd name="T38" fmla="*/ 13 w 440"/>
                <a:gd name="T39" fmla="*/ 122 h 125"/>
                <a:gd name="T40" fmla="*/ 24 w 440"/>
                <a:gd name="T41" fmla="*/ 111 h 125"/>
                <a:gd name="T42" fmla="*/ 25 w 440"/>
                <a:gd name="T43" fmla="*/ 109 h 125"/>
                <a:gd name="T44" fmla="*/ 41 w 440"/>
                <a:gd name="T45" fmla="*/ 96 h 125"/>
                <a:gd name="T46" fmla="*/ 59 w 440"/>
                <a:gd name="T47" fmla="*/ 85 h 125"/>
                <a:gd name="T48" fmla="*/ 82 w 440"/>
                <a:gd name="T49" fmla="*/ 73 h 125"/>
                <a:gd name="T50" fmla="*/ 106 w 440"/>
                <a:gd name="T51" fmla="*/ 65 h 125"/>
                <a:gd name="T52" fmla="*/ 131 w 440"/>
                <a:gd name="T53" fmla="*/ 59 h 125"/>
                <a:gd name="T54" fmla="*/ 160 w 440"/>
                <a:gd name="T55" fmla="*/ 53 h 125"/>
                <a:gd name="T56" fmla="*/ 189 w 440"/>
                <a:gd name="T57" fmla="*/ 49 h 125"/>
                <a:gd name="T58" fmla="*/ 221 w 440"/>
                <a:gd name="T59" fmla="*/ 48 h 125"/>
                <a:gd name="T60" fmla="*/ 252 w 440"/>
                <a:gd name="T61" fmla="*/ 49 h 125"/>
                <a:gd name="T62" fmla="*/ 283 w 440"/>
                <a:gd name="T63" fmla="*/ 53 h 125"/>
                <a:gd name="T64" fmla="*/ 310 w 440"/>
                <a:gd name="T65" fmla="*/ 59 h 125"/>
                <a:gd name="T66" fmla="*/ 338 w 440"/>
                <a:gd name="T67" fmla="*/ 65 h 125"/>
                <a:gd name="T68" fmla="*/ 362 w 440"/>
                <a:gd name="T69" fmla="*/ 76 h 125"/>
                <a:gd name="T70" fmla="*/ 382 w 440"/>
                <a:gd name="T71" fmla="*/ 85 h 125"/>
                <a:gd name="T72" fmla="*/ 400 w 440"/>
                <a:gd name="T73" fmla="*/ 97 h 125"/>
                <a:gd name="T74" fmla="*/ 416 w 440"/>
                <a:gd name="T75" fmla="*/ 111 h 125"/>
                <a:gd name="T76" fmla="*/ 419 w 440"/>
                <a:gd name="T77" fmla="*/ 114 h 125"/>
                <a:gd name="T78" fmla="*/ 426 w 440"/>
                <a:gd name="T79" fmla="*/ 122 h 125"/>
                <a:gd name="T80" fmla="*/ 433 w 440"/>
                <a:gd name="T81" fmla="*/ 125 h 125"/>
                <a:gd name="T82" fmla="*/ 440 w 440"/>
                <a:gd name="T83" fmla="*/ 117 h 12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40"/>
                <a:gd name="T127" fmla="*/ 0 h 125"/>
                <a:gd name="T128" fmla="*/ 440 w 440"/>
                <a:gd name="T129" fmla="*/ 125 h 12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40" h="125">
                  <a:moveTo>
                    <a:pt x="440" y="117"/>
                  </a:moveTo>
                  <a:lnTo>
                    <a:pt x="435" y="93"/>
                  </a:lnTo>
                  <a:lnTo>
                    <a:pt x="423" y="72"/>
                  </a:lnTo>
                  <a:lnTo>
                    <a:pt x="403" y="51"/>
                  </a:lnTo>
                  <a:lnTo>
                    <a:pt x="376" y="35"/>
                  </a:lnTo>
                  <a:lnTo>
                    <a:pt x="343" y="20"/>
                  </a:lnTo>
                  <a:lnTo>
                    <a:pt x="305" y="8"/>
                  </a:lnTo>
                  <a:lnTo>
                    <a:pt x="266" y="2"/>
                  </a:lnTo>
                  <a:lnTo>
                    <a:pt x="221" y="0"/>
                  </a:lnTo>
                  <a:lnTo>
                    <a:pt x="176" y="2"/>
                  </a:lnTo>
                  <a:lnTo>
                    <a:pt x="135" y="8"/>
                  </a:lnTo>
                  <a:lnTo>
                    <a:pt x="98" y="20"/>
                  </a:lnTo>
                  <a:lnTo>
                    <a:pt x="66" y="35"/>
                  </a:lnTo>
                  <a:lnTo>
                    <a:pt x="38" y="51"/>
                  </a:lnTo>
                  <a:lnTo>
                    <a:pt x="17" y="72"/>
                  </a:lnTo>
                  <a:lnTo>
                    <a:pt x="5" y="93"/>
                  </a:lnTo>
                  <a:lnTo>
                    <a:pt x="0" y="117"/>
                  </a:lnTo>
                  <a:lnTo>
                    <a:pt x="1" y="118"/>
                  </a:lnTo>
                  <a:lnTo>
                    <a:pt x="6" y="123"/>
                  </a:lnTo>
                  <a:lnTo>
                    <a:pt x="13" y="122"/>
                  </a:lnTo>
                  <a:lnTo>
                    <a:pt x="24" y="111"/>
                  </a:lnTo>
                  <a:lnTo>
                    <a:pt x="25" y="109"/>
                  </a:lnTo>
                  <a:lnTo>
                    <a:pt x="41" y="96"/>
                  </a:lnTo>
                  <a:lnTo>
                    <a:pt x="59" y="85"/>
                  </a:lnTo>
                  <a:lnTo>
                    <a:pt x="82" y="73"/>
                  </a:lnTo>
                  <a:lnTo>
                    <a:pt x="106" y="65"/>
                  </a:lnTo>
                  <a:lnTo>
                    <a:pt x="131" y="59"/>
                  </a:lnTo>
                  <a:lnTo>
                    <a:pt x="160" y="53"/>
                  </a:lnTo>
                  <a:lnTo>
                    <a:pt x="189" y="49"/>
                  </a:lnTo>
                  <a:lnTo>
                    <a:pt x="221" y="48"/>
                  </a:lnTo>
                  <a:lnTo>
                    <a:pt x="252" y="49"/>
                  </a:lnTo>
                  <a:lnTo>
                    <a:pt x="283" y="53"/>
                  </a:lnTo>
                  <a:lnTo>
                    <a:pt x="310" y="59"/>
                  </a:lnTo>
                  <a:lnTo>
                    <a:pt x="338" y="65"/>
                  </a:lnTo>
                  <a:lnTo>
                    <a:pt x="362" y="76"/>
                  </a:lnTo>
                  <a:lnTo>
                    <a:pt x="382" y="85"/>
                  </a:lnTo>
                  <a:lnTo>
                    <a:pt x="400" y="97"/>
                  </a:lnTo>
                  <a:lnTo>
                    <a:pt x="416" y="111"/>
                  </a:lnTo>
                  <a:lnTo>
                    <a:pt x="419" y="114"/>
                  </a:lnTo>
                  <a:lnTo>
                    <a:pt x="426" y="122"/>
                  </a:lnTo>
                  <a:lnTo>
                    <a:pt x="433" y="125"/>
                  </a:lnTo>
                  <a:lnTo>
                    <a:pt x="440" y="117"/>
                  </a:lnTo>
                  <a:close/>
                </a:path>
              </a:pathLst>
            </a:custGeom>
            <a:solidFill>
              <a:srgbClr val="BFCCD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091" name="Freeform 341"/>
            <p:cNvSpPr>
              <a:spLocks/>
            </p:cNvSpPr>
            <p:nvPr/>
          </p:nvSpPr>
          <p:spPr bwMode="auto">
            <a:xfrm>
              <a:off x="2887" y="3452"/>
              <a:ext cx="226" cy="124"/>
            </a:xfrm>
            <a:custGeom>
              <a:avLst/>
              <a:gdLst>
                <a:gd name="T0" fmla="*/ 0 w 226"/>
                <a:gd name="T1" fmla="*/ 15 h 124"/>
                <a:gd name="T2" fmla="*/ 0 w 226"/>
                <a:gd name="T3" fmla="*/ 15 h 124"/>
                <a:gd name="T4" fmla="*/ 45 w 226"/>
                <a:gd name="T5" fmla="*/ 15 h 124"/>
                <a:gd name="T6" fmla="*/ 85 w 226"/>
                <a:gd name="T7" fmla="*/ 21 h 124"/>
                <a:gd name="T8" fmla="*/ 122 w 226"/>
                <a:gd name="T9" fmla="*/ 33 h 124"/>
                <a:gd name="T10" fmla="*/ 154 w 226"/>
                <a:gd name="T11" fmla="*/ 46 h 124"/>
                <a:gd name="T12" fmla="*/ 180 w 226"/>
                <a:gd name="T13" fmla="*/ 63 h 124"/>
                <a:gd name="T14" fmla="*/ 197 w 226"/>
                <a:gd name="T15" fmla="*/ 83 h 124"/>
                <a:gd name="T16" fmla="*/ 210 w 226"/>
                <a:gd name="T17" fmla="*/ 102 h 124"/>
                <a:gd name="T18" fmla="*/ 213 w 226"/>
                <a:gd name="T19" fmla="*/ 124 h 124"/>
                <a:gd name="T20" fmla="*/ 226 w 226"/>
                <a:gd name="T21" fmla="*/ 124 h 124"/>
                <a:gd name="T22" fmla="*/ 220 w 226"/>
                <a:gd name="T23" fmla="*/ 98 h 124"/>
                <a:gd name="T24" fmla="*/ 206 w 226"/>
                <a:gd name="T25" fmla="*/ 75 h 124"/>
                <a:gd name="T26" fmla="*/ 187 w 226"/>
                <a:gd name="T27" fmla="*/ 54 h 124"/>
                <a:gd name="T28" fmla="*/ 157 w 226"/>
                <a:gd name="T29" fmla="*/ 37 h 124"/>
                <a:gd name="T30" fmla="*/ 126 w 226"/>
                <a:gd name="T31" fmla="*/ 22 h 124"/>
                <a:gd name="T32" fmla="*/ 85 w 226"/>
                <a:gd name="T33" fmla="*/ 10 h 124"/>
                <a:gd name="T34" fmla="*/ 45 w 226"/>
                <a:gd name="T35" fmla="*/ 4 h 124"/>
                <a:gd name="T36" fmla="*/ 0 w 226"/>
                <a:gd name="T37" fmla="*/ 0 h 124"/>
                <a:gd name="T38" fmla="*/ 0 w 226"/>
                <a:gd name="T39" fmla="*/ 15 h 12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26"/>
                <a:gd name="T61" fmla="*/ 0 h 124"/>
                <a:gd name="T62" fmla="*/ 226 w 226"/>
                <a:gd name="T63" fmla="*/ 124 h 12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26" h="124">
                  <a:moveTo>
                    <a:pt x="0" y="15"/>
                  </a:moveTo>
                  <a:lnTo>
                    <a:pt x="0" y="15"/>
                  </a:lnTo>
                  <a:lnTo>
                    <a:pt x="45" y="15"/>
                  </a:lnTo>
                  <a:lnTo>
                    <a:pt x="85" y="21"/>
                  </a:lnTo>
                  <a:lnTo>
                    <a:pt x="122" y="33"/>
                  </a:lnTo>
                  <a:lnTo>
                    <a:pt x="154" y="46"/>
                  </a:lnTo>
                  <a:lnTo>
                    <a:pt x="180" y="63"/>
                  </a:lnTo>
                  <a:lnTo>
                    <a:pt x="197" y="83"/>
                  </a:lnTo>
                  <a:lnTo>
                    <a:pt x="210" y="102"/>
                  </a:lnTo>
                  <a:lnTo>
                    <a:pt x="213" y="124"/>
                  </a:lnTo>
                  <a:lnTo>
                    <a:pt x="226" y="124"/>
                  </a:lnTo>
                  <a:lnTo>
                    <a:pt x="220" y="98"/>
                  </a:lnTo>
                  <a:lnTo>
                    <a:pt x="206" y="75"/>
                  </a:lnTo>
                  <a:lnTo>
                    <a:pt x="187" y="54"/>
                  </a:lnTo>
                  <a:lnTo>
                    <a:pt x="157" y="37"/>
                  </a:lnTo>
                  <a:lnTo>
                    <a:pt x="126" y="22"/>
                  </a:lnTo>
                  <a:lnTo>
                    <a:pt x="85" y="10"/>
                  </a:lnTo>
                  <a:lnTo>
                    <a:pt x="45" y="4"/>
                  </a:lnTo>
                  <a:lnTo>
                    <a:pt x="0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092" name="Freeform 342"/>
            <p:cNvSpPr>
              <a:spLocks/>
            </p:cNvSpPr>
            <p:nvPr/>
          </p:nvSpPr>
          <p:spPr bwMode="auto">
            <a:xfrm>
              <a:off x="2661" y="3452"/>
              <a:ext cx="226" cy="125"/>
            </a:xfrm>
            <a:custGeom>
              <a:avLst/>
              <a:gdLst>
                <a:gd name="T0" fmla="*/ 11 w 226"/>
                <a:gd name="T1" fmla="*/ 121 h 125"/>
                <a:gd name="T2" fmla="*/ 13 w 226"/>
                <a:gd name="T3" fmla="*/ 124 h 125"/>
                <a:gd name="T4" fmla="*/ 15 w 226"/>
                <a:gd name="T5" fmla="*/ 101 h 125"/>
                <a:gd name="T6" fmla="*/ 29 w 226"/>
                <a:gd name="T7" fmla="*/ 83 h 125"/>
                <a:gd name="T8" fmla="*/ 47 w 226"/>
                <a:gd name="T9" fmla="*/ 63 h 125"/>
                <a:gd name="T10" fmla="*/ 73 w 226"/>
                <a:gd name="T11" fmla="*/ 46 h 125"/>
                <a:gd name="T12" fmla="*/ 105 w 226"/>
                <a:gd name="T13" fmla="*/ 33 h 125"/>
                <a:gd name="T14" fmla="*/ 141 w 226"/>
                <a:gd name="T15" fmla="*/ 21 h 125"/>
                <a:gd name="T16" fmla="*/ 182 w 226"/>
                <a:gd name="T17" fmla="*/ 14 h 125"/>
                <a:gd name="T18" fmla="*/ 226 w 226"/>
                <a:gd name="T19" fmla="*/ 14 h 125"/>
                <a:gd name="T20" fmla="*/ 226 w 226"/>
                <a:gd name="T21" fmla="*/ 0 h 125"/>
                <a:gd name="T22" fmla="*/ 182 w 226"/>
                <a:gd name="T23" fmla="*/ 4 h 125"/>
                <a:gd name="T24" fmla="*/ 141 w 226"/>
                <a:gd name="T25" fmla="*/ 10 h 125"/>
                <a:gd name="T26" fmla="*/ 102 w 226"/>
                <a:gd name="T27" fmla="*/ 22 h 125"/>
                <a:gd name="T28" fmla="*/ 69 w 226"/>
                <a:gd name="T29" fmla="*/ 37 h 125"/>
                <a:gd name="T30" fmla="*/ 42 w 226"/>
                <a:gd name="T31" fmla="*/ 54 h 125"/>
                <a:gd name="T32" fmla="*/ 19 w 226"/>
                <a:gd name="T33" fmla="*/ 75 h 125"/>
                <a:gd name="T34" fmla="*/ 6 w 226"/>
                <a:gd name="T35" fmla="*/ 97 h 125"/>
                <a:gd name="T36" fmla="*/ 0 w 226"/>
                <a:gd name="T37" fmla="*/ 124 h 125"/>
                <a:gd name="T38" fmla="*/ 1 w 226"/>
                <a:gd name="T39" fmla="*/ 125 h 125"/>
                <a:gd name="T40" fmla="*/ 11 w 226"/>
                <a:gd name="T41" fmla="*/ 121 h 12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26"/>
                <a:gd name="T64" fmla="*/ 0 h 125"/>
                <a:gd name="T65" fmla="*/ 226 w 226"/>
                <a:gd name="T66" fmla="*/ 125 h 12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26" h="125">
                  <a:moveTo>
                    <a:pt x="11" y="121"/>
                  </a:moveTo>
                  <a:lnTo>
                    <a:pt x="13" y="124"/>
                  </a:lnTo>
                  <a:lnTo>
                    <a:pt x="15" y="101"/>
                  </a:lnTo>
                  <a:lnTo>
                    <a:pt x="29" y="83"/>
                  </a:lnTo>
                  <a:lnTo>
                    <a:pt x="47" y="63"/>
                  </a:lnTo>
                  <a:lnTo>
                    <a:pt x="73" y="46"/>
                  </a:lnTo>
                  <a:lnTo>
                    <a:pt x="105" y="33"/>
                  </a:lnTo>
                  <a:lnTo>
                    <a:pt x="141" y="21"/>
                  </a:lnTo>
                  <a:lnTo>
                    <a:pt x="182" y="14"/>
                  </a:lnTo>
                  <a:lnTo>
                    <a:pt x="226" y="14"/>
                  </a:lnTo>
                  <a:lnTo>
                    <a:pt x="226" y="0"/>
                  </a:lnTo>
                  <a:lnTo>
                    <a:pt x="182" y="4"/>
                  </a:lnTo>
                  <a:lnTo>
                    <a:pt x="141" y="10"/>
                  </a:lnTo>
                  <a:lnTo>
                    <a:pt x="102" y="22"/>
                  </a:lnTo>
                  <a:lnTo>
                    <a:pt x="69" y="37"/>
                  </a:lnTo>
                  <a:lnTo>
                    <a:pt x="42" y="54"/>
                  </a:lnTo>
                  <a:lnTo>
                    <a:pt x="19" y="75"/>
                  </a:lnTo>
                  <a:lnTo>
                    <a:pt x="6" y="97"/>
                  </a:lnTo>
                  <a:lnTo>
                    <a:pt x="0" y="124"/>
                  </a:lnTo>
                  <a:lnTo>
                    <a:pt x="1" y="125"/>
                  </a:lnTo>
                  <a:lnTo>
                    <a:pt x="11" y="1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093" name="Freeform 343"/>
            <p:cNvSpPr>
              <a:spLocks/>
            </p:cNvSpPr>
            <p:nvPr/>
          </p:nvSpPr>
          <p:spPr bwMode="auto">
            <a:xfrm>
              <a:off x="2662" y="3567"/>
              <a:ext cx="34" cy="21"/>
            </a:xfrm>
            <a:custGeom>
              <a:avLst/>
              <a:gdLst>
                <a:gd name="T0" fmla="*/ 26 w 34"/>
                <a:gd name="T1" fmla="*/ 0 h 21"/>
                <a:gd name="T2" fmla="*/ 24 w 34"/>
                <a:gd name="T3" fmla="*/ 0 h 21"/>
                <a:gd name="T4" fmla="*/ 14 w 34"/>
                <a:gd name="T5" fmla="*/ 9 h 21"/>
                <a:gd name="T6" fmla="*/ 13 w 34"/>
                <a:gd name="T7" fmla="*/ 10 h 21"/>
                <a:gd name="T8" fmla="*/ 10 w 34"/>
                <a:gd name="T9" fmla="*/ 6 h 21"/>
                <a:gd name="T10" fmla="*/ 0 w 34"/>
                <a:gd name="T11" fmla="*/ 10 h 21"/>
                <a:gd name="T12" fmla="*/ 4 w 34"/>
                <a:gd name="T13" fmla="*/ 14 h 21"/>
                <a:gd name="T14" fmla="*/ 10 w 34"/>
                <a:gd name="T15" fmla="*/ 21 h 21"/>
                <a:gd name="T16" fmla="*/ 21 w 34"/>
                <a:gd name="T17" fmla="*/ 18 h 21"/>
                <a:gd name="T18" fmla="*/ 34 w 34"/>
                <a:gd name="T19" fmla="*/ 6 h 21"/>
                <a:gd name="T20" fmla="*/ 32 w 34"/>
                <a:gd name="T21" fmla="*/ 6 h 21"/>
                <a:gd name="T22" fmla="*/ 26 w 34"/>
                <a:gd name="T23" fmla="*/ 0 h 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4"/>
                <a:gd name="T37" fmla="*/ 0 h 21"/>
                <a:gd name="T38" fmla="*/ 34 w 34"/>
                <a:gd name="T39" fmla="*/ 21 h 2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4" h="21">
                  <a:moveTo>
                    <a:pt x="26" y="0"/>
                  </a:moveTo>
                  <a:lnTo>
                    <a:pt x="24" y="0"/>
                  </a:lnTo>
                  <a:lnTo>
                    <a:pt x="14" y="9"/>
                  </a:lnTo>
                  <a:lnTo>
                    <a:pt x="13" y="10"/>
                  </a:lnTo>
                  <a:lnTo>
                    <a:pt x="10" y="6"/>
                  </a:lnTo>
                  <a:lnTo>
                    <a:pt x="0" y="10"/>
                  </a:lnTo>
                  <a:lnTo>
                    <a:pt x="4" y="14"/>
                  </a:lnTo>
                  <a:lnTo>
                    <a:pt x="10" y="21"/>
                  </a:lnTo>
                  <a:lnTo>
                    <a:pt x="21" y="18"/>
                  </a:lnTo>
                  <a:lnTo>
                    <a:pt x="34" y="6"/>
                  </a:lnTo>
                  <a:lnTo>
                    <a:pt x="32" y="6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094" name="Freeform 344"/>
            <p:cNvSpPr>
              <a:spLocks/>
            </p:cNvSpPr>
            <p:nvPr/>
          </p:nvSpPr>
          <p:spPr bwMode="auto">
            <a:xfrm>
              <a:off x="2688" y="3566"/>
              <a:ext cx="8" cy="7"/>
            </a:xfrm>
            <a:custGeom>
              <a:avLst/>
              <a:gdLst>
                <a:gd name="T0" fmla="*/ 2 w 8"/>
                <a:gd name="T1" fmla="*/ 0 h 7"/>
                <a:gd name="T2" fmla="*/ 2 w 8"/>
                <a:gd name="T3" fmla="*/ 0 h 7"/>
                <a:gd name="T4" fmla="*/ 0 w 8"/>
                <a:gd name="T5" fmla="*/ 1 h 7"/>
                <a:gd name="T6" fmla="*/ 6 w 8"/>
                <a:gd name="T7" fmla="*/ 7 h 7"/>
                <a:gd name="T8" fmla="*/ 8 w 8"/>
                <a:gd name="T9" fmla="*/ 6 h 7"/>
                <a:gd name="T10" fmla="*/ 2 w 8"/>
                <a:gd name="T11" fmla="*/ 0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7"/>
                <a:gd name="T20" fmla="*/ 8 w 8"/>
                <a:gd name="T21" fmla="*/ 7 h 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7">
                  <a:moveTo>
                    <a:pt x="2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6" y="7"/>
                  </a:lnTo>
                  <a:lnTo>
                    <a:pt x="8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095" name="Freeform 345"/>
            <p:cNvSpPr>
              <a:spLocks/>
            </p:cNvSpPr>
            <p:nvPr/>
          </p:nvSpPr>
          <p:spPr bwMode="auto">
            <a:xfrm>
              <a:off x="2689" y="3501"/>
              <a:ext cx="198" cy="71"/>
            </a:xfrm>
            <a:custGeom>
              <a:avLst/>
              <a:gdLst>
                <a:gd name="T0" fmla="*/ 198 w 198"/>
                <a:gd name="T1" fmla="*/ 0 h 71"/>
                <a:gd name="T2" fmla="*/ 198 w 198"/>
                <a:gd name="T3" fmla="*/ 0 h 71"/>
                <a:gd name="T4" fmla="*/ 167 w 198"/>
                <a:gd name="T5" fmla="*/ 2 h 71"/>
                <a:gd name="T6" fmla="*/ 138 w 198"/>
                <a:gd name="T7" fmla="*/ 6 h 71"/>
                <a:gd name="T8" fmla="*/ 109 w 198"/>
                <a:gd name="T9" fmla="*/ 12 h 71"/>
                <a:gd name="T10" fmla="*/ 82 w 198"/>
                <a:gd name="T11" fmla="*/ 18 h 71"/>
                <a:gd name="T12" fmla="*/ 57 w 198"/>
                <a:gd name="T13" fmla="*/ 26 h 71"/>
                <a:gd name="T14" fmla="*/ 36 w 198"/>
                <a:gd name="T15" fmla="*/ 38 h 71"/>
                <a:gd name="T16" fmla="*/ 16 w 198"/>
                <a:gd name="T17" fmla="*/ 48 h 71"/>
                <a:gd name="T18" fmla="*/ 0 w 198"/>
                <a:gd name="T19" fmla="*/ 64 h 71"/>
                <a:gd name="T20" fmla="*/ 7 w 198"/>
                <a:gd name="T21" fmla="*/ 71 h 71"/>
                <a:gd name="T22" fmla="*/ 23 w 198"/>
                <a:gd name="T23" fmla="*/ 59 h 71"/>
                <a:gd name="T24" fmla="*/ 39 w 198"/>
                <a:gd name="T25" fmla="*/ 48 h 71"/>
                <a:gd name="T26" fmla="*/ 61 w 198"/>
                <a:gd name="T27" fmla="*/ 37 h 71"/>
                <a:gd name="T28" fmla="*/ 85 w 198"/>
                <a:gd name="T29" fmla="*/ 29 h 71"/>
                <a:gd name="T30" fmla="*/ 109 w 198"/>
                <a:gd name="T31" fmla="*/ 22 h 71"/>
                <a:gd name="T32" fmla="*/ 138 w 198"/>
                <a:gd name="T33" fmla="*/ 17 h 71"/>
                <a:gd name="T34" fmla="*/ 167 w 198"/>
                <a:gd name="T35" fmla="*/ 13 h 71"/>
                <a:gd name="T36" fmla="*/ 198 w 198"/>
                <a:gd name="T37" fmla="*/ 13 h 71"/>
                <a:gd name="T38" fmla="*/ 198 w 198"/>
                <a:gd name="T39" fmla="*/ 0 h 7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98"/>
                <a:gd name="T61" fmla="*/ 0 h 71"/>
                <a:gd name="T62" fmla="*/ 198 w 198"/>
                <a:gd name="T63" fmla="*/ 71 h 7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98" h="71">
                  <a:moveTo>
                    <a:pt x="198" y="0"/>
                  </a:moveTo>
                  <a:lnTo>
                    <a:pt x="198" y="0"/>
                  </a:lnTo>
                  <a:lnTo>
                    <a:pt x="167" y="2"/>
                  </a:lnTo>
                  <a:lnTo>
                    <a:pt x="138" y="6"/>
                  </a:lnTo>
                  <a:lnTo>
                    <a:pt x="109" y="12"/>
                  </a:lnTo>
                  <a:lnTo>
                    <a:pt x="82" y="18"/>
                  </a:lnTo>
                  <a:lnTo>
                    <a:pt x="57" y="26"/>
                  </a:lnTo>
                  <a:lnTo>
                    <a:pt x="36" y="38"/>
                  </a:lnTo>
                  <a:lnTo>
                    <a:pt x="16" y="48"/>
                  </a:lnTo>
                  <a:lnTo>
                    <a:pt x="0" y="64"/>
                  </a:lnTo>
                  <a:lnTo>
                    <a:pt x="7" y="71"/>
                  </a:lnTo>
                  <a:lnTo>
                    <a:pt x="23" y="59"/>
                  </a:lnTo>
                  <a:lnTo>
                    <a:pt x="39" y="48"/>
                  </a:lnTo>
                  <a:lnTo>
                    <a:pt x="61" y="37"/>
                  </a:lnTo>
                  <a:lnTo>
                    <a:pt x="85" y="29"/>
                  </a:lnTo>
                  <a:lnTo>
                    <a:pt x="109" y="22"/>
                  </a:lnTo>
                  <a:lnTo>
                    <a:pt x="138" y="17"/>
                  </a:lnTo>
                  <a:lnTo>
                    <a:pt x="167" y="13"/>
                  </a:lnTo>
                  <a:lnTo>
                    <a:pt x="198" y="13"/>
                  </a:lnTo>
                  <a:lnTo>
                    <a:pt x="19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096" name="Freeform 346"/>
            <p:cNvSpPr>
              <a:spLocks/>
            </p:cNvSpPr>
            <p:nvPr/>
          </p:nvSpPr>
          <p:spPr bwMode="auto">
            <a:xfrm>
              <a:off x="2887" y="3501"/>
              <a:ext cx="202" cy="72"/>
            </a:xfrm>
            <a:custGeom>
              <a:avLst/>
              <a:gdLst>
                <a:gd name="T0" fmla="*/ 202 w 202"/>
                <a:gd name="T1" fmla="*/ 65 h 72"/>
                <a:gd name="T2" fmla="*/ 199 w 202"/>
                <a:gd name="T3" fmla="*/ 65 h 72"/>
                <a:gd name="T4" fmla="*/ 183 w 202"/>
                <a:gd name="T5" fmla="*/ 51 h 72"/>
                <a:gd name="T6" fmla="*/ 165 w 202"/>
                <a:gd name="T7" fmla="*/ 38 h 72"/>
                <a:gd name="T8" fmla="*/ 143 w 202"/>
                <a:gd name="T9" fmla="*/ 29 h 72"/>
                <a:gd name="T10" fmla="*/ 120 w 202"/>
                <a:gd name="T11" fmla="*/ 18 h 72"/>
                <a:gd name="T12" fmla="*/ 90 w 202"/>
                <a:gd name="T13" fmla="*/ 12 h 72"/>
                <a:gd name="T14" fmla="*/ 63 w 202"/>
                <a:gd name="T15" fmla="*/ 6 h 72"/>
                <a:gd name="T16" fmla="*/ 32 w 202"/>
                <a:gd name="T17" fmla="*/ 2 h 72"/>
                <a:gd name="T18" fmla="*/ 0 w 202"/>
                <a:gd name="T19" fmla="*/ 0 h 72"/>
                <a:gd name="T20" fmla="*/ 0 w 202"/>
                <a:gd name="T21" fmla="*/ 13 h 72"/>
                <a:gd name="T22" fmla="*/ 32 w 202"/>
                <a:gd name="T23" fmla="*/ 13 h 72"/>
                <a:gd name="T24" fmla="*/ 63 w 202"/>
                <a:gd name="T25" fmla="*/ 17 h 72"/>
                <a:gd name="T26" fmla="*/ 90 w 202"/>
                <a:gd name="T27" fmla="*/ 22 h 72"/>
                <a:gd name="T28" fmla="*/ 115 w 202"/>
                <a:gd name="T29" fmla="*/ 29 h 72"/>
                <a:gd name="T30" fmla="*/ 141 w 202"/>
                <a:gd name="T31" fmla="*/ 38 h 72"/>
                <a:gd name="T32" fmla="*/ 161 w 202"/>
                <a:gd name="T33" fmla="*/ 48 h 72"/>
                <a:gd name="T34" fmla="*/ 176 w 202"/>
                <a:gd name="T35" fmla="*/ 60 h 72"/>
                <a:gd name="T36" fmla="*/ 194 w 202"/>
                <a:gd name="T37" fmla="*/ 72 h 72"/>
                <a:gd name="T38" fmla="*/ 191 w 202"/>
                <a:gd name="T39" fmla="*/ 72 h 72"/>
                <a:gd name="T40" fmla="*/ 202 w 202"/>
                <a:gd name="T41" fmla="*/ 65 h 7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02"/>
                <a:gd name="T64" fmla="*/ 0 h 72"/>
                <a:gd name="T65" fmla="*/ 202 w 202"/>
                <a:gd name="T66" fmla="*/ 72 h 7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02" h="72">
                  <a:moveTo>
                    <a:pt x="202" y="65"/>
                  </a:moveTo>
                  <a:lnTo>
                    <a:pt x="199" y="65"/>
                  </a:lnTo>
                  <a:lnTo>
                    <a:pt x="183" y="51"/>
                  </a:lnTo>
                  <a:lnTo>
                    <a:pt x="165" y="38"/>
                  </a:lnTo>
                  <a:lnTo>
                    <a:pt x="143" y="29"/>
                  </a:lnTo>
                  <a:lnTo>
                    <a:pt x="120" y="18"/>
                  </a:lnTo>
                  <a:lnTo>
                    <a:pt x="90" y="12"/>
                  </a:lnTo>
                  <a:lnTo>
                    <a:pt x="63" y="6"/>
                  </a:lnTo>
                  <a:lnTo>
                    <a:pt x="32" y="2"/>
                  </a:lnTo>
                  <a:lnTo>
                    <a:pt x="0" y="0"/>
                  </a:lnTo>
                  <a:lnTo>
                    <a:pt x="0" y="13"/>
                  </a:lnTo>
                  <a:lnTo>
                    <a:pt x="32" y="13"/>
                  </a:lnTo>
                  <a:lnTo>
                    <a:pt x="63" y="17"/>
                  </a:lnTo>
                  <a:lnTo>
                    <a:pt x="90" y="22"/>
                  </a:lnTo>
                  <a:lnTo>
                    <a:pt x="115" y="29"/>
                  </a:lnTo>
                  <a:lnTo>
                    <a:pt x="141" y="38"/>
                  </a:lnTo>
                  <a:lnTo>
                    <a:pt x="161" y="48"/>
                  </a:lnTo>
                  <a:lnTo>
                    <a:pt x="176" y="60"/>
                  </a:lnTo>
                  <a:lnTo>
                    <a:pt x="194" y="72"/>
                  </a:lnTo>
                  <a:lnTo>
                    <a:pt x="191" y="72"/>
                  </a:lnTo>
                  <a:lnTo>
                    <a:pt x="202" y="6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097" name="Freeform 347"/>
            <p:cNvSpPr>
              <a:spLocks/>
            </p:cNvSpPr>
            <p:nvPr/>
          </p:nvSpPr>
          <p:spPr bwMode="auto">
            <a:xfrm>
              <a:off x="3078" y="3567"/>
              <a:ext cx="35" cy="22"/>
            </a:xfrm>
            <a:custGeom>
              <a:avLst/>
              <a:gdLst>
                <a:gd name="T0" fmla="*/ 22 w 35"/>
                <a:gd name="T1" fmla="*/ 9 h 22"/>
                <a:gd name="T2" fmla="*/ 23 w 35"/>
                <a:gd name="T3" fmla="*/ 6 h 22"/>
                <a:gd name="T4" fmla="*/ 21 w 35"/>
                <a:gd name="T5" fmla="*/ 11 h 22"/>
                <a:gd name="T6" fmla="*/ 18 w 35"/>
                <a:gd name="T7" fmla="*/ 9 h 22"/>
                <a:gd name="T8" fmla="*/ 12 w 35"/>
                <a:gd name="T9" fmla="*/ 3 h 22"/>
                <a:gd name="T10" fmla="*/ 11 w 35"/>
                <a:gd name="T11" fmla="*/ 0 h 22"/>
                <a:gd name="T12" fmla="*/ 0 w 35"/>
                <a:gd name="T13" fmla="*/ 6 h 22"/>
                <a:gd name="T14" fmla="*/ 5 w 35"/>
                <a:gd name="T15" fmla="*/ 10 h 22"/>
                <a:gd name="T16" fmla="*/ 12 w 35"/>
                <a:gd name="T17" fmla="*/ 18 h 22"/>
                <a:gd name="T18" fmla="*/ 23 w 35"/>
                <a:gd name="T19" fmla="*/ 22 h 22"/>
                <a:gd name="T20" fmla="*/ 34 w 35"/>
                <a:gd name="T21" fmla="*/ 10 h 22"/>
                <a:gd name="T22" fmla="*/ 35 w 35"/>
                <a:gd name="T23" fmla="*/ 9 h 22"/>
                <a:gd name="T24" fmla="*/ 34 w 35"/>
                <a:gd name="T25" fmla="*/ 10 h 22"/>
                <a:gd name="T26" fmla="*/ 34 w 35"/>
                <a:gd name="T27" fmla="*/ 9 h 22"/>
                <a:gd name="T28" fmla="*/ 35 w 35"/>
                <a:gd name="T29" fmla="*/ 9 h 22"/>
                <a:gd name="T30" fmla="*/ 22 w 35"/>
                <a:gd name="T31" fmla="*/ 9 h 2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5"/>
                <a:gd name="T49" fmla="*/ 0 h 22"/>
                <a:gd name="T50" fmla="*/ 35 w 35"/>
                <a:gd name="T51" fmla="*/ 22 h 2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5" h="22">
                  <a:moveTo>
                    <a:pt x="22" y="9"/>
                  </a:moveTo>
                  <a:lnTo>
                    <a:pt x="23" y="6"/>
                  </a:lnTo>
                  <a:lnTo>
                    <a:pt x="21" y="11"/>
                  </a:lnTo>
                  <a:lnTo>
                    <a:pt x="18" y="9"/>
                  </a:lnTo>
                  <a:lnTo>
                    <a:pt x="12" y="3"/>
                  </a:lnTo>
                  <a:lnTo>
                    <a:pt x="11" y="0"/>
                  </a:lnTo>
                  <a:lnTo>
                    <a:pt x="0" y="6"/>
                  </a:lnTo>
                  <a:lnTo>
                    <a:pt x="5" y="10"/>
                  </a:lnTo>
                  <a:lnTo>
                    <a:pt x="12" y="18"/>
                  </a:lnTo>
                  <a:lnTo>
                    <a:pt x="23" y="22"/>
                  </a:lnTo>
                  <a:lnTo>
                    <a:pt x="34" y="10"/>
                  </a:lnTo>
                  <a:lnTo>
                    <a:pt x="35" y="9"/>
                  </a:lnTo>
                  <a:lnTo>
                    <a:pt x="34" y="10"/>
                  </a:lnTo>
                  <a:lnTo>
                    <a:pt x="34" y="9"/>
                  </a:lnTo>
                  <a:lnTo>
                    <a:pt x="35" y="9"/>
                  </a:lnTo>
                  <a:lnTo>
                    <a:pt x="22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098" name="Freeform 348"/>
            <p:cNvSpPr>
              <a:spLocks/>
            </p:cNvSpPr>
            <p:nvPr/>
          </p:nvSpPr>
          <p:spPr bwMode="auto">
            <a:xfrm>
              <a:off x="2751" y="3459"/>
              <a:ext cx="302" cy="83"/>
            </a:xfrm>
            <a:custGeom>
              <a:avLst/>
              <a:gdLst>
                <a:gd name="T0" fmla="*/ 14 w 302"/>
                <a:gd name="T1" fmla="*/ 68 h 83"/>
                <a:gd name="T2" fmla="*/ 46 w 302"/>
                <a:gd name="T3" fmla="*/ 59 h 83"/>
                <a:gd name="T4" fmla="*/ 79 w 302"/>
                <a:gd name="T5" fmla="*/ 51 h 83"/>
                <a:gd name="T6" fmla="*/ 118 w 302"/>
                <a:gd name="T7" fmla="*/ 48 h 83"/>
                <a:gd name="T8" fmla="*/ 158 w 302"/>
                <a:gd name="T9" fmla="*/ 48 h 83"/>
                <a:gd name="T10" fmla="*/ 199 w 302"/>
                <a:gd name="T11" fmla="*/ 54 h 83"/>
                <a:gd name="T12" fmla="*/ 237 w 302"/>
                <a:gd name="T13" fmla="*/ 61 h 83"/>
                <a:gd name="T14" fmla="*/ 271 w 302"/>
                <a:gd name="T15" fmla="*/ 73 h 83"/>
                <a:gd name="T16" fmla="*/ 298 w 302"/>
                <a:gd name="T17" fmla="*/ 83 h 83"/>
                <a:gd name="T18" fmla="*/ 300 w 302"/>
                <a:gd name="T19" fmla="*/ 73 h 83"/>
                <a:gd name="T20" fmla="*/ 287 w 302"/>
                <a:gd name="T21" fmla="*/ 48 h 83"/>
                <a:gd name="T22" fmla="*/ 274 w 302"/>
                <a:gd name="T23" fmla="*/ 30 h 83"/>
                <a:gd name="T24" fmla="*/ 257 w 302"/>
                <a:gd name="T25" fmla="*/ 20 h 83"/>
                <a:gd name="T26" fmla="*/ 226 w 302"/>
                <a:gd name="T27" fmla="*/ 10 h 83"/>
                <a:gd name="T28" fmla="*/ 194 w 302"/>
                <a:gd name="T29" fmla="*/ 3 h 83"/>
                <a:gd name="T30" fmla="*/ 157 w 302"/>
                <a:gd name="T31" fmla="*/ 0 h 83"/>
                <a:gd name="T32" fmla="*/ 118 w 302"/>
                <a:gd name="T33" fmla="*/ 0 h 83"/>
                <a:gd name="T34" fmla="*/ 82 w 302"/>
                <a:gd name="T35" fmla="*/ 3 h 83"/>
                <a:gd name="T36" fmla="*/ 47 w 302"/>
                <a:gd name="T37" fmla="*/ 10 h 83"/>
                <a:gd name="T38" fmla="*/ 17 w 302"/>
                <a:gd name="T39" fmla="*/ 19 h 83"/>
                <a:gd name="T40" fmla="*/ 3 w 302"/>
                <a:gd name="T41" fmla="*/ 26 h 83"/>
                <a:gd name="T42" fmla="*/ 10 w 302"/>
                <a:gd name="T43" fmla="*/ 30 h 83"/>
                <a:gd name="T44" fmla="*/ 26 w 302"/>
                <a:gd name="T45" fmla="*/ 32 h 83"/>
                <a:gd name="T46" fmla="*/ 58 w 302"/>
                <a:gd name="T47" fmla="*/ 27 h 83"/>
                <a:gd name="T48" fmla="*/ 99 w 302"/>
                <a:gd name="T49" fmla="*/ 14 h 83"/>
                <a:gd name="T50" fmla="*/ 126 w 302"/>
                <a:gd name="T51" fmla="*/ 10 h 83"/>
                <a:gd name="T52" fmla="*/ 138 w 302"/>
                <a:gd name="T53" fmla="*/ 15 h 83"/>
                <a:gd name="T54" fmla="*/ 138 w 302"/>
                <a:gd name="T55" fmla="*/ 22 h 83"/>
                <a:gd name="T56" fmla="*/ 138 w 302"/>
                <a:gd name="T57" fmla="*/ 25 h 83"/>
                <a:gd name="T58" fmla="*/ 146 w 302"/>
                <a:gd name="T59" fmla="*/ 15 h 83"/>
                <a:gd name="T60" fmla="*/ 146 w 302"/>
                <a:gd name="T61" fmla="*/ 7 h 83"/>
                <a:gd name="T62" fmla="*/ 171 w 302"/>
                <a:gd name="T63" fmla="*/ 10 h 83"/>
                <a:gd name="T64" fmla="*/ 204 w 302"/>
                <a:gd name="T65" fmla="*/ 18 h 83"/>
                <a:gd name="T66" fmla="*/ 233 w 302"/>
                <a:gd name="T67" fmla="*/ 30 h 83"/>
                <a:gd name="T68" fmla="*/ 249 w 302"/>
                <a:gd name="T69" fmla="*/ 48 h 83"/>
                <a:gd name="T70" fmla="*/ 236 w 302"/>
                <a:gd name="T71" fmla="*/ 51 h 83"/>
                <a:gd name="T72" fmla="*/ 212 w 302"/>
                <a:gd name="T73" fmla="*/ 47 h 83"/>
                <a:gd name="T74" fmla="*/ 187 w 302"/>
                <a:gd name="T75" fmla="*/ 43 h 83"/>
                <a:gd name="T76" fmla="*/ 158 w 302"/>
                <a:gd name="T77" fmla="*/ 39 h 83"/>
                <a:gd name="T78" fmla="*/ 134 w 302"/>
                <a:gd name="T79" fmla="*/ 39 h 83"/>
                <a:gd name="T80" fmla="*/ 118 w 302"/>
                <a:gd name="T81" fmla="*/ 43 h 83"/>
                <a:gd name="T82" fmla="*/ 120 w 302"/>
                <a:gd name="T83" fmla="*/ 35 h 83"/>
                <a:gd name="T84" fmla="*/ 124 w 302"/>
                <a:gd name="T85" fmla="*/ 31 h 83"/>
                <a:gd name="T86" fmla="*/ 107 w 302"/>
                <a:gd name="T87" fmla="*/ 35 h 83"/>
                <a:gd name="T88" fmla="*/ 88 w 302"/>
                <a:gd name="T89" fmla="*/ 48 h 83"/>
                <a:gd name="T90" fmla="*/ 62 w 302"/>
                <a:gd name="T91" fmla="*/ 50 h 83"/>
                <a:gd name="T92" fmla="*/ 51 w 302"/>
                <a:gd name="T93" fmla="*/ 50 h 83"/>
                <a:gd name="T94" fmla="*/ 38 w 302"/>
                <a:gd name="T95" fmla="*/ 51 h 83"/>
                <a:gd name="T96" fmla="*/ 22 w 302"/>
                <a:gd name="T97" fmla="*/ 56 h 83"/>
                <a:gd name="T98" fmla="*/ 7 w 302"/>
                <a:gd name="T99" fmla="*/ 66 h 8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02"/>
                <a:gd name="T151" fmla="*/ 0 h 83"/>
                <a:gd name="T152" fmla="*/ 302 w 302"/>
                <a:gd name="T153" fmla="*/ 83 h 8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02" h="83">
                  <a:moveTo>
                    <a:pt x="0" y="74"/>
                  </a:moveTo>
                  <a:lnTo>
                    <a:pt x="14" y="68"/>
                  </a:lnTo>
                  <a:lnTo>
                    <a:pt x="30" y="64"/>
                  </a:lnTo>
                  <a:lnTo>
                    <a:pt x="46" y="59"/>
                  </a:lnTo>
                  <a:lnTo>
                    <a:pt x="62" y="55"/>
                  </a:lnTo>
                  <a:lnTo>
                    <a:pt x="79" y="51"/>
                  </a:lnTo>
                  <a:lnTo>
                    <a:pt x="99" y="50"/>
                  </a:lnTo>
                  <a:lnTo>
                    <a:pt x="118" y="48"/>
                  </a:lnTo>
                  <a:lnTo>
                    <a:pt x="137" y="48"/>
                  </a:lnTo>
                  <a:lnTo>
                    <a:pt x="158" y="48"/>
                  </a:lnTo>
                  <a:lnTo>
                    <a:pt x="179" y="50"/>
                  </a:lnTo>
                  <a:lnTo>
                    <a:pt x="199" y="54"/>
                  </a:lnTo>
                  <a:lnTo>
                    <a:pt x="219" y="56"/>
                  </a:lnTo>
                  <a:lnTo>
                    <a:pt x="237" y="61"/>
                  </a:lnTo>
                  <a:lnTo>
                    <a:pt x="254" y="67"/>
                  </a:lnTo>
                  <a:lnTo>
                    <a:pt x="271" y="73"/>
                  </a:lnTo>
                  <a:lnTo>
                    <a:pt x="286" y="79"/>
                  </a:lnTo>
                  <a:lnTo>
                    <a:pt x="298" y="83"/>
                  </a:lnTo>
                  <a:lnTo>
                    <a:pt x="302" y="81"/>
                  </a:lnTo>
                  <a:lnTo>
                    <a:pt x="300" y="73"/>
                  </a:lnTo>
                  <a:lnTo>
                    <a:pt x="295" y="61"/>
                  </a:lnTo>
                  <a:lnTo>
                    <a:pt x="287" y="48"/>
                  </a:lnTo>
                  <a:lnTo>
                    <a:pt x="279" y="38"/>
                  </a:lnTo>
                  <a:lnTo>
                    <a:pt x="274" y="30"/>
                  </a:lnTo>
                  <a:lnTo>
                    <a:pt x="271" y="26"/>
                  </a:lnTo>
                  <a:lnTo>
                    <a:pt x="257" y="20"/>
                  </a:lnTo>
                  <a:lnTo>
                    <a:pt x="242" y="15"/>
                  </a:lnTo>
                  <a:lnTo>
                    <a:pt x="226" y="10"/>
                  </a:lnTo>
                  <a:lnTo>
                    <a:pt x="211" y="7"/>
                  </a:lnTo>
                  <a:lnTo>
                    <a:pt x="194" y="3"/>
                  </a:lnTo>
                  <a:lnTo>
                    <a:pt x="175" y="2"/>
                  </a:lnTo>
                  <a:lnTo>
                    <a:pt x="157" y="0"/>
                  </a:lnTo>
                  <a:lnTo>
                    <a:pt x="137" y="0"/>
                  </a:lnTo>
                  <a:lnTo>
                    <a:pt x="118" y="0"/>
                  </a:lnTo>
                  <a:lnTo>
                    <a:pt x="100" y="2"/>
                  </a:lnTo>
                  <a:lnTo>
                    <a:pt x="82" y="3"/>
                  </a:lnTo>
                  <a:lnTo>
                    <a:pt x="66" y="7"/>
                  </a:lnTo>
                  <a:lnTo>
                    <a:pt x="47" y="10"/>
                  </a:lnTo>
                  <a:lnTo>
                    <a:pt x="32" y="14"/>
                  </a:lnTo>
                  <a:lnTo>
                    <a:pt x="17" y="19"/>
                  </a:lnTo>
                  <a:lnTo>
                    <a:pt x="3" y="25"/>
                  </a:lnTo>
                  <a:lnTo>
                    <a:pt x="3" y="26"/>
                  </a:lnTo>
                  <a:lnTo>
                    <a:pt x="7" y="27"/>
                  </a:lnTo>
                  <a:lnTo>
                    <a:pt x="10" y="30"/>
                  </a:lnTo>
                  <a:lnTo>
                    <a:pt x="17" y="32"/>
                  </a:lnTo>
                  <a:lnTo>
                    <a:pt x="26" y="32"/>
                  </a:lnTo>
                  <a:lnTo>
                    <a:pt x="41" y="32"/>
                  </a:lnTo>
                  <a:lnTo>
                    <a:pt x="58" y="27"/>
                  </a:lnTo>
                  <a:lnTo>
                    <a:pt x="78" y="20"/>
                  </a:lnTo>
                  <a:lnTo>
                    <a:pt x="99" y="14"/>
                  </a:lnTo>
                  <a:lnTo>
                    <a:pt x="115" y="10"/>
                  </a:lnTo>
                  <a:lnTo>
                    <a:pt x="126" y="10"/>
                  </a:lnTo>
                  <a:lnTo>
                    <a:pt x="134" y="12"/>
                  </a:lnTo>
                  <a:lnTo>
                    <a:pt x="138" y="15"/>
                  </a:lnTo>
                  <a:lnTo>
                    <a:pt x="141" y="19"/>
                  </a:lnTo>
                  <a:lnTo>
                    <a:pt x="138" y="22"/>
                  </a:lnTo>
                  <a:lnTo>
                    <a:pt x="136" y="26"/>
                  </a:lnTo>
                  <a:lnTo>
                    <a:pt x="138" y="25"/>
                  </a:lnTo>
                  <a:lnTo>
                    <a:pt x="143" y="20"/>
                  </a:lnTo>
                  <a:lnTo>
                    <a:pt x="146" y="15"/>
                  </a:lnTo>
                  <a:lnTo>
                    <a:pt x="143" y="7"/>
                  </a:lnTo>
                  <a:lnTo>
                    <a:pt x="146" y="7"/>
                  </a:lnTo>
                  <a:lnTo>
                    <a:pt x="157" y="8"/>
                  </a:lnTo>
                  <a:lnTo>
                    <a:pt x="171" y="10"/>
                  </a:lnTo>
                  <a:lnTo>
                    <a:pt x="187" y="14"/>
                  </a:lnTo>
                  <a:lnTo>
                    <a:pt x="204" y="18"/>
                  </a:lnTo>
                  <a:lnTo>
                    <a:pt x="220" y="22"/>
                  </a:lnTo>
                  <a:lnTo>
                    <a:pt x="233" y="30"/>
                  </a:lnTo>
                  <a:lnTo>
                    <a:pt x="242" y="36"/>
                  </a:lnTo>
                  <a:lnTo>
                    <a:pt x="249" y="48"/>
                  </a:lnTo>
                  <a:lnTo>
                    <a:pt x="246" y="51"/>
                  </a:lnTo>
                  <a:lnTo>
                    <a:pt x="236" y="51"/>
                  </a:lnTo>
                  <a:lnTo>
                    <a:pt x="221" y="48"/>
                  </a:lnTo>
                  <a:lnTo>
                    <a:pt x="212" y="47"/>
                  </a:lnTo>
                  <a:lnTo>
                    <a:pt x="201" y="44"/>
                  </a:lnTo>
                  <a:lnTo>
                    <a:pt x="187" y="43"/>
                  </a:lnTo>
                  <a:lnTo>
                    <a:pt x="173" y="42"/>
                  </a:lnTo>
                  <a:lnTo>
                    <a:pt x="158" y="39"/>
                  </a:lnTo>
                  <a:lnTo>
                    <a:pt x="143" y="39"/>
                  </a:lnTo>
                  <a:lnTo>
                    <a:pt x="134" y="39"/>
                  </a:lnTo>
                  <a:lnTo>
                    <a:pt x="126" y="42"/>
                  </a:lnTo>
                  <a:lnTo>
                    <a:pt x="118" y="43"/>
                  </a:lnTo>
                  <a:lnTo>
                    <a:pt x="116" y="39"/>
                  </a:lnTo>
                  <a:lnTo>
                    <a:pt x="120" y="35"/>
                  </a:lnTo>
                  <a:lnTo>
                    <a:pt x="128" y="31"/>
                  </a:lnTo>
                  <a:lnTo>
                    <a:pt x="124" y="31"/>
                  </a:lnTo>
                  <a:lnTo>
                    <a:pt x="116" y="31"/>
                  </a:lnTo>
                  <a:lnTo>
                    <a:pt x="107" y="35"/>
                  </a:lnTo>
                  <a:lnTo>
                    <a:pt x="97" y="42"/>
                  </a:lnTo>
                  <a:lnTo>
                    <a:pt x="88" y="48"/>
                  </a:lnTo>
                  <a:lnTo>
                    <a:pt x="75" y="50"/>
                  </a:lnTo>
                  <a:lnTo>
                    <a:pt x="62" y="50"/>
                  </a:lnTo>
                  <a:lnTo>
                    <a:pt x="54" y="50"/>
                  </a:lnTo>
                  <a:lnTo>
                    <a:pt x="51" y="50"/>
                  </a:lnTo>
                  <a:lnTo>
                    <a:pt x="45" y="51"/>
                  </a:lnTo>
                  <a:lnTo>
                    <a:pt x="38" y="51"/>
                  </a:lnTo>
                  <a:lnTo>
                    <a:pt x="30" y="54"/>
                  </a:lnTo>
                  <a:lnTo>
                    <a:pt x="22" y="56"/>
                  </a:lnTo>
                  <a:lnTo>
                    <a:pt x="14" y="61"/>
                  </a:lnTo>
                  <a:lnTo>
                    <a:pt x="7" y="66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099" name="Freeform 349"/>
            <p:cNvSpPr>
              <a:spLocks/>
            </p:cNvSpPr>
            <p:nvPr/>
          </p:nvSpPr>
          <p:spPr bwMode="auto">
            <a:xfrm>
              <a:off x="2813" y="3613"/>
              <a:ext cx="147" cy="62"/>
            </a:xfrm>
            <a:custGeom>
              <a:avLst/>
              <a:gdLst>
                <a:gd name="T0" fmla="*/ 147 w 147"/>
                <a:gd name="T1" fmla="*/ 50 h 62"/>
                <a:gd name="T2" fmla="*/ 126 w 147"/>
                <a:gd name="T3" fmla="*/ 57 h 62"/>
                <a:gd name="T4" fmla="*/ 105 w 147"/>
                <a:gd name="T5" fmla="*/ 59 h 62"/>
                <a:gd name="T6" fmla="*/ 86 w 147"/>
                <a:gd name="T7" fmla="*/ 62 h 62"/>
                <a:gd name="T8" fmla="*/ 67 w 147"/>
                <a:gd name="T9" fmla="*/ 62 h 62"/>
                <a:gd name="T10" fmla="*/ 48 w 147"/>
                <a:gd name="T11" fmla="*/ 62 h 62"/>
                <a:gd name="T12" fmla="*/ 31 w 147"/>
                <a:gd name="T13" fmla="*/ 58 h 62"/>
                <a:gd name="T14" fmla="*/ 15 w 147"/>
                <a:gd name="T15" fmla="*/ 55 h 62"/>
                <a:gd name="T16" fmla="*/ 0 w 147"/>
                <a:gd name="T17" fmla="*/ 50 h 62"/>
                <a:gd name="T18" fmla="*/ 0 w 147"/>
                <a:gd name="T19" fmla="*/ 0 h 62"/>
                <a:gd name="T20" fmla="*/ 15 w 147"/>
                <a:gd name="T21" fmla="*/ 6 h 62"/>
                <a:gd name="T22" fmla="*/ 31 w 147"/>
                <a:gd name="T23" fmla="*/ 11 h 62"/>
                <a:gd name="T24" fmla="*/ 48 w 147"/>
                <a:gd name="T25" fmla="*/ 12 h 62"/>
                <a:gd name="T26" fmla="*/ 67 w 147"/>
                <a:gd name="T27" fmla="*/ 13 h 62"/>
                <a:gd name="T28" fmla="*/ 86 w 147"/>
                <a:gd name="T29" fmla="*/ 12 h 62"/>
                <a:gd name="T30" fmla="*/ 105 w 147"/>
                <a:gd name="T31" fmla="*/ 11 h 62"/>
                <a:gd name="T32" fmla="*/ 126 w 147"/>
                <a:gd name="T33" fmla="*/ 7 h 62"/>
                <a:gd name="T34" fmla="*/ 147 w 147"/>
                <a:gd name="T35" fmla="*/ 0 h 62"/>
                <a:gd name="T36" fmla="*/ 147 w 147"/>
                <a:gd name="T37" fmla="*/ 50 h 6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7"/>
                <a:gd name="T58" fmla="*/ 0 h 62"/>
                <a:gd name="T59" fmla="*/ 147 w 147"/>
                <a:gd name="T60" fmla="*/ 62 h 6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7" h="62">
                  <a:moveTo>
                    <a:pt x="147" y="50"/>
                  </a:moveTo>
                  <a:lnTo>
                    <a:pt x="126" y="57"/>
                  </a:lnTo>
                  <a:lnTo>
                    <a:pt x="105" y="59"/>
                  </a:lnTo>
                  <a:lnTo>
                    <a:pt x="86" y="62"/>
                  </a:lnTo>
                  <a:lnTo>
                    <a:pt x="67" y="62"/>
                  </a:lnTo>
                  <a:lnTo>
                    <a:pt x="48" y="62"/>
                  </a:lnTo>
                  <a:lnTo>
                    <a:pt x="31" y="58"/>
                  </a:lnTo>
                  <a:lnTo>
                    <a:pt x="15" y="55"/>
                  </a:lnTo>
                  <a:lnTo>
                    <a:pt x="0" y="50"/>
                  </a:lnTo>
                  <a:lnTo>
                    <a:pt x="0" y="0"/>
                  </a:lnTo>
                  <a:lnTo>
                    <a:pt x="15" y="6"/>
                  </a:lnTo>
                  <a:lnTo>
                    <a:pt x="31" y="11"/>
                  </a:lnTo>
                  <a:lnTo>
                    <a:pt x="48" y="12"/>
                  </a:lnTo>
                  <a:lnTo>
                    <a:pt x="67" y="13"/>
                  </a:lnTo>
                  <a:lnTo>
                    <a:pt x="86" y="12"/>
                  </a:lnTo>
                  <a:lnTo>
                    <a:pt x="105" y="11"/>
                  </a:lnTo>
                  <a:lnTo>
                    <a:pt x="126" y="7"/>
                  </a:lnTo>
                  <a:lnTo>
                    <a:pt x="147" y="0"/>
                  </a:lnTo>
                  <a:lnTo>
                    <a:pt x="147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1749" name="Text Box 350"/>
          <p:cNvSpPr txBox="1">
            <a:spLocks noChangeArrowheads="1"/>
          </p:cNvSpPr>
          <p:nvPr/>
        </p:nvSpPr>
        <p:spPr bwMode="auto">
          <a:xfrm>
            <a:off x="685800" y="762000"/>
            <a:ext cx="3581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sz="2000"/>
          </a:p>
        </p:txBody>
      </p:sp>
      <p:sp>
        <p:nvSpPr>
          <p:cNvPr id="31750" name="Text Box 352"/>
          <p:cNvSpPr txBox="1">
            <a:spLocks noChangeArrowheads="1"/>
          </p:cNvSpPr>
          <p:nvPr/>
        </p:nvSpPr>
        <p:spPr bwMode="auto">
          <a:xfrm>
            <a:off x="5181600" y="914400"/>
            <a:ext cx="3124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31751" name="WordArt 356"/>
          <p:cNvSpPr>
            <a:spLocks noChangeArrowheads="1" noChangeShapeType="1" noTextEdit="1"/>
          </p:cNvSpPr>
          <p:nvPr/>
        </p:nvSpPr>
        <p:spPr bwMode="auto">
          <a:xfrm>
            <a:off x="914400" y="533400"/>
            <a:ext cx="3276600" cy="10810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chemeClr val="folHlink"/>
                    </a:gs>
                  </a:gsLst>
                  <a:lin ang="2700000" scaled="1"/>
                </a:gradFill>
                <a:latin typeface="Arial"/>
                <a:cs typeface="Arial"/>
              </a:rPr>
              <a:t>Твори добро!</a:t>
            </a:r>
          </a:p>
        </p:txBody>
      </p:sp>
      <p:pic>
        <p:nvPicPr>
          <p:cNvPr id="31752" name="Picture 1" descr="D:\история\пётр и февр\1234511479_109582266_f21bee2a5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81600" y="4343400"/>
            <a:ext cx="3027363" cy="220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3" name="Text Box 360"/>
          <p:cNvSpPr txBox="1">
            <a:spLocks noChangeArrowheads="1"/>
          </p:cNvSpPr>
          <p:nvPr/>
        </p:nvSpPr>
        <p:spPr bwMode="auto">
          <a:xfrm>
            <a:off x="762000" y="1600200"/>
            <a:ext cx="3276600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  <a:defRPr/>
            </a:pPr>
            <a:r>
              <a:rPr lang="ru-RU" sz="2000" b="1" dirty="0">
                <a:solidFill>
                  <a:schemeClr val="accent4">
                    <a:lumMod val="10000"/>
                  </a:schemeClr>
                </a:solidFill>
                <a:latin typeface="+mj-lt"/>
              </a:rPr>
              <a:t>Люби и прощай людей!</a:t>
            </a:r>
          </a:p>
          <a:p>
            <a:pPr>
              <a:defRPr/>
            </a:pPr>
            <a:endParaRPr lang="ru-RU" sz="2000" b="1" dirty="0">
              <a:solidFill>
                <a:schemeClr val="accent4">
                  <a:lumMod val="10000"/>
                </a:schemeClr>
              </a:solidFill>
              <a:latin typeface="+mj-lt"/>
            </a:endParaRPr>
          </a:p>
          <a:p>
            <a:pPr>
              <a:buFontTx/>
              <a:buChar char="-"/>
              <a:defRPr/>
            </a:pPr>
            <a:r>
              <a:rPr lang="ru-RU" sz="2000" b="1" dirty="0">
                <a:solidFill>
                  <a:schemeClr val="accent4">
                    <a:lumMod val="10000"/>
                  </a:schemeClr>
                </a:solidFill>
                <a:latin typeface="+mj-lt"/>
              </a:rPr>
              <a:t>Относись к людям так, как бы хотел, чтобы они относились к тебе. </a:t>
            </a:r>
          </a:p>
          <a:p>
            <a:pPr>
              <a:buFontTx/>
              <a:buChar char="-"/>
              <a:defRPr/>
            </a:pPr>
            <a:endParaRPr lang="ru-RU" sz="2000" b="1" dirty="0">
              <a:solidFill>
                <a:schemeClr val="accent4">
                  <a:lumMod val="10000"/>
                </a:schemeClr>
              </a:solidFill>
              <a:latin typeface="+mj-lt"/>
            </a:endParaRPr>
          </a:p>
          <a:p>
            <a:pPr>
              <a:buFontTx/>
              <a:buChar char="-"/>
              <a:defRPr/>
            </a:pPr>
            <a:r>
              <a:rPr lang="ru-RU" sz="2000" b="1" dirty="0">
                <a:solidFill>
                  <a:schemeClr val="accent4">
                    <a:lumMod val="10000"/>
                  </a:schemeClr>
                </a:solidFill>
                <a:latin typeface="+mj-lt"/>
              </a:rPr>
              <a:t>Найди свой смысл жизни.</a:t>
            </a:r>
          </a:p>
          <a:p>
            <a:pPr>
              <a:buFontTx/>
              <a:buChar char="-"/>
              <a:defRPr/>
            </a:pPr>
            <a:endParaRPr lang="ru-RU" sz="2000" b="1" dirty="0">
              <a:solidFill>
                <a:schemeClr val="accent4">
                  <a:lumMod val="10000"/>
                </a:schemeClr>
              </a:solidFill>
              <a:latin typeface="+mj-lt"/>
            </a:endParaRPr>
          </a:p>
          <a:p>
            <a:pPr>
              <a:buFontTx/>
              <a:buChar char="-"/>
              <a:defRPr/>
            </a:pPr>
            <a:r>
              <a:rPr lang="ru-RU" sz="2000" b="1" dirty="0">
                <a:solidFill>
                  <a:schemeClr val="accent4">
                    <a:lumMod val="10000"/>
                  </a:schemeClr>
                </a:solidFill>
                <a:latin typeface="+mj-lt"/>
              </a:rPr>
              <a:t>Умейте дарить людям радость.</a:t>
            </a:r>
          </a:p>
          <a:p>
            <a:pPr>
              <a:buFontTx/>
              <a:buChar char="-"/>
              <a:defRPr/>
            </a:pPr>
            <a:endParaRPr lang="ru-RU" sz="2000" b="1" dirty="0">
              <a:solidFill>
                <a:schemeClr val="accent4">
                  <a:lumMod val="10000"/>
                </a:schemeClr>
              </a:solidFill>
              <a:latin typeface="+mj-lt"/>
            </a:endParaRPr>
          </a:p>
          <a:p>
            <a:pPr>
              <a:defRPr/>
            </a:pPr>
            <a:r>
              <a:rPr lang="ru-RU" sz="2000" b="1" dirty="0">
                <a:solidFill>
                  <a:schemeClr val="accent4">
                    <a:lumMod val="10000"/>
                  </a:schemeClr>
                </a:solidFill>
                <a:latin typeface="+mj-lt"/>
              </a:rPr>
              <a:t>- Помни: вежливость, доброта, дружелюбие в отношениях - это взаимно.</a:t>
            </a:r>
            <a:r>
              <a:rPr lang="ru-RU" sz="2000" dirty="0">
                <a:solidFill>
                  <a:schemeClr val="accent4">
                    <a:lumMod val="10000"/>
                  </a:schemeClr>
                </a:solidFill>
                <a:latin typeface="+mj-lt"/>
              </a:rPr>
              <a:t> </a:t>
            </a:r>
          </a:p>
        </p:txBody>
      </p:sp>
      <p:sp>
        <p:nvSpPr>
          <p:cNvPr id="21514" name="Text Box 361"/>
          <p:cNvSpPr txBox="1">
            <a:spLocks noChangeArrowheads="1"/>
          </p:cNvSpPr>
          <p:nvPr/>
        </p:nvSpPr>
        <p:spPr bwMode="auto">
          <a:xfrm>
            <a:off x="4876800" y="304800"/>
            <a:ext cx="3962400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accent4">
                    <a:lumMod val="10000"/>
                  </a:schemeClr>
                </a:solidFill>
                <a:latin typeface="+mj-lt"/>
              </a:rPr>
              <a:t>-не допускай ссор, драк, крика, угроз – это унижает человека;</a:t>
            </a:r>
          </a:p>
          <a:p>
            <a:pPr>
              <a:defRPr/>
            </a:pPr>
            <a:endParaRPr lang="ru-RU" sz="2400" b="1" dirty="0">
              <a:solidFill>
                <a:schemeClr val="accent4">
                  <a:lumMod val="10000"/>
                </a:schemeClr>
              </a:solidFill>
              <a:latin typeface="+mj-lt"/>
            </a:endParaRPr>
          </a:p>
          <a:p>
            <a:pPr>
              <a:defRPr/>
            </a:pPr>
            <a:r>
              <a:rPr lang="ru-RU" sz="2400" b="1" dirty="0">
                <a:solidFill>
                  <a:schemeClr val="accent4">
                    <a:lumMod val="10000"/>
                  </a:schemeClr>
                </a:solidFill>
                <a:latin typeface="+mj-lt"/>
              </a:rPr>
              <a:t>-дорожи честью семьи, школы; удерживай своих товарищей от плохих поступков; помогай младшему, незащищенному, будь справедлив.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:\Documents and Settings\Aida\Рабочий стол\толерантность\toleran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2663" y="357188"/>
            <a:ext cx="4867275" cy="464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Прямоугольник 1"/>
          <p:cNvSpPr>
            <a:spLocks noChangeArrowheads="1"/>
          </p:cNvSpPr>
          <p:nvPr/>
        </p:nvSpPr>
        <p:spPr bwMode="auto">
          <a:xfrm>
            <a:off x="285750" y="5143500"/>
            <a:ext cx="85725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rgbClr val="003399"/>
                </a:solidFill>
                <a:cs typeface="Times New Roman" pitchFamily="18" charset="0"/>
              </a:rPr>
              <a:t>Наша земля – это место, где мы можем любить друг друга, соблюдать традиции и продолжать  историю Планеты Толерантности.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298968628_EDE0E4EBEEECEBE5EDEDE0FF20F3EBFBE1EAE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64704"/>
            <a:ext cx="9144000" cy="5246320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school_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760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люди разных рас и национальностей</a:t>
            </a:r>
          </a:p>
        </p:txBody>
      </p:sp>
      <p:pic>
        <p:nvPicPr>
          <p:cNvPr id="6" name="Содержимое 5" descr="096748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807136"/>
            <a:ext cx="3528392" cy="4369245"/>
          </a:xfrm>
        </p:spPr>
      </p:pic>
      <p:pic>
        <p:nvPicPr>
          <p:cNvPr id="7" name="Содержимое 6" descr="cimg4792_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74631" y="1844824"/>
            <a:ext cx="3712168" cy="43924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800BoA10195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48680"/>
            <a:ext cx="4644008" cy="5695950"/>
          </a:xfrm>
          <a:prstGeom prst="rect">
            <a:avLst/>
          </a:prstGeom>
        </p:spPr>
      </p:pic>
      <p:pic>
        <p:nvPicPr>
          <p:cNvPr id="4" name="Рисунок 3" descr="YulKw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15021" y="548681"/>
            <a:ext cx="4528979" cy="56886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00px-DDJewPerson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644008" cy="6858000"/>
          </a:xfrm>
          <a:prstGeom prst="rect">
            <a:avLst/>
          </a:prstGeom>
        </p:spPr>
      </p:pic>
      <p:pic>
        <p:nvPicPr>
          <p:cNvPr id="3" name="Рисунок 2" descr="ee81e2be619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0"/>
            <a:ext cx="449999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4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423</TotalTime>
  <Words>898</Words>
  <Application>Microsoft Office PowerPoint</Application>
  <PresentationFormat>Экран (4:3)</PresentationFormat>
  <Paragraphs>138</Paragraphs>
  <Slides>37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Солнцестояние</vt:lpstr>
      <vt:lpstr>Слайд 1</vt:lpstr>
      <vt:lpstr>Девиз  классного часа:</vt:lpstr>
      <vt:lpstr>Люди вокруг нас разные: толстые и худые</vt:lpstr>
      <vt:lpstr>Слайд 4</vt:lpstr>
      <vt:lpstr>Слайд 5</vt:lpstr>
      <vt:lpstr>люди разных рас и национальностей</vt:lpstr>
      <vt:lpstr>Слайд 7</vt:lpstr>
      <vt:lpstr>Слайд 8</vt:lpstr>
      <vt:lpstr>Слайд 9</vt:lpstr>
      <vt:lpstr>Слайд 10</vt:lpstr>
      <vt:lpstr>Слайд 11</vt:lpstr>
      <vt:lpstr>Слайд 12</vt:lpstr>
      <vt:lpstr>МЫ  ТАКИЕ  РАЗНЫЕ !</vt:lpstr>
      <vt:lpstr>Слайд 14</vt:lpstr>
      <vt:lpstr>«Каждый человек    – исключение!»  Кароль Ижиковский 1873-1944гг. польский писатель и критик</vt:lpstr>
      <vt:lpstr>Слайд 16</vt:lpstr>
      <vt:lpstr>16 ноября – Международный день толерантности.</vt:lpstr>
      <vt:lpstr>Слайд 18</vt:lpstr>
      <vt:lpstr>Слайд 19</vt:lpstr>
      <vt:lpstr>Слайд 20</vt:lpstr>
      <vt:lpstr>Качества толерантности  (работа в группах)</vt:lpstr>
      <vt:lpstr>Слайд 22</vt:lpstr>
      <vt:lpstr>Слайд 23</vt:lpstr>
      <vt:lpstr>Слайд 24</vt:lpstr>
      <vt:lpstr>Слайд 25</vt:lpstr>
      <vt:lpstr>Тест  «Насколько я толерантен?» </vt:lpstr>
      <vt:lpstr>2. Петя питается не так, как ты, по причине своей религии… </vt:lpstr>
      <vt:lpstr>3. Цвет кожи у Джо отличается от твоего… </vt:lpstr>
      <vt:lpstr>4. Пожилая женщина медленно идет… </vt:lpstr>
      <vt:lpstr>5. На твоих глазах на кого-то нападают… </vt:lpstr>
      <vt:lpstr>6. На твоих глазах на кого – то нападают… </vt:lpstr>
      <vt:lpstr>7. К тебе подходит ребенок – инвалид… </vt:lpstr>
      <vt:lpstr>Интерпретация результатов: </vt:lpstr>
      <vt:lpstr>Мои пожелания:</vt:lpstr>
      <vt:lpstr>Если каждый друг к другу будет терпим, То вместе мы сделаем толерантным мир! </vt:lpstr>
      <vt:lpstr>Слайд 36</vt:lpstr>
      <vt:lpstr>Слайд 37</vt:lpstr>
    </vt:vector>
  </TitlesOfParts>
  <Company>Computer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Классный час по теме:</dc:title>
  <dc:creator>Elena</dc:creator>
  <cp:lastModifiedBy>Zver</cp:lastModifiedBy>
  <cp:revision>48</cp:revision>
  <dcterms:created xsi:type="dcterms:W3CDTF">2013-04-09T09:12:21Z</dcterms:created>
  <dcterms:modified xsi:type="dcterms:W3CDTF">2018-01-21T15:14:09Z</dcterms:modified>
</cp:coreProperties>
</file>