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5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C1AE-0461-41C3-9687-3CF543576B6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17-1D81-4C1E-B6EF-DFAF55FA5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48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C1AE-0461-41C3-9687-3CF543576B6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17-1D81-4C1E-B6EF-DFAF55FA5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C1AE-0461-41C3-9687-3CF543576B6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17-1D81-4C1E-B6EF-DFAF55FA5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63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C1AE-0461-41C3-9687-3CF543576B6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17-1D81-4C1E-B6EF-DFAF55FA5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54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C1AE-0461-41C3-9687-3CF543576B6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17-1D81-4C1E-B6EF-DFAF55FA5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34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C1AE-0461-41C3-9687-3CF543576B6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17-1D81-4C1E-B6EF-DFAF55FA5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5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C1AE-0461-41C3-9687-3CF543576B6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17-1D81-4C1E-B6EF-DFAF55FA5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204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C1AE-0461-41C3-9687-3CF543576B6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17-1D81-4C1E-B6EF-DFAF55FA5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72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C1AE-0461-41C3-9687-3CF543576B6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17-1D81-4C1E-B6EF-DFAF55FA5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C1AE-0461-41C3-9687-3CF543576B6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17-1D81-4C1E-B6EF-DFAF55FA5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09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C1AE-0461-41C3-9687-3CF543576B6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E6817-1D81-4C1E-B6EF-DFAF55FA5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34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2C1AE-0461-41C3-9687-3CF543576B6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E6817-1D81-4C1E-B6EF-DFAF55FA57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21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686544" cy="4053141"/>
          </a:xfrm>
        </p:spPr>
        <p:txBody>
          <a:bodyPr>
            <a:normAutofit/>
          </a:bodyPr>
          <a:lstStyle/>
          <a:p>
            <a:r>
              <a:rPr lang="ro-RO" b="1" dirty="0" smtClean="0">
                <a:solidFill>
                  <a:srgbClr val="FF0000"/>
                </a:solidFill>
              </a:rPr>
              <a:t>Conferirea/confirmarea gradelor </a:t>
            </a:r>
            <a:r>
              <a:rPr lang="ro-RO" b="1" smtClean="0">
                <a:solidFill>
                  <a:srgbClr val="FF0000"/>
                </a:solidFill>
              </a:rPr>
              <a:t>didactice </a:t>
            </a:r>
            <a:br>
              <a:rPr lang="ro-RO" b="1" smtClean="0">
                <a:solidFill>
                  <a:srgbClr val="FF0000"/>
                </a:solidFill>
              </a:rPr>
            </a:br>
            <a:r>
              <a:rPr lang="ro-RO" b="1" smtClean="0">
                <a:solidFill>
                  <a:srgbClr val="FF0000"/>
                </a:solidFill>
              </a:rPr>
              <a:t>în </a:t>
            </a:r>
            <a:r>
              <a:rPr lang="ro-RO" b="1" dirty="0" smtClean="0">
                <a:solidFill>
                  <a:srgbClr val="FF0000"/>
                </a:solidFill>
              </a:rPr>
              <a:t>a.s. 2020-2021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0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330" t="26864" r="29382" b="51464"/>
          <a:stretch/>
        </p:blipFill>
        <p:spPr>
          <a:xfrm>
            <a:off x="750498" y="264600"/>
            <a:ext cx="9661585" cy="201343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519" t="31803" r="27126" b="32512"/>
          <a:stretch/>
        </p:blipFill>
        <p:spPr>
          <a:xfrm>
            <a:off x="922034" y="2467818"/>
            <a:ext cx="9318512" cy="31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91" t="23282" r="29123" b="51626"/>
          <a:stretch/>
        </p:blipFill>
        <p:spPr>
          <a:xfrm>
            <a:off x="1600200" y="290944"/>
            <a:ext cx="8652836" cy="18391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952" t="24155" r="29034" b="14658"/>
          <a:stretch/>
        </p:blipFill>
        <p:spPr>
          <a:xfrm>
            <a:off x="2071591" y="2202874"/>
            <a:ext cx="7710054" cy="424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0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68" t="18566" r="27620" b="57478"/>
          <a:stretch/>
        </p:blipFill>
        <p:spPr>
          <a:xfrm>
            <a:off x="2157984" y="164591"/>
            <a:ext cx="8705088" cy="1755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793" t="28505" r="27141" b="35506"/>
          <a:stretch/>
        </p:blipFill>
        <p:spPr>
          <a:xfrm>
            <a:off x="623965" y="2267712"/>
            <a:ext cx="11336387" cy="43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058" t="15796" r="57850" b="12597"/>
          <a:stretch/>
        </p:blipFill>
        <p:spPr>
          <a:xfrm rot="16200000">
            <a:off x="4709159" y="-4709165"/>
            <a:ext cx="2139698" cy="11009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592" t="18503" r="79745" b="4515"/>
          <a:stretch/>
        </p:blipFill>
        <p:spPr>
          <a:xfrm rot="16200000">
            <a:off x="5608317" y="-2834643"/>
            <a:ext cx="1517906" cy="1164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609" t="16492" r="57644" b="7044"/>
          <a:stretch/>
        </p:blipFill>
        <p:spPr>
          <a:xfrm rot="16200000">
            <a:off x="5340096" y="-4114802"/>
            <a:ext cx="2121409" cy="10643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243" t="19367" r="79001" b="10895"/>
          <a:stretch/>
        </p:blipFill>
        <p:spPr>
          <a:xfrm rot="16200000">
            <a:off x="4393992" y="-1669083"/>
            <a:ext cx="2962657" cy="11165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7837" t="20315" r="60846" b="8513"/>
          <a:stretch/>
        </p:blipFill>
        <p:spPr>
          <a:xfrm rot="16200000">
            <a:off x="5650992" y="36573"/>
            <a:ext cx="713232" cy="114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</Words>
  <Application>Microsoft Office PowerPoint</Application>
  <PresentationFormat>Широкоэкранный</PresentationFormat>
  <Paragraphs>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Conferirea/confirmarea gradelor didactice  în a.s. 2020-2021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Ludmila</dc:creator>
  <cp:lastModifiedBy>Ludmila</cp:lastModifiedBy>
  <cp:revision>5</cp:revision>
  <dcterms:created xsi:type="dcterms:W3CDTF">2021-08-25T18:58:55Z</dcterms:created>
  <dcterms:modified xsi:type="dcterms:W3CDTF">2021-08-25T19:36:15Z</dcterms:modified>
</cp:coreProperties>
</file>