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embeddedFontLst>
    <p:embeddedFont>
      <p:font typeface="Arimo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9" roundtripDataSignature="AMtx7mgOOvUNYisljJ4cHl6W0ZQr5yoX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Arimo-regular.fntdata"/><Relationship Id="rId14" Type="http://schemas.openxmlformats.org/officeDocument/2006/relationships/slide" Target="slides/slide9.xml"/><Relationship Id="rId17" Type="http://schemas.openxmlformats.org/officeDocument/2006/relationships/font" Target="fonts/Arimo-italic.fntdata"/><Relationship Id="rId16" Type="http://schemas.openxmlformats.org/officeDocument/2006/relationships/font" Target="fonts/Arimo-bold.fntdata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font" Target="fonts/Arim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1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0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20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81" name="Google Shape;81;p21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2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idx="1" type="body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2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4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14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4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" type="body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5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6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6"/>
          <p:cNvSpPr txBox="1"/>
          <p:nvPr>
            <p:ph idx="1" type="body"/>
          </p:nvPr>
        </p:nvSpPr>
        <p:spPr>
          <a:xfrm rot="5400000">
            <a:off x="2396332" y="57943"/>
            <a:ext cx="4351337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6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17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53" name="Google Shape;53;p17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7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8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8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9" name="Google Shape;59;p18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0" name="Google Shape;60;p18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8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8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9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66" name="Google Shape;66;p19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68" name="Google Shape;68;p19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9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0"/>
          <p:cNvSpPr txBox="1"/>
          <p:nvPr>
            <p:ph idx="1" type="body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idx="10" type="dt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0"/>
          <p:cNvSpPr txBox="1"/>
          <p:nvPr>
            <p:ph idx="11" type="ftr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0"/>
          <p:cNvSpPr txBox="1"/>
          <p:nvPr>
            <p:ph idx="12" type="sldNum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CECE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345225" y="2287025"/>
            <a:ext cx="8453546" cy="114197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19050">
                  <a:solidFill>
                    <a:srgbClr val="99CCFF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rgbClr val="FF0000"/>
                </a:solidFill>
                <a:latin typeface="Calibri"/>
              </a:rPr>
              <a:t>ПРЯМОУГОЛЬНАЯ  СИСТЕМА  КООРДИНАТ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b="0" i="0" lang="en-US" sz="6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Ось абсцисс</a:t>
            </a:r>
            <a:endParaRPr/>
          </a:p>
        </p:txBody>
      </p:sp>
      <p:sp>
        <p:nvSpPr>
          <p:cNvPr id="94" name="Google Shape;94;p2"/>
          <p:cNvSpPr txBox="1"/>
          <p:nvPr>
            <p:ph idx="1" type="body"/>
          </p:nvPr>
        </p:nvSpPr>
        <p:spPr>
          <a:xfrm>
            <a:off x="379412" y="1585912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b="0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Горизонтальная координатная прямая</a:t>
            </a:r>
            <a:endParaRPr/>
          </a:p>
          <a:p>
            <a:pPr indent="-38100" lvl="0" marL="17145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 b="0" i="0" sz="21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5" name="Google Shape;95;p2"/>
          <p:cNvCxnSpPr/>
          <p:nvPr/>
        </p:nvCxnSpPr>
        <p:spPr>
          <a:xfrm>
            <a:off x="1689100" y="4665662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96" name="Google Shape;96;p2"/>
          <p:cNvCxnSpPr/>
          <p:nvPr/>
        </p:nvCxnSpPr>
        <p:spPr>
          <a:xfrm>
            <a:off x="1689100" y="4665662"/>
            <a:ext cx="3240087" cy="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97" name="Google Shape;97;p2"/>
          <p:cNvSpPr txBox="1"/>
          <p:nvPr/>
        </p:nvSpPr>
        <p:spPr>
          <a:xfrm>
            <a:off x="1360487" y="4478337"/>
            <a:ext cx="433387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</a:t>
            </a:r>
            <a:endParaRPr/>
          </a:p>
        </p:txBody>
      </p:sp>
      <p:sp>
        <p:nvSpPr>
          <p:cNvPr id="98" name="Google Shape;98;p2"/>
          <p:cNvSpPr txBox="1"/>
          <p:nvPr/>
        </p:nvSpPr>
        <p:spPr>
          <a:xfrm>
            <a:off x="4803775" y="4152900"/>
            <a:ext cx="41275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х</a:t>
            </a:r>
            <a:endParaRPr/>
          </a:p>
        </p:txBody>
      </p:sp>
      <p:sp>
        <p:nvSpPr>
          <p:cNvPr id="99" name="Google Shape;99;p2"/>
          <p:cNvSpPr/>
          <p:nvPr/>
        </p:nvSpPr>
        <p:spPr>
          <a:xfrm>
            <a:off x="1797050" y="4014787"/>
            <a:ext cx="481012" cy="463550"/>
          </a:xfrm>
          <a:prstGeom prst="smileyFace">
            <a:avLst>
              <a:gd fmla="val 4653" name="adj"/>
            </a:avLst>
          </a:prstGeom>
          <a:solidFill>
            <a:srgbClr val="FFCC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128b1" id="100" name="Google Shape;10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80125" y="3730625"/>
            <a:ext cx="1266825" cy="600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b="0" i="0" lang="en-US" sz="6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Ось ординат</a:t>
            </a:r>
            <a:endParaRPr/>
          </a:p>
        </p:txBody>
      </p:sp>
      <p:sp>
        <p:nvSpPr>
          <p:cNvPr id="106" name="Google Shape;106;p3"/>
          <p:cNvSpPr txBox="1"/>
          <p:nvPr>
            <p:ph idx="4294967295" type="body"/>
          </p:nvPr>
        </p:nvSpPr>
        <p:spPr>
          <a:xfrm>
            <a:off x="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4" marL="15430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0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cxnSp>
        <p:nvCxnSpPr>
          <p:cNvPr id="107" name="Google Shape;107;p3"/>
          <p:cNvCxnSpPr/>
          <p:nvPr/>
        </p:nvCxnSpPr>
        <p:spPr>
          <a:xfrm rot="10800000">
            <a:off x="1271587" y="2433637"/>
            <a:ext cx="0" cy="2232025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08" name="Google Shape;108;p3"/>
          <p:cNvSpPr txBox="1"/>
          <p:nvPr/>
        </p:nvSpPr>
        <p:spPr>
          <a:xfrm>
            <a:off x="1225550" y="4576762"/>
            <a:ext cx="438150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</a:t>
            </a:r>
            <a:endParaRPr/>
          </a:p>
        </p:txBody>
      </p:sp>
      <p:sp>
        <p:nvSpPr>
          <p:cNvPr id="109" name="Google Shape;109;p3"/>
          <p:cNvSpPr txBox="1"/>
          <p:nvPr/>
        </p:nvSpPr>
        <p:spPr>
          <a:xfrm>
            <a:off x="1441450" y="2293937"/>
            <a:ext cx="38735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</a:t>
            </a:r>
            <a:endParaRPr/>
          </a:p>
        </p:txBody>
      </p:sp>
      <p:sp>
        <p:nvSpPr>
          <p:cNvPr id="110" name="Google Shape;110;p3"/>
          <p:cNvSpPr txBox="1"/>
          <p:nvPr/>
        </p:nvSpPr>
        <p:spPr>
          <a:xfrm>
            <a:off x="1300162" y="1924050"/>
            <a:ext cx="7526337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2192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20"/>
              <a:buFont typeface="Noto Sans Symbols"/>
              <a:buChar char="⚪"/>
            </a:pPr>
            <a:r>
              <a:rPr b="0" i="0" lang="en-US" sz="32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Вертикальная</a:t>
            </a:r>
            <a:r>
              <a:rPr b="0" i="0" lang="en-US" sz="280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координатная прямая</a:t>
            </a:r>
            <a:endParaRPr/>
          </a:p>
        </p:txBody>
      </p:sp>
      <p:sp>
        <p:nvSpPr>
          <p:cNvPr id="111" name="Google Shape;111;p3"/>
          <p:cNvSpPr/>
          <p:nvPr/>
        </p:nvSpPr>
        <p:spPr>
          <a:xfrm>
            <a:off x="1851025" y="4432300"/>
            <a:ext cx="387350" cy="387350"/>
          </a:xfrm>
          <a:prstGeom prst="smileyFace">
            <a:avLst>
              <a:gd fmla="val 4653" name="adj"/>
            </a:avLst>
          </a:prstGeom>
          <a:solidFill>
            <a:srgbClr val="FFCC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anther" id="112" name="Google Shape;11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27750" y="3498850"/>
            <a:ext cx="1524000" cy="191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/>
          <p:nvPr>
            <p:ph type="title"/>
          </p:nvPr>
        </p:nvSpPr>
        <p:spPr>
          <a:xfrm>
            <a:off x="457200" y="0"/>
            <a:ext cx="8686800" cy="954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Координаты точки М(3, -2)</a:t>
            </a:r>
            <a:endParaRPr/>
          </a:p>
        </p:txBody>
      </p:sp>
      <p:pic>
        <p:nvPicPr>
          <p:cNvPr descr="плоскость" id="118" name="Google Shape;11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33575" y="1163637"/>
            <a:ext cx="6448425" cy="5478462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4"/>
          <p:cNvSpPr/>
          <p:nvPr/>
        </p:nvSpPr>
        <p:spPr>
          <a:xfrm flipH="1" rot="10800000">
            <a:off x="6723062" y="4781550"/>
            <a:ext cx="88900" cy="115887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4"/>
          <p:cNvSpPr txBox="1"/>
          <p:nvPr/>
        </p:nvSpPr>
        <p:spPr>
          <a:xfrm>
            <a:off x="6972300" y="4281487"/>
            <a:ext cx="2171700" cy="579437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М(3</a:t>
            </a:r>
            <a:r>
              <a:rPr b="1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;-</a:t>
            </a:r>
            <a:r>
              <a:rPr b="1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/>
          <p:nvPr/>
        </p:nvSpPr>
        <p:spPr>
          <a:xfrm>
            <a:off x="5016500" y="509587"/>
            <a:ext cx="3827462" cy="822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mo"/>
              <a:buNone/>
            </a:pPr>
            <a:r>
              <a:rPr b="0" i="0" lang="en-US" sz="2400" u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 </a:t>
            </a:r>
            <a:r>
              <a:rPr b="1" i="0" lang="en-US" sz="2400" u="none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rPr>
              <a:t>Созвездие «Малой Медведицы» </a:t>
            </a:r>
            <a:endParaRPr/>
          </a:p>
        </p:txBody>
      </p:sp>
      <p:sp>
        <p:nvSpPr>
          <p:cNvPr id="126" name="Google Shape;126;p5"/>
          <p:cNvSpPr txBox="1"/>
          <p:nvPr/>
        </p:nvSpPr>
        <p:spPr>
          <a:xfrm>
            <a:off x="0" y="2279650"/>
            <a:ext cx="457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://www.1september.ru/ru/mat/2001/01/no01_11.gif" id="127" name="Google Shape;12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06625" y="1900237"/>
            <a:ext cx="3867150" cy="3706812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5"/>
          <p:cNvSpPr txBox="1"/>
          <p:nvPr/>
        </p:nvSpPr>
        <p:spPr>
          <a:xfrm>
            <a:off x="5997575" y="5089525"/>
            <a:ext cx="307975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(– 15; – 7), (– 3; – 6),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(5; – 10), (– 6; – 5,5),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(– 10; – 5), (6; – 6),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(– 1; – 10)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29" name="Google Shape;129;p5"/>
          <p:cNvSpPr txBox="1"/>
          <p:nvPr/>
        </p:nvSpPr>
        <p:spPr>
          <a:xfrm>
            <a:off x="1509712" y="322262"/>
            <a:ext cx="3165475" cy="1552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(6; 6), (– 3; 5,5),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(–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8; 5),  (0; 7,5), </a:t>
            </a:r>
            <a:b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(3; 7), (– 5; 7),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(– 6; 3)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30" name="Google Shape;130;p5"/>
          <p:cNvSpPr txBox="1"/>
          <p:nvPr/>
        </p:nvSpPr>
        <p:spPr>
          <a:xfrm>
            <a:off x="0" y="5251450"/>
            <a:ext cx="2892425" cy="1187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Созвездие «Большой Медведицы»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0" i="0" lang="en-US" sz="33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Построить точки с заданными координатами</a:t>
            </a:r>
            <a:endParaRPr/>
          </a:p>
        </p:txBody>
      </p:sp>
      <p:sp>
        <p:nvSpPr>
          <p:cNvPr id="136" name="Google Shape;136;p6"/>
          <p:cNvSpPr txBox="1"/>
          <p:nvPr/>
        </p:nvSpPr>
        <p:spPr>
          <a:xfrm>
            <a:off x="2319337" y="1912937"/>
            <a:ext cx="3398837" cy="448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1)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(2; - 3), (2; - 2), (4; - 2),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(4; - 1), (3; 1), (2; 1), (1; 2),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(0; 0), (- 3; 2), (- 4; 5), (0; 8),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(2; 7), (6; 7), (8; 8), (10; 6),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(10; 2), (7; 0), (6; 2), (6; - 2),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(5; - 3), (2; - 3).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2)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(4; - 3), (4; - 5), (3; - 9),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(0; - 8), (1; - 5), (1; - 4),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(0; - 4), (0; - 9), (- 3; - 9),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(- 3; - 3), (- 7; - 3), (- 7; - 7),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(- 8; - 7), (- 8; - 8), (- 11; - 8),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(- 10; - 4), (- 11; - 1), (- 14; - 3),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(- 12; - 1), (- 11;2), (- 8;4),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(- 4;5).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3)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Глаза: (2; 4), (6; 4).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ain1110825681" id="141" name="Google Shape;141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55762" y="2041525"/>
            <a:ext cx="5008562" cy="406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7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0" i="0" lang="en-US" sz="33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слоник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8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0" i="0" lang="en-US" sz="33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Построить точки, соединить</a:t>
            </a:r>
            <a:endParaRPr/>
          </a:p>
        </p:txBody>
      </p:sp>
      <p:sp>
        <p:nvSpPr>
          <p:cNvPr id="148" name="Google Shape;148;p8"/>
          <p:cNvSpPr txBox="1"/>
          <p:nvPr/>
        </p:nvSpPr>
        <p:spPr>
          <a:xfrm>
            <a:off x="314325" y="1131887"/>
            <a:ext cx="8515350" cy="5310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b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Волк</a:t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1)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(- 9; 5), (- 7; 5), (- 6; 6), (- 5; 6), (- 4; 7), (- 4; 6), (- 1; 3), (8; 3), (10; 1), (10; - 4), </a:t>
            </a:r>
            <a:b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(9; - 5), (9; - 1), (7; - 7), (5; - 7), (6; - 6), (6; - 4), (5; - 2), (5; - 1), (3; - 2), (0; - 1), </a:t>
            </a:r>
            <a:b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(- 3; - 2), (- 3; - 7), (- 5; - 7), (- 4; - 6), (- 4; - 1), (- 6; 3), (- 9; 4), (- 9; 5).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2)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Глаз: (- 6; 5)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b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Сорока</a:t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1)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(- 1; 2), (5; 6), (7; 13), (10; 11), (7; 5), (1; - 4), (- 2; - 4), (- 5; 0), (- 3; 0), (- 1; 2), </a:t>
            </a:r>
            <a:b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(- 2; 4), (- 5; 5), (- 7; 3), (- 11; 1), (- 6; 1), (- 7; 3), (- 5; 0), (- 6; 0), (- 10; - 1), (- 7; 1),</a:t>
            </a:r>
            <a:b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(- 6; 0).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2)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Крыло: (0; 0), (7; 3), (6; 1), (1; - 3), (0; 0).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3)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(1; - 4), (1; - 7).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4)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(- 1; - 4), (- 1; - 7).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5)</a:t>
            </a: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Глаз: (- 5; 3).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b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"/>
          <p:cNvSpPr txBox="1"/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0" i="0" lang="en-US" sz="33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волк</a:t>
            </a:r>
            <a:endParaRPr/>
          </a:p>
        </p:txBody>
      </p:sp>
      <p:pic>
        <p:nvPicPr>
          <p:cNvPr descr="main1119076727" id="154" name="Google Shape;154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09787" y="1919287"/>
            <a:ext cx="4868862" cy="4248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2006-03-07T11:42:44Z</dcterms:created>
  <dc:creator>user164</dc:creator>
</cp:coreProperties>
</file>