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83" r:id="rId4"/>
    <p:sldId id="271" r:id="rId5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5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542A"/>
    <a:srgbClr val="DFCEBB"/>
    <a:srgbClr val="BD9B75"/>
    <a:srgbClr val="673105"/>
    <a:srgbClr val="CE9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486" autoAdjust="0"/>
  </p:normalViewPr>
  <p:slideViewPr>
    <p:cSldViewPr>
      <p:cViewPr varScale="1">
        <p:scale>
          <a:sx n="65" d="100"/>
          <a:sy n="65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DB6DF-F5C7-425E-9AAD-CC92371F05DD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3D409-2733-49D8-94DC-03D8E52EC8C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Алгоритм</a:t>
            </a:r>
            <a:r>
              <a:rPr lang="ru-RU" baseline="0" dirty="0" smtClean="0"/>
              <a:t> работы с каждым слайдом.</a:t>
            </a:r>
            <a:endParaRPr lang="ru-RU" baseline="0" dirty="0" smtClean="0"/>
          </a:p>
          <a:p>
            <a:r>
              <a:rPr lang="ru-RU" baseline="0" dirty="0" smtClean="0"/>
              <a:t>Рядом с каждым примером – стрелочка – напоминание с каким набором цифр надо работать при визуализации решения примера.</a:t>
            </a:r>
            <a:endParaRPr lang="ru-RU" baseline="0" dirty="0" smtClean="0"/>
          </a:p>
          <a:p>
            <a:r>
              <a:rPr lang="ru-RU" baseline="0" dirty="0" smtClean="0"/>
              <a:t>Левый пример – верхняя строчка цифр. Правый пример – </a:t>
            </a:r>
            <a:r>
              <a:rPr lang="ru-RU" baseline="0" smtClean="0"/>
              <a:t>нижняя строчка.</a:t>
            </a:r>
            <a:endParaRPr lang="ru-RU" baseline="0" dirty="0" smtClean="0"/>
          </a:p>
          <a:p>
            <a:r>
              <a:rPr lang="ru-RU" baseline="0" dirty="0" smtClean="0"/>
              <a:t>В каждом примере представлено 4 последовательных действия. На каждое действие - визуализация ответа. Причём ответ прописываем после того, как ответит ученик.</a:t>
            </a:r>
            <a:endParaRPr lang="ru-RU" baseline="0" dirty="0" smtClean="0"/>
          </a:p>
          <a:p>
            <a:r>
              <a:rPr lang="ru-RU" baseline="0" dirty="0" smtClean="0"/>
              <a:t>Число пропечатываем так как говорим – с наибольшего разряда, т.к. это устный счёт. Получилось 140 – нажимаем последовательно – 1 – 4 – 0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3D409-2733-49D8-94DC-03D8E52EC8CF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Алгоритм</a:t>
            </a:r>
            <a:r>
              <a:rPr lang="ru-RU" baseline="0" dirty="0" smtClean="0"/>
              <a:t> работы с каждым слайдом.</a:t>
            </a:r>
            <a:endParaRPr lang="ru-RU" baseline="0" dirty="0" smtClean="0"/>
          </a:p>
          <a:p>
            <a:r>
              <a:rPr lang="ru-RU" baseline="0" dirty="0" smtClean="0"/>
              <a:t>Рядом с каждым примером – стрелочка – напоминание с каким набором цифр надо работать при визуализации решения примера.</a:t>
            </a:r>
            <a:endParaRPr lang="ru-RU" baseline="0" dirty="0" smtClean="0"/>
          </a:p>
          <a:p>
            <a:r>
              <a:rPr lang="ru-RU" baseline="0" dirty="0" smtClean="0"/>
              <a:t>Левый пример – верхняя строчка цифр. Правый пример – </a:t>
            </a:r>
            <a:r>
              <a:rPr lang="ru-RU" baseline="0" smtClean="0"/>
              <a:t>нижняя строчка.</a:t>
            </a:r>
            <a:endParaRPr lang="ru-RU" baseline="0" dirty="0" smtClean="0"/>
          </a:p>
          <a:p>
            <a:r>
              <a:rPr lang="ru-RU" baseline="0" dirty="0" smtClean="0"/>
              <a:t>В каждом примере представлено 4 последовательных действия. На каждое действие - визуализация ответа. Причём ответ прописываем после того, как ответит ученик.</a:t>
            </a:r>
            <a:endParaRPr lang="ru-RU" baseline="0" dirty="0" smtClean="0"/>
          </a:p>
          <a:p>
            <a:r>
              <a:rPr lang="ru-RU" baseline="0" dirty="0" smtClean="0"/>
              <a:t>Число пропечатываем так как говорим – с наибольшего разряда, т.к. это устный счёт. Получилось 140 – нажимаем последовательно – 1 – 4 – 0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3D409-2733-49D8-94DC-03D8E52EC8CF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pic>
        <p:nvPicPr>
          <p:cNvPr id="1026" name="Picture 2" descr="https://avatars.mds.yandex.net/get-zen_doc/1583807/pub_5d6d31923639e600b2f67faf_5d6d324c028d6800ac24a286/scale_1200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t="-99"/>
          <a:stretch>
            <a:fillRect/>
          </a:stretch>
        </p:blipFill>
        <p:spPr bwMode="auto">
          <a:xfrm>
            <a:off x="251519" y="1188766"/>
            <a:ext cx="8640961" cy="512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 userDrawn="1"/>
        </p:nvSpPr>
        <p:spPr>
          <a:xfrm>
            <a:off x="1879959" y="188640"/>
            <a:ext cx="54056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УСТНЫЙ СЧЁТ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62301" y="6381328"/>
            <a:ext cx="8640961" cy="351201"/>
          </a:xfrm>
          <a:prstGeom prst="rect">
            <a:avLst/>
          </a:prstGeom>
          <a:solidFill>
            <a:srgbClr val="BD9B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673105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b="1" dirty="0" smtClean="0">
                <a:solidFill>
                  <a:srgbClr val="673105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b="1" dirty="0">
              <a:solidFill>
                <a:srgbClr val="673105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0762125">
            <a:off x="337478" y="2006651"/>
            <a:ext cx="14542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5-6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 rot="20720896">
            <a:off x="316269" y="1279458"/>
            <a:ext cx="14430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№1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randomfilms.ru/gallery/13000/12492_cover.jpe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632" y="1484784"/>
            <a:ext cx="792087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331640" y="5873774"/>
            <a:ext cx="7416824" cy="864096"/>
          </a:xfrm>
          <a:prstGeom prst="rect">
            <a:avLst/>
          </a:prstGeom>
          <a:solidFill>
            <a:srgbClr val="462300"/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89927" y="188640"/>
            <a:ext cx="7416824" cy="864096"/>
          </a:xfrm>
          <a:prstGeom prst="rect">
            <a:avLst/>
          </a:prstGeom>
          <a:solidFill>
            <a:srgbClr val="462300"/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67848" y="1484784"/>
            <a:ext cx="273630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192180" y="1484784"/>
            <a:ext cx="273630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331640" y="5873774"/>
            <a:ext cx="7416824" cy="864096"/>
          </a:xfrm>
          <a:prstGeom prst="rect">
            <a:avLst/>
          </a:prstGeom>
          <a:solidFill>
            <a:srgbClr val="462300"/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89927" y="188640"/>
            <a:ext cx="7416824" cy="864096"/>
          </a:xfrm>
          <a:prstGeom prst="rect">
            <a:avLst/>
          </a:prstGeom>
          <a:solidFill>
            <a:srgbClr val="462300"/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pic>
        <p:nvPicPr>
          <p:cNvPr id="5" name="Picture 2" descr="https://randomfilms.ru/gallery/13000/12492_cover.jpe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340768"/>
            <a:ext cx="8679023" cy="433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4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18F7C-A838-43F8-A41B-15BDF1D16AE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7AB2A-B5A3-4F23-9407-1D24309CB9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hyperlink" Target="https://www.tokkoro.com/picsup/1272158-kung-fu-panda-2.jpg" TargetMode="External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3" Type="http://schemas.openxmlformats.org/officeDocument/2006/relationships/hyperlink" Target="https://randomfilms.ru/gallery/13000/12492_cover.jpeg" TargetMode="External"/><Relationship Id="rId2" Type="http://schemas.openxmlformats.org/officeDocument/2006/relationships/hyperlink" Target="https://avatars.mds.yandex.net/get-zen_doc/1583807/pub_5d6d31923639e600b2f67faf_5d6d324c028d6800ac24a286/scale_1200" TargetMode="Externa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86195"/>
            <a:ext cx="8696325" cy="380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4034" y="1517920"/>
            <a:ext cx="2323932" cy="3861428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- 23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256062" y="419713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48068" y="275774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676790" y="276057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311964" y="2026620"/>
            <a:ext cx="1627979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680873" y="198910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256937" y="198910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352524" y="1540720"/>
            <a:ext cx="2395940" cy="3904504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120+180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трелка вверх 41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Управляющая кнопка: настраиваемая 42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Управляющая кнопка: настраиваемая 46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Управляющая кнопка: настраиваемая 59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Управляющая кнопка: настраиваемая 62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620341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8188726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077690" y="425233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552220" y="2154425"/>
            <a:ext cx="2147837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7087013" y="205651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7666233" y="2882117"/>
            <a:ext cx="103382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7666233" y="205651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193407" y="279841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8194445" y="205651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61" grpId="0" animBg="1"/>
      <p:bldP spid="62" grpId="0" animBg="1"/>
      <p:bldP spid="30" grpId="0" animBg="1"/>
      <p:bldP spid="31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7237" y="1500815"/>
            <a:ext cx="2188318" cy="3876536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+ 78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91499" y="422108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309596" y="271900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175375" y="421486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767452" y="2071990"/>
            <a:ext cx="2046200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76930" y="2688131"/>
            <a:ext cx="504056" cy="750952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715435" y="422108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309595" y="19888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749691" y="271900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771601" y="19888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9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Стрелка вверх 66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6365048" y="1480216"/>
            <a:ext cx="2340260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 : 40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+ 60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Управляющая кнопка: настраиваемая 46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Управляющая кнопка: настраиваемая 49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Управляющая кнопка: настраиваемая 50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Управляющая кнопка: настраиваемая 51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Управляющая кнопка: настраиваемая 52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Управляющая кнопка: настраиваемая 53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102639" y="275055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181490" y="275055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668344" y="274453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8172400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632340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092041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Стрелка вверх 62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464499" y="2060179"/>
            <a:ext cx="235597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8181490" y="198263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61" grpId="0" animBg="1"/>
      <p:bldP spid="62" grpId="0" animBg="1"/>
      <p:bldP spid="30" grpId="0" animBg="1"/>
      <p:bldP spid="31" grpId="0" animBg="1"/>
      <p:bldP spid="32" grpId="0" animBg="1"/>
      <p:bldP spid="48" grpId="0" animBg="1"/>
      <p:bldP spid="35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4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1884" y="1509432"/>
            <a:ext cx="2212572" cy="3876536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- 80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57700" y="277469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92298" y="277469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00400" y="420462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757232" y="420462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235098" y="203559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292298" y="202192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757700" y="202192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1" name="Стрелка вверх 100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192728" y="1480216"/>
            <a:ext cx="2520280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260 – 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Управляющая кнопка: настраиваемая 42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Управляющая кнопка: настраиваемая 46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Управляющая кнопка: настраиваемая 49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Управляющая кнопка: настраиваемая 50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Управляющая кнопка: настраиваемая 60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8196163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653012" y="425300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428494" y="2122824"/>
            <a:ext cx="2211958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7104755" y="203478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200822" y="203413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Стрелка вверх 70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7534473" y="2852001"/>
            <a:ext cx="1178535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7645758" y="203413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208952" y="280375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7" grpId="0" animBg="1"/>
      <p:bldP spid="38" grpId="0" animBg="1"/>
      <p:bldP spid="30" grpId="0" animBg="1"/>
      <p:bldP spid="31" grpId="0" animBg="1"/>
      <p:bldP spid="48" grpId="0" animBg="1"/>
      <p:bldP spid="62" grpId="0" animBg="1"/>
      <p:bldP spid="67" grpId="0" animBg="1"/>
      <p:bldP spid="68" grpId="0" animBg="1"/>
      <p:bldP spid="69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Прямоугольник 51"/>
          <p:cNvSpPr/>
          <p:nvPr/>
        </p:nvSpPr>
        <p:spPr>
          <a:xfrm>
            <a:off x="564974" y="201414"/>
            <a:ext cx="4389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М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ОЛОДЦЫ!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597611" y="5877272"/>
            <a:ext cx="683873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ДО НОВЫХ ВСТРЕЧ</a:t>
            </a:r>
            <a:r>
              <a:rPr lang="ru-RU" sz="5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!</a:t>
            </a:r>
            <a:endParaRPr lang="ru-RU" sz="5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tokkoro.com/picsup/1272158-kung-fu-panda-2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4274" y="2256882"/>
            <a:ext cx="6039015" cy="4003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22856" y="836712"/>
            <a:ext cx="2983192" cy="3422104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854285" y="1124744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Титульный слайд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79300" y="1494076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Панда</a:t>
            </a:r>
            <a:endParaRPr lang="ru-RU" dirty="0"/>
          </a:p>
        </p:txBody>
      </p:sp>
      <p:pic>
        <p:nvPicPr>
          <p:cNvPr id="2" name="Picture 2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8585" y="2204864"/>
            <a:ext cx="1565699" cy="213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900igr.net/up/datas/186950/004.jp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5071435" y="3493012"/>
            <a:ext cx="1565699" cy="218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08304" y="2780928"/>
            <a:ext cx="1517935" cy="197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cdn.book24.ru/v2/VEN000000000436547/COVER/cover3d1.jpg"/>
          <p:cNvPicPr>
            <a:picLocks noChangeAspect="1" noChangeArrowheads="1"/>
          </p:cNvPicPr>
          <p:nvPr/>
        </p:nvPicPr>
        <p:blipFill rotWithShape="1">
          <a:blip r:embed="rId7" cstate="email"/>
          <a:srcRect/>
          <a:stretch>
            <a:fillRect/>
          </a:stretch>
        </p:blipFill>
        <p:spPr bwMode="auto">
          <a:xfrm>
            <a:off x="6552220" y="4320375"/>
            <a:ext cx="1512168" cy="218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59174" y="201414"/>
            <a:ext cx="4600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ИСТОЧНИКИ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6538" y="1863543"/>
            <a:ext cx="607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/>
              </a:rPr>
              <a:t>Тигр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3462" y="1484784"/>
            <a:ext cx="2440346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– 40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695160" y="425892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271224" y="425892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91884" y="2073502"/>
            <a:ext cx="2323933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090708" y="203406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666772" y="203406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242836" y="203406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753850" y="2867204"/>
            <a:ext cx="1044116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228314" y="280271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6408204" y="1475582"/>
            <a:ext cx="237626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290 + 60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+ 38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Управляющая кнопка: настраиваемая 104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6" name="Управляющая кнопка: настраиваемая 105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7" name="Управляющая кнопка: настраиваемая 106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8" name="Управляющая кнопка: настраиваемая 107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9" name="Управляющая кнопка: настраиваемая 108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0" name="Управляющая кнопка: настраиваемая 109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1" name="Управляющая кнопка: настраиваемая 110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2" name="Управляющая кнопка: настраиваемая 111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3" name="Управляющая кнопка: настраиваемая 112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4" name="Управляющая кнопка: настраиваемая 113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6267273" y="2062484"/>
            <a:ext cx="2497451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Прямоугольник 115"/>
          <p:cNvSpPr/>
          <p:nvPr/>
        </p:nvSpPr>
        <p:spPr>
          <a:xfrm>
            <a:off x="7657601" y="419135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8233665" y="419135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071193" y="20385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7647257" y="20385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8223321" y="20385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1" name="Стрелка вверх 120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Прямоугольник 121"/>
          <p:cNvSpPr/>
          <p:nvPr/>
        </p:nvSpPr>
        <p:spPr>
          <a:xfrm>
            <a:off x="7720676" y="2858002"/>
            <a:ext cx="1002273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рямоугольник 122"/>
          <p:cNvSpPr/>
          <p:nvPr/>
        </p:nvSpPr>
        <p:spPr>
          <a:xfrm>
            <a:off x="8223321" y="275862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61" grpId="0" animBg="1"/>
      <p:bldP spid="30" grpId="0" animBg="1"/>
      <p:bldP spid="31" grpId="0" animBg="1"/>
      <p:bldP spid="32" grpId="0" animBg="1"/>
      <p:bldP spid="62" grpId="0" animBg="1"/>
      <p:bldP spid="33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2" grpId="0" animBg="1"/>
      <p:bldP spid="1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8509" y="1497344"/>
            <a:ext cx="2415276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 : 30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+ 28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287094" y="275748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88779" y="426446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78553" y="426446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753850" y="275748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248719" y="424417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91884" y="2073502"/>
            <a:ext cx="2323933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299439" y="198965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269272" y="1480216"/>
            <a:ext cx="237626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- 12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Управляющая кнопка: настраиваемая 46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Управляющая кнопка: настраиваемая 47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Управляющая кнопка: настраиваемая 49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Управляющая кнопка: настраиваемая 50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Управляющая кнопка: настраиваемая 51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Управляющая кнопка: настраиваемая 52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556324" y="195235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638912" y="197858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694668" y="418100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8198724" y="418100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108107" y="273615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648172" y="273615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183441" y="273615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7108107" y="196921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8188525" y="196921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86" name="Стрелка вверх 85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7133025" y="418717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3" grpId="0" animBg="1"/>
      <p:bldP spid="34" grpId="0" animBg="1"/>
      <p:bldP spid="35" grpId="0" animBg="1"/>
      <p:bldP spid="61" grpId="0" animBg="1"/>
      <p:bldP spid="36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84" grpId="0" animBg="1"/>
      <p:bldP spid="85" grpId="0" animBg="1"/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484784"/>
            <a:ext cx="2592288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+ 64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71236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236591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262479" y="275998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7815" y="2077483"/>
            <a:ext cx="2203350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774900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147352" y="201634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23416" y="201634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29319" y="276751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Стрелка вверх 44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283152" y="200881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312256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08204" y="1476015"/>
            <a:ext cx="237626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560 : 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Управляющая кнопка: настраиваемая 42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Управляющая кнопка: настраиваемая 62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Управляющая кнопка: настраиваемая 66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Управляющая кнопка: настраиваемая 67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Управляющая кнопка: настраиваемая 68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Управляющая кнопка: настраиваемая 69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728629" y="273075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280412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8280412" y="274761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479667" y="2030357"/>
            <a:ext cx="2203350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8280412" y="198019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Стрелка вверх 75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61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6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540" y="1484784"/>
            <a:ext cx="2343268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 – 30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94957" y="2088773"/>
            <a:ext cx="225192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73427" y="20117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9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326202" y="200613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708008" y="425987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277483" y="427277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213790" y="200613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717846" y="2831804"/>
            <a:ext cx="123428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323403" y="279637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7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08204" y="1480216"/>
            <a:ext cx="237626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- 30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Управляющая кнопка: настраиваемая 42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Управляющая кнопка: настраиваемая 46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Управляющая кнопка: настраиваемая 62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Управляющая кнопка: настраиваемая 66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8244343" y="278402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164791" y="206084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244408" y="206084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8241417" y="429309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7698359" y="206084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720676" y="278402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168145" y="278092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Стрелка вверх 74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61" grpId="0" animBg="1"/>
      <p:bldP spid="33" grpId="0" animBg="1"/>
      <p:bldP spid="34" grpId="0" animBg="1"/>
      <p:bldP spid="35" grpId="0" animBg="1"/>
      <p:bldP spid="37" grpId="0" animBg="1"/>
      <p:bldP spid="31" grpId="0" animBg="1"/>
      <p:bldP spid="48" grpId="0" animBg="1"/>
      <p:bldP spid="32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7858" y="1484784"/>
            <a:ext cx="2225188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 : 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+ 17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80016" y="2740889"/>
            <a:ext cx="504056" cy="714301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80016" y="429309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306972" y="429309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698016" y="2120272"/>
            <a:ext cx="2054107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18990" y="198200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318990" y="273511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355582" y="1480216"/>
            <a:ext cx="2376264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 + 57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настраиваемая 40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Управляющая кнопка: настраиваемая 61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Управляющая кнопка: настраиваемая 62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Управляющая кнопка: настраиваемая 66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Управляющая кнопка: настраиваемая 67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Управляющая кнопка: настраиваемая 68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7659919" y="4310103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697847" y="2801839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236714" y="430101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6776850" y="2121225"/>
            <a:ext cx="1954995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верх 73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7200292" y="206042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7717877" y="206377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8227790" y="206377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8243533" y="2801839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4" grpId="0" animBg="1"/>
      <p:bldP spid="61" grpId="0" animBg="1"/>
      <p:bldP spid="31" grpId="0" animBg="1"/>
      <p:bldP spid="32" grpId="0" animBg="1"/>
      <p:bldP spid="70" grpId="0" animBg="1"/>
      <p:bldP spid="71" grpId="0" animBg="1"/>
      <p:bldP spid="72" grpId="0" animBg="1"/>
      <p:bldP spid="73" grpId="0" animBg="1"/>
      <p:bldP spid="75" grpId="0" animBg="1"/>
      <p:bldP spid="76" grpId="0" animBg="1"/>
      <p:bldP spid="77" grpId="0" animBg="1"/>
      <p:bldP spid="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540" y="1484784"/>
            <a:ext cx="2343268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380 – 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99136" y="422108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2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2339752" y="4221088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91884" y="2064188"/>
            <a:ext cx="225192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767355" y="204333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205838" y="204333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339752" y="2043337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635999" y="2853884"/>
            <a:ext cx="1240111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339752" y="277263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205641" y="1505900"/>
            <a:ext cx="2484276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Управляющая кнопка: настраиваемая 42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Управляющая кнопка: настраиваемая 43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Управляющая кнопка: настраиваемая 44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Управляющая кнопка: настраиваемая 45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Управляющая кнопка: настраиваемая 60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Управляющая кнопка: настраиваемая 62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8086709" y="280506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7516561" y="280922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521679" y="426643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072401" y="426643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948264" y="2809221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1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064388" y="206199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488324" y="206199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Стрелка вверх 73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37" grpId="0" animBg="1"/>
      <p:bldP spid="62" grpId="0" animBg="1"/>
      <p:bldP spid="47" grpId="0" animBg="1"/>
      <p:bldP spid="30" grpId="0" animBg="1"/>
      <p:bldP spid="31" grpId="0" animBg="1"/>
      <p:bldP spid="32" grpId="0" animBg="1"/>
      <p:bldP spid="48" grpId="0" animBg="1"/>
      <p:bldP spid="35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540" y="1484784"/>
            <a:ext cx="2362142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 – 70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5918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13119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20320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27521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4722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19228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491236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563244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35252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7072604" y="260648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207963" y="275890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3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282551" y="429309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5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337315" y="275890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306384" y="1592844"/>
            <a:ext cx="194156" cy="1031576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776551" y="275890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57340" y="2018714"/>
            <a:ext cx="2094784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337315" y="2038822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78495" y="2032594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241109" y="1480216"/>
            <a:ext cx="2484276" cy="396044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 : 20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+ 26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Управляющая кнопка: настраиваемая 63">
            <a:hlinkClick r:id="" action="ppaction://noaction" highlightClick="1"/>
          </p:cNvPr>
          <p:cNvSpPr/>
          <p:nvPr/>
        </p:nvSpPr>
        <p:spPr>
          <a:xfrm>
            <a:off x="15116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1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Управляющая кнопка: настраиваемая 64">
            <a:hlinkClick r:id="" action="ppaction://noaction" highlightClick="1"/>
          </p:cNvPr>
          <p:cNvSpPr/>
          <p:nvPr/>
        </p:nvSpPr>
        <p:spPr>
          <a:xfrm>
            <a:off x="22317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2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Управляющая кнопка: настраиваемая 65">
            <a:hlinkClick r:id="" action="ppaction://noaction" highlightClick="1"/>
          </p:cNvPr>
          <p:cNvSpPr/>
          <p:nvPr/>
        </p:nvSpPr>
        <p:spPr>
          <a:xfrm>
            <a:off x="29518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3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Управляющая кнопка: настраиваемая 66">
            <a:hlinkClick r:id="" action="ppaction://noaction" highlightClick="1"/>
          </p:cNvPr>
          <p:cNvSpPr/>
          <p:nvPr/>
        </p:nvSpPr>
        <p:spPr>
          <a:xfrm>
            <a:off x="36719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4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Управляющая кнопка: настраиваемая 67">
            <a:hlinkClick r:id="" action="ppaction://noaction" highlightClick="1"/>
          </p:cNvPr>
          <p:cNvSpPr/>
          <p:nvPr/>
        </p:nvSpPr>
        <p:spPr>
          <a:xfrm>
            <a:off x="43919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5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Управляющая кнопка: настраиваемая 68">
            <a:hlinkClick r:id="" action="ppaction://noaction" highlightClick="1"/>
          </p:cNvPr>
          <p:cNvSpPr/>
          <p:nvPr/>
        </p:nvSpPr>
        <p:spPr>
          <a:xfrm>
            <a:off x="511206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6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Управляющая кнопка: настраиваемая 69">
            <a:hlinkClick r:id="" action="ppaction://noaction" highlightClick="1"/>
          </p:cNvPr>
          <p:cNvSpPr/>
          <p:nvPr/>
        </p:nvSpPr>
        <p:spPr>
          <a:xfrm>
            <a:off x="583214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7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Управляющая кнопка: настраиваемая 70">
            <a:hlinkClick r:id="" action="ppaction://noaction" highlightClick="1"/>
          </p:cNvPr>
          <p:cNvSpPr/>
          <p:nvPr/>
        </p:nvSpPr>
        <p:spPr>
          <a:xfrm>
            <a:off x="655222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8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Управляющая кнопка: настраиваемая 71">
            <a:hlinkClick r:id="" action="ppaction://noaction" highlightClick="1"/>
          </p:cNvPr>
          <p:cNvSpPr/>
          <p:nvPr/>
        </p:nvSpPr>
        <p:spPr>
          <a:xfrm>
            <a:off x="727230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9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Управляющая кнопка: настраиваемая 72">
            <a:hlinkClick r:id="" action="ppaction://noaction" highlightClick="1"/>
          </p:cNvPr>
          <p:cNvSpPr/>
          <p:nvPr/>
        </p:nvSpPr>
        <p:spPr>
          <a:xfrm>
            <a:off x="7992380" y="5949280"/>
            <a:ext cx="648072" cy="720080"/>
          </a:xfrm>
          <a:prstGeom prst="actionButtonBlank">
            <a:avLst/>
          </a:prstGeom>
          <a:solidFill>
            <a:srgbClr val="F7E38D"/>
          </a:solidFill>
          <a:ln>
            <a:noFill/>
          </a:ln>
          <a:effectLst>
            <a:innerShdw blurRad="254000" dist="1270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>
              <a:rot lat="0" lon="0" rev="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62300"/>
                </a:solidFill>
                <a:latin typeface="Comic Sans MS" panose="030F0702030302020204" pitchFamily="66" charset="0"/>
              </a:rPr>
              <a:t>0</a:t>
            </a:r>
            <a:endParaRPr lang="ru-RU" sz="3200" b="1" dirty="0">
              <a:solidFill>
                <a:srgbClr val="462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681414" y="275996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6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7651452" y="425357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9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317101" y="2057050"/>
            <a:ext cx="2452382" cy="597800"/>
          </a:xfrm>
          <a:prstGeom prst="rect">
            <a:avLst/>
          </a:prstGeom>
          <a:solidFill>
            <a:srgbClr val="DFCE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8185470" y="4242240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0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8221329" y="2007245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663300"/>
                </a:solidFill>
                <a:latin typeface="Comic Sans MS" panose="030F0702030302020204" pitchFamily="66" charset="0"/>
              </a:rPr>
              <a:t>8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221329" y="2759966"/>
            <a:ext cx="504056" cy="720080"/>
          </a:xfrm>
          <a:prstGeom prst="rect">
            <a:avLst/>
          </a:prstGeom>
          <a:solidFill>
            <a:srgbClr val="F7E38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63300"/>
                </a:solidFill>
                <a:latin typeface="Comic Sans MS" panose="030F0702030302020204" pitchFamily="66" charset="0"/>
              </a:rPr>
              <a:t>4</a:t>
            </a:r>
            <a:endParaRPr lang="ru-RU" sz="4000" b="1" dirty="0">
              <a:solidFill>
                <a:srgbClr val="66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80" name="Стрелка вверх 79"/>
          <p:cNvSpPr/>
          <p:nvPr/>
        </p:nvSpPr>
        <p:spPr>
          <a:xfrm flipV="1">
            <a:off x="6250532" y="4479416"/>
            <a:ext cx="194156" cy="965808"/>
          </a:xfrm>
          <a:prstGeom prst="upArrow">
            <a:avLst>
              <a:gd name="adj1" fmla="val 50000"/>
              <a:gd name="adj2" fmla="val 153421"/>
            </a:avLst>
          </a:prstGeom>
          <a:solidFill>
            <a:srgbClr val="7E542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61" grpId="0" animBg="1"/>
      <p:bldP spid="50" grpId="0" animBg="1"/>
      <p:bldP spid="32" grpId="0" animBg="1"/>
      <p:bldP spid="36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698</Words>
  <Application>WPS Presentation</Application>
  <PresentationFormat>Экран (4:3)</PresentationFormat>
  <Paragraphs>772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79</cp:revision>
  <dcterms:created xsi:type="dcterms:W3CDTF">2020-03-08T00:40:00Z</dcterms:created>
  <dcterms:modified xsi:type="dcterms:W3CDTF">2024-11-16T13:23:46Z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1254179E09FE4E5B83BA8FFB487E2709_12</vt:lpwstr>
  </property>
  <property fmtid="{D5CDD505-2E9C-101B-9397-08002B2CF9AE}" pid="3" name="KSOProductBuildVer">
    <vt:lpwstr>1049-12.2.0.18911</vt:lpwstr>
  </property>
</Properties>
</file>