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300" r:id="rId2"/>
    <p:sldId id="289" r:id="rId3"/>
    <p:sldId id="290" r:id="rId4"/>
    <p:sldId id="268" r:id="rId5"/>
    <p:sldId id="282" r:id="rId6"/>
    <p:sldId id="257" r:id="rId7"/>
    <p:sldId id="271" r:id="rId8"/>
    <p:sldId id="274" r:id="rId9"/>
    <p:sldId id="285" r:id="rId10"/>
    <p:sldId id="293" r:id="rId11"/>
    <p:sldId id="281" r:id="rId12"/>
    <p:sldId id="292" r:id="rId13"/>
    <p:sldId id="298" r:id="rId14"/>
    <p:sldId id="276" r:id="rId15"/>
    <p:sldId id="275" r:id="rId16"/>
    <p:sldId id="277" r:id="rId17"/>
    <p:sldId id="278" r:id="rId18"/>
    <p:sldId id="279" r:id="rId19"/>
    <p:sldId id="284" r:id="rId20"/>
    <p:sldId id="287" r:id="rId21"/>
    <p:sldId id="286" r:id="rId22"/>
    <p:sldId id="288" r:id="rId23"/>
    <p:sldId id="280" r:id="rId24"/>
    <p:sldId id="291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EF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C7648-E5A7-466F-A776-0953AE71C7C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976512-9049-445D-9CA7-B688FA26A5A1}">
      <dgm:prSet phldrT="[Текст]" custT="1"/>
      <dgm:spPr/>
      <dgm:t>
        <a:bodyPr/>
        <a:lstStyle/>
        <a:p>
          <a:pPr algn="ctr"/>
          <a:r>
            <a:rPr lang="ru-RU" sz="2000" dirty="0" err="1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În</a:t>
          </a:r>
          <a:r>
            <a: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casa</a:t>
          </a:r>
          <a:r>
            <a: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 SUCCESULUI </a:t>
          </a:r>
          <a:r>
            <a:rPr lang="ru-RU" sz="2000" dirty="0" err="1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nu</a:t>
          </a:r>
          <a:r>
            <a: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există</a:t>
          </a:r>
          <a:r>
            <a: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ascensoare</a:t>
          </a:r>
          <a:r>
            <a: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,</a:t>
          </a:r>
          <a:endParaRPr lang="ru-RU" sz="200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49107544-7A54-4AE6-A6A0-6C267379570A}" type="parTrans" cxnId="{D2D80091-9BC5-47B3-A9BA-0D9C7BC89E23}">
      <dgm:prSet/>
      <dgm:spPr/>
      <dgm:t>
        <a:bodyPr/>
        <a:lstStyle/>
        <a:p>
          <a:endParaRPr lang="ru-RU"/>
        </a:p>
      </dgm:t>
    </dgm:pt>
    <dgm:pt modelId="{85B813F4-027C-4E21-B8F8-058DDB9AE040}" type="sibTrans" cxnId="{D2D80091-9BC5-47B3-A9BA-0D9C7BC89E23}">
      <dgm:prSet/>
      <dgm:spPr/>
      <dgm:t>
        <a:bodyPr/>
        <a:lstStyle/>
        <a:p>
          <a:endParaRPr lang="ru-RU"/>
        </a:p>
      </dgm:t>
    </dgm:pt>
    <dgm:pt modelId="{21656BF4-22F1-43BE-B61F-B2D06F12D49C}">
      <dgm:prSet phldrT="[Текст]"/>
      <dgm:spPr/>
      <dgm:t>
        <a:bodyPr/>
        <a:lstStyle/>
        <a:p>
          <a:pPr algn="ctr"/>
          <a:r>
            <a:rPr lang="ru-RU" dirty="0" err="1" smtClean="0">
              <a:solidFill>
                <a:srgbClr val="002060"/>
              </a:solidFill>
              <a:latin typeface="Arial Black" panose="020B0A04020102020204" pitchFamily="34" charset="0"/>
            </a:rPr>
            <a:t>trebuie</a:t>
          </a:r>
          <a:r>
            <a:rPr lang="ru-RU" dirty="0" smtClean="0">
              <a:solidFill>
                <a:srgbClr val="002060"/>
              </a:solidFill>
              <a:latin typeface="Arial Black" panose="020B0A040201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 Black" panose="020B0A04020102020204" pitchFamily="34" charset="0"/>
            </a:rPr>
            <a:t>să</a:t>
          </a:r>
          <a:r>
            <a:rPr lang="ru-RU" dirty="0" smtClean="0">
              <a:solidFill>
                <a:srgbClr val="002060"/>
              </a:solidFill>
              <a:latin typeface="Arial Black" panose="020B0A040201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 Black" panose="020B0A04020102020204" pitchFamily="34" charset="0"/>
            </a:rPr>
            <a:t>urci</a:t>
          </a:r>
          <a:endParaRPr lang="ru-RU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DB741A14-2CC6-40F0-BBF4-2F48931655F8}" type="parTrans" cxnId="{BBC41C20-6AA8-4B03-B0B6-AC8E17C12B4B}">
      <dgm:prSet/>
      <dgm:spPr/>
      <dgm:t>
        <a:bodyPr/>
        <a:lstStyle/>
        <a:p>
          <a:endParaRPr lang="ru-RU"/>
        </a:p>
      </dgm:t>
    </dgm:pt>
    <dgm:pt modelId="{25D7709A-2754-4A11-BF1F-DC029772800C}" type="sibTrans" cxnId="{BBC41C20-6AA8-4B03-B0B6-AC8E17C12B4B}">
      <dgm:prSet/>
      <dgm:spPr/>
      <dgm:t>
        <a:bodyPr/>
        <a:lstStyle/>
        <a:p>
          <a:endParaRPr lang="ru-RU"/>
        </a:p>
      </dgm:t>
    </dgm:pt>
    <dgm:pt modelId="{D75FAD62-4987-4EE0-B107-1CD3BCC109E4}">
      <dgm:prSet phldrT="[Текст]"/>
      <dgm:spPr/>
      <dgm:t>
        <a:bodyPr/>
        <a:lstStyle/>
        <a:p>
          <a:pPr algn="ctr"/>
          <a:r>
            <a:rPr lang="ru-RU" dirty="0" err="1" smtClean="0">
              <a:solidFill>
                <a:srgbClr val="002060"/>
              </a:solidFill>
              <a:latin typeface="Arial Black" panose="020B0A04020102020204" pitchFamily="34" charset="0"/>
            </a:rPr>
            <a:t>treaptă</a:t>
          </a:r>
          <a:r>
            <a:rPr lang="ru-RU" dirty="0" smtClean="0">
              <a:solidFill>
                <a:srgbClr val="002060"/>
              </a:solidFill>
              <a:latin typeface="Arial Black" panose="020B0A040201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 Black" panose="020B0A04020102020204" pitchFamily="34" charset="0"/>
            </a:rPr>
            <a:t>cu</a:t>
          </a:r>
          <a:r>
            <a:rPr lang="ru-RU" dirty="0" smtClean="0">
              <a:solidFill>
                <a:srgbClr val="002060"/>
              </a:solidFill>
              <a:latin typeface="Arial Black" panose="020B0A04020102020204" pitchFamily="34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Arial Black" panose="020B0A04020102020204" pitchFamily="34" charset="0"/>
            </a:rPr>
            <a:t>treaptă</a:t>
          </a:r>
          <a:r>
            <a:rPr lang="ru-RU" dirty="0" smtClean="0">
              <a:solidFill>
                <a:srgbClr val="002060"/>
              </a:solidFill>
              <a:latin typeface="Arial Black" panose="020B0A04020102020204" pitchFamily="34" charset="0"/>
            </a:rPr>
            <a:t>! (</a:t>
          </a:r>
          <a:r>
            <a:rPr lang="ru-RU" dirty="0" err="1" smtClean="0">
              <a:solidFill>
                <a:srgbClr val="002060"/>
              </a:solidFill>
              <a:latin typeface="Arial Black" panose="020B0A04020102020204" pitchFamily="34" charset="0"/>
            </a:rPr>
            <a:t>proverb</a:t>
          </a:r>
          <a:r>
            <a:rPr lang="ru-RU" dirty="0" smtClean="0">
              <a:solidFill>
                <a:srgbClr val="002060"/>
              </a:solidFill>
              <a:latin typeface="Arial Black" panose="020B0A04020102020204" pitchFamily="34" charset="0"/>
            </a:rPr>
            <a:t>)</a:t>
          </a:r>
          <a:endParaRPr lang="ru-RU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A1B8BA33-E7E3-41AB-93F4-C2235BD652F0}" type="parTrans" cxnId="{6B407FCC-CD6E-4F2C-BA4B-7262A4E45AA8}">
      <dgm:prSet/>
      <dgm:spPr/>
      <dgm:t>
        <a:bodyPr/>
        <a:lstStyle/>
        <a:p>
          <a:endParaRPr lang="ru-RU"/>
        </a:p>
      </dgm:t>
    </dgm:pt>
    <dgm:pt modelId="{4AEFE54E-CBE4-4237-941E-1DEE6C75FB8E}" type="sibTrans" cxnId="{6B407FCC-CD6E-4F2C-BA4B-7262A4E45AA8}">
      <dgm:prSet/>
      <dgm:spPr/>
      <dgm:t>
        <a:bodyPr/>
        <a:lstStyle/>
        <a:p>
          <a:endParaRPr lang="ru-RU"/>
        </a:p>
      </dgm:t>
    </dgm:pt>
    <dgm:pt modelId="{54062F50-BA7F-45B0-B702-0FA12AEFD7C7}" type="pres">
      <dgm:prSet presAssocID="{59EC7648-E5A7-466F-A776-0953AE71C7CE}" presName="rootnode" presStyleCnt="0">
        <dgm:presLayoutVars>
          <dgm:chMax/>
          <dgm:chPref/>
          <dgm:dir/>
          <dgm:animLvl val="lvl"/>
        </dgm:presLayoutVars>
      </dgm:prSet>
      <dgm:spPr/>
    </dgm:pt>
    <dgm:pt modelId="{E3665BF8-BD9F-4258-8D86-6031DEB9C66A}" type="pres">
      <dgm:prSet presAssocID="{56976512-9049-445D-9CA7-B688FA26A5A1}" presName="composite" presStyleCnt="0"/>
      <dgm:spPr/>
    </dgm:pt>
    <dgm:pt modelId="{C8E95B6B-4C83-4352-9D8B-2F5F30F1A505}" type="pres">
      <dgm:prSet presAssocID="{56976512-9049-445D-9CA7-B688FA26A5A1}" presName="LShape" presStyleLbl="alignNode1" presStyleIdx="0" presStyleCnt="5"/>
      <dgm:spPr/>
    </dgm:pt>
    <dgm:pt modelId="{EF3DDC2E-D1C4-4018-A290-CF6133FBB319}" type="pres">
      <dgm:prSet presAssocID="{56976512-9049-445D-9CA7-B688FA26A5A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2ED8413-98B3-47AE-9B87-531C4842ED2E}" type="pres">
      <dgm:prSet presAssocID="{56976512-9049-445D-9CA7-B688FA26A5A1}" presName="Triangle" presStyleLbl="alignNode1" presStyleIdx="1" presStyleCnt="5"/>
      <dgm:spPr/>
    </dgm:pt>
    <dgm:pt modelId="{723EF44B-C570-4748-980A-0DAA9255D054}" type="pres">
      <dgm:prSet presAssocID="{85B813F4-027C-4E21-B8F8-058DDB9AE040}" presName="sibTrans" presStyleCnt="0"/>
      <dgm:spPr/>
    </dgm:pt>
    <dgm:pt modelId="{DB025DE3-F356-4369-B08F-B910A41B329B}" type="pres">
      <dgm:prSet presAssocID="{85B813F4-027C-4E21-B8F8-058DDB9AE040}" presName="space" presStyleCnt="0"/>
      <dgm:spPr/>
    </dgm:pt>
    <dgm:pt modelId="{BD73053C-B918-4B89-AECB-01349FF8F380}" type="pres">
      <dgm:prSet presAssocID="{21656BF4-22F1-43BE-B61F-B2D06F12D49C}" presName="composite" presStyleCnt="0"/>
      <dgm:spPr/>
    </dgm:pt>
    <dgm:pt modelId="{780FCFC3-0C92-488F-962A-ADF355D7D131}" type="pres">
      <dgm:prSet presAssocID="{21656BF4-22F1-43BE-B61F-B2D06F12D49C}" presName="LShape" presStyleLbl="alignNode1" presStyleIdx="2" presStyleCnt="5"/>
      <dgm:spPr/>
    </dgm:pt>
    <dgm:pt modelId="{5891E1EA-5274-4904-9171-2D815597144F}" type="pres">
      <dgm:prSet presAssocID="{21656BF4-22F1-43BE-B61F-B2D06F12D49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81914-1005-4F34-8176-4044887AF772}" type="pres">
      <dgm:prSet presAssocID="{21656BF4-22F1-43BE-B61F-B2D06F12D49C}" presName="Triangle" presStyleLbl="alignNode1" presStyleIdx="3" presStyleCnt="5"/>
      <dgm:spPr/>
    </dgm:pt>
    <dgm:pt modelId="{F7329D16-0968-4F2D-AA9E-099A842DAE33}" type="pres">
      <dgm:prSet presAssocID="{25D7709A-2754-4A11-BF1F-DC029772800C}" presName="sibTrans" presStyleCnt="0"/>
      <dgm:spPr/>
    </dgm:pt>
    <dgm:pt modelId="{E76F5BCB-F13B-4A91-9DF4-466E3B43E789}" type="pres">
      <dgm:prSet presAssocID="{25D7709A-2754-4A11-BF1F-DC029772800C}" presName="space" presStyleCnt="0"/>
      <dgm:spPr/>
    </dgm:pt>
    <dgm:pt modelId="{1108A3FE-8EA2-472C-A36C-402F8A8AAC76}" type="pres">
      <dgm:prSet presAssocID="{D75FAD62-4987-4EE0-B107-1CD3BCC109E4}" presName="composite" presStyleCnt="0"/>
      <dgm:spPr/>
    </dgm:pt>
    <dgm:pt modelId="{8103A8D8-FACF-451D-B7F0-9E78DA550877}" type="pres">
      <dgm:prSet presAssocID="{D75FAD62-4987-4EE0-B107-1CD3BCC109E4}" presName="LShape" presStyleLbl="alignNode1" presStyleIdx="4" presStyleCnt="5"/>
      <dgm:spPr/>
    </dgm:pt>
    <dgm:pt modelId="{E76C3F6D-CE5D-4CA5-ABC3-25A67F089D63}" type="pres">
      <dgm:prSet presAssocID="{D75FAD62-4987-4EE0-B107-1CD3BCC109E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D80091-9BC5-47B3-A9BA-0D9C7BC89E23}" srcId="{59EC7648-E5A7-466F-A776-0953AE71C7CE}" destId="{56976512-9049-445D-9CA7-B688FA26A5A1}" srcOrd="0" destOrd="0" parTransId="{49107544-7A54-4AE6-A6A0-6C267379570A}" sibTransId="{85B813F4-027C-4E21-B8F8-058DDB9AE040}"/>
    <dgm:cxn modelId="{4F3A6898-1641-41BA-AE16-4430EE4B1830}" type="presOf" srcId="{D75FAD62-4987-4EE0-B107-1CD3BCC109E4}" destId="{E76C3F6D-CE5D-4CA5-ABC3-25A67F089D63}" srcOrd="0" destOrd="0" presId="urn:microsoft.com/office/officeart/2009/3/layout/StepUpProcess"/>
    <dgm:cxn modelId="{F89123CB-04AE-45FD-8462-EBFB44DD600E}" type="presOf" srcId="{56976512-9049-445D-9CA7-B688FA26A5A1}" destId="{EF3DDC2E-D1C4-4018-A290-CF6133FBB319}" srcOrd="0" destOrd="0" presId="urn:microsoft.com/office/officeart/2009/3/layout/StepUpProcess"/>
    <dgm:cxn modelId="{76DE19AB-709A-44C7-BED1-3072E090B345}" type="presOf" srcId="{59EC7648-E5A7-466F-A776-0953AE71C7CE}" destId="{54062F50-BA7F-45B0-B702-0FA12AEFD7C7}" srcOrd="0" destOrd="0" presId="urn:microsoft.com/office/officeart/2009/3/layout/StepUpProcess"/>
    <dgm:cxn modelId="{5989DA70-9A6C-420A-9F09-67D8F22042BC}" type="presOf" srcId="{21656BF4-22F1-43BE-B61F-B2D06F12D49C}" destId="{5891E1EA-5274-4904-9171-2D815597144F}" srcOrd="0" destOrd="0" presId="urn:microsoft.com/office/officeart/2009/3/layout/StepUpProcess"/>
    <dgm:cxn modelId="{6B407FCC-CD6E-4F2C-BA4B-7262A4E45AA8}" srcId="{59EC7648-E5A7-466F-A776-0953AE71C7CE}" destId="{D75FAD62-4987-4EE0-B107-1CD3BCC109E4}" srcOrd="2" destOrd="0" parTransId="{A1B8BA33-E7E3-41AB-93F4-C2235BD652F0}" sibTransId="{4AEFE54E-CBE4-4237-941E-1DEE6C75FB8E}"/>
    <dgm:cxn modelId="{BBC41C20-6AA8-4B03-B0B6-AC8E17C12B4B}" srcId="{59EC7648-E5A7-466F-A776-0953AE71C7CE}" destId="{21656BF4-22F1-43BE-B61F-B2D06F12D49C}" srcOrd="1" destOrd="0" parTransId="{DB741A14-2CC6-40F0-BBF4-2F48931655F8}" sibTransId="{25D7709A-2754-4A11-BF1F-DC029772800C}"/>
    <dgm:cxn modelId="{0CA4ACB2-CC40-4AE6-9169-8BCCFBFF2FFE}" type="presParOf" srcId="{54062F50-BA7F-45B0-B702-0FA12AEFD7C7}" destId="{E3665BF8-BD9F-4258-8D86-6031DEB9C66A}" srcOrd="0" destOrd="0" presId="urn:microsoft.com/office/officeart/2009/3/layout/StepUpProcess"/>
    <dgm:cxn modelId="{3F1A57DE-699A-4228-8134-B808BEEBD4F6}" type="presParOf" srcId="{E3665BF8-BD9F-4258-8D86-6031DEB9C66A}" destId="{C8E95B6B-4C83-4352-9D8B-2F5F30F1A505}" srcOrd="0" destOrd="0" presId="urn:microsoft.com/office/officeart/2009/3/layout/StepUpProcess"/>
    <dgm:cxn modelId="{41588AE6-2F98-485F-AE1A-5F57A8411E7C}" type="presParOf" srcId="{E3665BF8-BD9F-4258-8D86-6031DEB9C66A}" destId="{EF3DDC2E-D1C4-4018-A290-CF6133FBB319}" srcOrd="1" destOrd="0" presId="urn:microsoft.com/office/officeart/2009/3/layout/StepUpProcess"/>
    <dgm:cxn modelId="{FFC06ECE-285F-4579-9892-DC7319647E50}" type="presParOf" srcId="{E3665BF8-BD9F-4258-8D86-6031DEB9C66A}" destId="{A2ED8413-98B3-47AE-9B87-531C4842ED2E}" srcOrd="2" destOrd="0" presId="urn:microsoft.com/office/officeart/2009/3/layout/StepUpProcess"/>
    <dgm:cxn modelId="{2BB65CAB-BD0B-47FF-B84B-169F5D664A48}" type="presParOf" srcId="{54062F50-BA7F-45B0-B702-0FA12AEFD7C7}" destId="{723EF44B-C570-4748-980A-0DAA9255D054}" srcOrd="1" destOrd="0" presId="urn:microsoft.com/office/officeart/2009/3/layout/StepUpProcess"/>
    <dgm:cxn modelId="{E335E543-2E81-4285-9E86-F006AB66C934}" type="presParOf" srcId="{723EF44B-C570-4748-980A-0DAA9255D054}" destId="{DB025DE3-F356-4369-B08F-B910A41B329B}" srcOrd="0" destOrd="0" presId="urn:microsoft.com/office/officeart/2009/3/layout/StepUpProcess"/>
    <dgm:cxn modelId="{3D2894FE-FAC6-4482-BB2F-E6878211DB32}" type="presParOf" srcId="{54062F50-BA7F-45B0-B702-0FA12AEFD7C7}" destId="{BD73053C-B918-4B89-AECB-01349FF8F380}" srcOrd="2" destOrd="0" presId="urn:microsoft.com/office/officeart/2009/3/layout/StepUpProcess"/>
    <dgm:cxn modelId="{B386A176-D7E6-4DA3-8DE4-862E617063DA}" type="presParOf" srcId="{BD73053C-B918-4B89-AECB-01349FF8F380}" destId="{780FCFC3-0C92-488F-962A-ADF355D7D131}" srcOrd="0" destOrd="0" presId="urn:microsoft.com/office/officeart/2009/3/layout/StepUpProcess"/>
    <dgm:cxn modelId="{083E43A7-76D2-4E31-89F7-E11685228D12}" type="presParOf" srcId="{BD73053C-B918-4B89-AECB-01349FF8F380}" destId="{5891E1EA-5274-4904-9171-2D815597144F}" srcOrd="1" destOrd="0" presId="urn:microsoft.com/office/officeart/2009/3/layout/StepUpProcess"/>
    <dgm:cxn modelId="{4A08C26A-EAE3-4B05-90E2-C60BCD27E7C1}" type="presParOf" srcId="{BD73053C-B918-4B89-AECB-01349FF8F380}" destId="{16681914-1005-4F34-8176-4044887AF772}" srcOrd="2" destOrd="0" presId="urn:microsoft.com/office/officeart/2009/3/layout/StepUpProcess"/>
    <dgm:cxn modelId="{D310F9C3-9D47-4C00-8B28-AEE54BC57D2F}" type="presParOf" srcId="{54062F50-BA7F-45B0-B702-0FA12AEFD7C7}" destId="{F7329D16-0968-4F2D-AA9E-099A842DAE33}" srcOrd="3" destOrd="0" presId="urn:microsoft.com/office/officeart/2009/3/layout/StepUpProcess"/>
    <dgm:cxn modelId="{79378453-4C70-48DA-803E-839880F97CDA}" type="presParOf" srcId="{F7329D16-0968-4F2D-AA9E-099A842DAE33}" destId="{E76F5BCB-F13B-4A91-9DF4-466E3B43E789}" srcOrd="0" destOrd="0" presId="urn:microsoft.com/office/officeart/2009/3/layout/StepUpProcess"/>
    <dgm:cxn modelId="{EB33FF75-A2F4-46D3-8A13-A355CD1D285B}" type="presParOf" srcId="{54062F50-BA7F-45B0-B702-0FA12AEFD7C7}" destId="{1108A3FE-8EA2-472C-A36C-402F8A8AAC76}" srcOrd="4" destOrd="0" presId="urn:microsoft.com/office/officeart/2009/3/layout/StepUpProcess"/>
    <dgm:cxn modelId="{D171CC4B-A6ED-4BFC-9FD9-7C68E5E1E373}" type="presParOf" srcId="{1108A3FE-8EA2-472C-A36C-402F8A8AAC76}" destId="{8103A8D8-FACF-451D-B7F0-9E78DA550877}" srcOrd="0" destOrd="0" presId="urn:microsoft.com/office/officeart/2009/3/layout/StepUpProcess"/>
    <dgm:cxn modelId="{A223BEAF-9085-4699-AC31-CC05FD8F11C4}" type="presParOf" srcId="{1108A3FE-8EA2-472C-A36C-402F8A8AAC76}" destId="{E76C3F6D-CE5D-4CA5-ABC3-25A67F089D6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002044-82D9-4919-BAEF-79A766731C6E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33BF78-0835-484C-8784-6AAB996351C5}">
      <dgm:prSet phldrT="[Текст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 ELEVUL </a:t>
          </a:r>
          <a:r>
            <a:rPr lang="ru-RU" b="1" dirty="0" smtClean="0">
              <a:solidFill>
                <a:srgbClr val="C00000"/>
              </a:solidFill>
            </a:rPr>
            <a:t>DE SUCCES</a:t>
          </a:r>
          <a:endParaRPr lang="ru-RU" b="1" dirty="0">
            <a:solidFill>
              <a:srgbClr val="C00000"/>
            </a:solidFill>
          </a:endParaRPr>
        </a:p>
      </dgm:t>
    </dgm:pt>
    <dgm:pt modelId="{664CA2F6-9EF9-42CC-BCD7-46A2B1A65499}" type="parTrans" cxnId="{5EFF3D8F-14EB-43E1-8D5A-0A5CEADB4300}">
      <dgm:prSet/>
      <dgm:spPr/>
      <dgm:t>
        <a:bodyPr/>
        <a:lstStyle/>
        <a:p>
          <a:endParaRPr lang="ru-RU"/>
        </a:p>
      </dgm:t>
    </dgm:pt>
    <dgm:pt modelId="{034F6141-3627-4D00-9F6A-4F1B8766B487}" type="sibTrans" cxnId="{5EFF3D8F-14EB-43E1-8D5A-0A5CEADB4300}">
      <dgm:prSet/>
      <dgm:spPr/>
      <dgm:t>
        <a:bodyPr/>
        <a:lstStyle/>
        <a:p>
          <a:endParaRPr lang="ru-RU"/>
        </a:p>
      </dgm:t>
    </dgm:pt>
    <dgm:pt modelId="{2C8D09CF-8FA9-49CB-AF7B-F17039E3541B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68F5B6F9-11E9-4B21-BBC2-F2BD2AE48EAB}" type="parTrans" cxnId="{2B8AA880-196B-4805-9CF1-153F30E6D952}">
      <dgm:prSet/>
      <dgm:spPr/>
      <dgm:t>
        <a:bodyPr/>
        <a:lstStyle/>
        <a:p>
          <a:endParaRPr lang="ru-RU"/>
        </a:p>
      </dgm:t>
    </dgm:pt>
    <dgm:pt modelId="{4D49CABA-7A4F-4D44-AD47-7A6B984F0E8C}" type="sibTrans" cxnId="{2B8AA880-196B-4805-9CF1-153F30E6D952}">
      <dgm:prSet/>
      <dgm:spPr/>
      <dgm:t>
        <a:bodyPr/>
        <a:lstStyle/>
        <a:p>
          <a:endParaRPr lang="ru-RU"/>
        </a:p>
      </dgm:t>
    </dgm:pt>
    <dgm:pt modelId="{FA437CE8-8630-4F7C-8CA2-77E9872A7204}">
      <dgm:prSet phldrT="[Текст]"/>
      <dgm:spPr/>
      <dgm:t>
        <a:bodyPr/>
        <a:lstStyle/>
        <a:p>
          <a:endParaRPr lang="ru-RU" dirty="0"/>
        </a:p>
      </dgm:t>
    </dgm:pt>
    <dgm:pt modelId="{DBA5292D-EB3F-46F5-BC39-F63283E16396}" type="parTrans" cxnId="{75FCAD06-B975-4BBD-9888-2A89E4FC1EBC}">
      <dgm:prSet/>
      <dgm:spPr/>
      <dgm:t>
        <a:bodyPr/>
        <a:lstStyle/>
        <a:p>
          <a:endParaRPr lang="ru-RU"/>
        </a:p>
      </dgm:t>
    </dgm:pt>
    <dgm:pt modelId="{FB7E77C8-7FC0-480E-BFDE-DA718803A9E8}" type="sibTrans" cxnId="{75FCAD06-B975-4BBD-9888-2A89E4FC1EBC}">
      <dgm:prSet/>
      <dgm:spPr/>
      <dgm:t>
        <a:bodyPr/>
        <a:lstStyle/>
        <a:p>
          <a:endParaRPr lang="ru-RU"/>
        </a:p>
      </dgm:t>
    </dgm:pt>
    <dgm:pt modelId="{85460EDC-1E5B-4AB3-B30B-619F80940C67}">
      <dgm:prSet phldrT="[Текст]"/>
      <dgm:spPr/>
      <dgm:t>
        <a:bodyPr/>
        <a:lstStyle/>
        <a:p>
          <a:endParaRPr lang="ru-RU" dirty="0"/>
        </a:p>
      </dgm:t>
    </dgm:pt>
    <dgm:pt modelId="{2A02FD17-2F45-4083-A5D2-8B54CD08D76C}" type="parTrans" cxnId="{71463984-46CD-443D-819A-CFBD31959C6B}">
      <dgm:prSet/>
      <dgm:spPr/>
      <dgm:t>
        <a:bodyPr/>
        <a:lstStyle/>
        <a:p>
          <a:endParaRPr lang="ru-RU"/>
        </a:p>
      </dgm:t>
    </dgm:pt>
    <dgm:pt modelId="{812DD24E-2DC4-4958-AF82-3282831B9D0B}" type="sibTrans" cxnId="{71463984-46CD-443D-819A-CFBD31959C6B}">
      <dgm:prSet/>
      <dgm:spPr/>
      <dgm:t>
        <a:bodyPr/>
        <a:lstStyle/>
        <a:p>
          <a:endParaRPr lang="ru-RU"/>
        </a:p>
      </dgm:t>
    </dgm:pt>
    <dgm:pt modelId="{388AE516-2A69-4F86-9CDA-610E1EACC2CA}">
      <dgm:prSet phldrT="[Текст]"/>
      <dgm:spPr/>
      <dgm:t>
        <a:bodyPr/>
        <a:lstStyle/>
        <a:p>
          <a:endParaRPr lang="ru-RU" dirty="0"/>
        </a:p>
      </dgm:t>
    </dgm:pt>
    <dgm:pt modelId="{95841FF2-E0E1-4A75-91A0-F9554D6B23BF}" type="parTrans" cxnId="{5DC58CBD-9BA5-422B-95C7-0F24E58BCF77}">
      <dgm:prSet/>
      <dgm:spPr/>
      <dgm:t>
        <a:bodyPr/>
        <a:lstStyle/>
        <a:p>
          <a:endParaRPr lang="ru-RU"/>
        </a:p>
      </dgm:t>
    </dgm:pt>
    <dgm:pt modelId="{30A79A5E-2CB1-4536-B79B-49621C8E28A6}" type="sibTrans" cxnId="{5DC58CBD-9BA5-422B-95C7-0F24E58BCF77}">
      <dgm:prSet/>
      <dgm:spPr/>
      <dgm:t>
        <a:bodyPr/>
        <a:lstStyle/>
        <a:p>
          <a:endParaRPr lang="ru-RU"/>
        </a:p>
      </dgm:t>
    </dgm:pt>
    <dgm:pt modelId="{44006BEE-B797-4F7F-850D-467ABA0EFE77}">
      <dgm:prSet phldrT="[Текст]"/>
      <dgm:spPr/>
      <dgm:t>
        <a:bodyPr/>
        <a:lstStyle/>
        <a:p>
          <a:endParaRPr lang="ru-RU" dirty="0"/>
        </a:p>
      </dgm:t>
    </dgm:pt>
    <dgm:pt modelId="{0D9828D9-C95F-41AD-B27F-B7613ACFF93D}" type="parTrans" cxnId="{B0A88C8E-5366-413F-BB10-CC6F4EDE0DC9}">
      <dgm:prSet/>
      <dgm:spPr/>
      <dgm:t>
        <a:bodyPr/>
        <a:lstStyle/>
        <a:p>
          <a:endParaRPr lang="ru-RU"/>
        </a:p>
      </dgm:t>
    </dgm:pt>
    <dgm:pt modelId="{370F3AB2-0E7F-4B48-99DA-7CE7DB2587EE}" type="sibTrans" cxnId="{B0A88C8E-5366-413F-BB10-CC6F4EDE0DC9}">
      <dgm:prSet/>
      <dgm:spPr/>
      <dgm:t>
        <a:bodyPr/>
        <a:lstStyle/>
        <a:p>
          <a:endParaRPr lang="ru-RU"/>
        </a:p>
      </dgm:t>
    </dgm:pt>
    <dgm:pt modelId="{AE4F0EAC-89F9-46D2-A14E-6607FA493086}">
      <dgm:prSet phldrT="[Текст]"/>
      <dgm:spPr/>
      <dgm:t>
        <a:bodyPr/>
        <a:lstStyle/>
        <a:p>
          <a:endParaRPr lang="ru-RU" dirty="0"/>
        </a:p>
      </dgm:t>
    </dgm:pt>
    <dgm:pt modelId="{B2541C7F-C9DD-4629-9615-D6FBCF4836C0}" type="parTrans" cxnId="{55D0B10A-CDDB-44F0-92AD-F7043444D176}">
      <dgm:prSet/>
      <dgm:spPr/>
      <dgm:t>
        <a:bodyPr/>
        <a:lstStyle/>
        <a:p>
          <a:endParaRPr lang="ru-RU"/>
        </a:p>
      </dgm:t>
    </dgm:pt>
    <dgm:pt modelId="{B50A247A-7C6B-40F3-AC5C-E0F1699E2CCC}" type="sibTrans" cxnId="{55D0B10A-CDDB-44F0-92AD-F7043444D176}">
      <dgm:prSet/>
      <dgm:spPr/>
      <dgm:t>
        <a:bodyPr/>
        <a:lstStyle/>
        <a:p>
          <a:endParaRPr lang="ru-RU"/>
        </a:p>
      </dgm:t>
    </dgm:pt>
    <dgm:pt modelId="{E361CD9C-D0DE-4B3E-BCA4-27824CEFD74F}">
      <dgm:prSet phldrT="[Текст]"/>
      <dgm:spPr/>
      <dgm:t>
        <a:bodyPr/>
        <a:lstStyle/>
        <a:p>
          <a:endParaRPr lang="ru-RU" dirty="0"/>
        </a:p>
      </dgm:t>
    </dgm:pt>
    <dgm:pt modelId="{184F36DD-527E-405C-91D7-112819D59231}" type="parTrans" cxnId="{11FD0DAF-6826-4D1F-92C0-A8A76BB7987A}">
      <dgm:prSet/>
      <dgm:spPr/>
      <dgm:t>
        <a:bodyPr/>
        <a:lstStyle/>
        <a:p>
          <a:endParaRPr lang="ru-RU"/>
        </a:p>
      </dgm:t>
    </dgm:pt>
    <dgm:pt modelId="{66F59A21-B881-4F33-8A73-D5E6B838B649}" type="sibTrans" cxnId="{11FD0DAF-6826-4D1F-92C0-A8A76BB7987A}">
      <dgm:prSet/>
      <dgm:spPr/>
      <dgm:t>
        <a:bodyPr/>
        <a:lstStyle/>
        <a:p>
          <a:endParaRPr lang="ru-RU"/>
        </a:p>
      </dgm:t>
    </dgm:pt>
    <dgm:pt modelId="{E7A0BBBC-6C3C-422E-B000-7F1B377934AE}">
      <dgm:prSet phldrT="[Текст]"/>
      <dgm:spPr/>
      <dgm:t>
        <a:bodyPr/>
        <a:lstStyle/>
        <a:p>
          <a:endParaRPr lang="ru-RU" dirty="0"/>
        </a:p>
      </dgm:t>
    </dgm:pt>
    <dgm:pt modelId="{DA5324B7-1DD4-4C35-911F-FCE842896422}" type="parTrans" cxnId="{936BC05E-E42B-4184-A391-875F9A45EC94}">
      <dgm:prSet/>
      <dgm:spPr/>
      <dgm:t>
        <a:bodyPr/>
        <a:lstStyle/>
        <a:p>
          <a:endParaRPr lang="ru-RU"/>
        </a:p>
      </dgm:t>
    </dgm:pt>
    <dgm:pt modelId="{9533E88F-6CF1-4A1F-BF4B-B57880ABB903}" type="sibTrans" cxnId="{936BC05E-E42B-4184-A391-875F9A45EC94}">
      <dgm:prSet/>
      <dgm:spPr/>
      <dgm:t>
        <a:bodyPr/>
        <a:lstStyle/>
        <a:p>
          <a:endParaRPr lang="ru-RU"/>
        </a:p>
      </dgm:t>
    </dgm:pt>
    <dgm:pt modelId="{472AB210-BE3D-4E8F-9191-4A4CCA854746}">
      <dgm:prSet phldrT="[Текст]"/>
      <dgm:spPr/>
      <dgm:t>
        <a:bodyPr/>
        <a:lstStyle/>
        <a:p>
          <a:endParaRPr lang="ru-RU" dirty="0"/>
        </a:p>
      </dgm:t>
    </dgm:pt>
    <dgm:pt modelId="{CDBF4936-A980-496D-899F-7F0BA9FF6543}" type="parTrans" cxnId="{4C7560E3-506B-4F9F-8805-A812750C1571}">
      <dgm:prSet/>
      <dgm:spPr/>
      <dgm:t>
        <a:bodyPr/>
        <a:lstStyle/>
        <a:p>
          <a:endParaRPr lang="ru-RU"/>
        </a:p>
      </dgm:t>
    </dgm:pt>
    <dgm:pt modelId="{BC30504E-665D-44A4-92D5-B7263E4A28AA}" type="sibTrans" cxnId="{4C7560E3-506B-4F9F-8805-A812750C1571}">
      <dgm:prSet/>
      <dgm:spPr/>
      <dgm:t>
        <a:bodyPr/>
        <a:lstStyle/>
        <a:p>
          <a:endParaRPr lang="ru-RU"/>
        </a:p>
      </dgm:t>
    </dgm:pt>
    <dgm:pt modelId="{7784C54B-B49A-49DD-BABB-33F7A5EDA46A}">
      <dgm:prSet phldrT="[Текст]"/>
      <dgm:spPr/>
      <dgm:t>
        <a:bodyPr/>
        <a:lstStyle/>
        <a:p>
          <a:endParaRPr lang="ru-RU" dirty="0"/>
        </a:p>
      </dgm:t>
    </dgm:pt>
    <dgm:pt modelId="{E8375C71-8AC3-47FC-942E-065C9E7DB47B}" type="sibTrans" cxnId="{85DB331A-C0E9-4F39-841F-5212F0CAD3BC}">
      <dgm:prSet/>
      <dgm:spPr/>
      <dgm:t>
        <a:bodyPr/>
        <a:lstStyle/>
        <a:p>
          <a:endParaRPr lang="ru-RU"/>
        </a:p>
      </dgm:t>
    </dgm:pt>
    <dgm:pt modelId="{8F284980-CEE0-4EDB-A967-D9DC7B51C7ED}" type="parTrans" cxnId="{85DB331A-C0E9-4F39-841F-5212F0CAD3BC}">
      <dgm:prSet/>
      <dgm:spPr/>
      <dgm:t>
        <a:bodyPr/>
        <a:lstStyle/>
        <a:p>
          <a:endParaRPr lang="ru-RU"/>
        </a:p>
      </dgm:t>
    </dgm:pt>
    <dgm:pt modelId="{B581900C-82CE-4BC1-A76E-51244F2EB6FD}" type="pres">
      <dgm:prSet presAssocID="{FD002044-82D9-4919-BAEF-79A766731C6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B31EC1-E99A-40A5-8CB3-4EF0D16B14F3}" type="pres">
      <dgm:prSet presAssocID="{4033BF78-0835-484C-8784-6AAB996351C5}" presName="singleCycle" presStyleCnt="0"/>
      <dgm:spPr/>
    </dgm:pt>
    <dgm:pt modelId="{EE1D7A2F-F7F7-4B1B-939D-C14C13ED8845}" type="pres">
      <dgm:prSet presAssocID="{4033BF78-0835-484C-8784-6AAB996351C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2D32764-B4C9-4756-A4E5-5A701B0161A2}" type="pres">
      <dgm:prSet presAssocID="{68F5B6F9-11E9-4B21-BBC2-F2BD2AE48EAB}" presName="Name56" presStyleLbl="parChTrans1D2" presStyleIdx="0" presStyleCnt="7"/>
      <dgm:spPr/>
      <dgm:t>
        <a:bodyPr/>
        <a:lstStyle/>
        <a:p>
          <a:endParaRPr lang="ru-RU"/>
        </a:p>
      </dgm:t>
    </dgm:pt>
    <dgm:pt modelId="{BDB1F355-7E9B-4D3B-AC63-5D39B456299D}" type="pres">
      <dgm:prSet presAssocID="{2C8D09CF-8FA9-49CB-AF7B-F17039E3541B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B1802-18B4-49CE-818F-F55A53FCEF6F}" type="pres">
      <dgm:prSet presAssocID="{8F284980-CEE0-4EDB-A967-D9DC7B51C7ED}" presName="Name56" presStyleLbl="parChTrans1D2" presStyleIdx="1" presStyleCnt="7"/>
      <dgm:spPr/>
      <dgm:t>
        <a:bodyPr/>
        <a:lstStyle/>
        <a:p>
          <a:endParaRPr lang="ru-RU"/>
        </a:p>
      </dgm:t>
    </dgm:pt>
    <dgm:pt modelId="{94CBE9CC-3903-4DE0-9DA7-75D63FA6A279}" type="pres">
      <dgm:prSet presAssocID="{7784C54B-B49A-49DD-BABB-33F7A5EDA46A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3E95C-3AEB-413E-86EA-360B712CCF52}" type="pres">
      <dgm:prSet presAssocID="{0D9828D9-C95F-41AD-B27F-B7613ACFF93D}" presName="Name56" presStyleLbl="parChTrans1D2" presStyleIdx="2" presStyleCnt="7"/>
      <dgm:spPr/>
      <dgm:t>
        <a:bodyPr/>
        <a:lstStyle/>
        <a:p>
          <a:endParaRPr lang="ru-RU"/>
        </a:p>
      </dgm:t>
    </dgm:pt>
    <dgm:pt modelId="{8FC6A027-33B9-43EC-ABFE-8BEC8E9594AC}" type="pres">
      <dgm:prSet presAssocID="{44006BEE-B797-4F7F-850D-467ABA0EFE77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BEAEA-8980-41C2-97B1-CD6106101632}" type="pres">
      <dgm:prSet presAssocID="{B2541C7F-C9DD-4629-9615-D6FBCF4836C0}" presName="Name56" presStyleLbl="parChTrans1D2" presStyleIdx="3" presStyleCnt="7"/>
      <dgm:spPr/>
      <dgm:t>
        <a:bodyPr/>
        <a:lstStyle/>
        <a:p>
          <a:endParaRPr lang="ru-RU"/>
        </a:p>
      </dgm:t>
    </dgm:pt>
    <dgm:pt modelId="{DD63C648-D1E8-4BC8-A4CD-0C3CA38897E3}" type="pres">
      <dgm:prSet presAssocID="{AE4F0EAC-89F9-46D2-A14E-6607FA493086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1B352-D932-4A0F-95E5-E395437C3E4F}" type="pres">
      <dgm:prSet presAssocID="{184F36DD-527E-405C-91D7-112819D59231}" presName="Name56" presStyleLbl="parChTrans1D2" presStyleIdx="4" presStyleCnt="7"/>
      <dgm:spPr/>
      <dgm:t>
        <a:bodyPr/>
        <a:lstStyle/>
        <a:p>
          <a:endParaRPr lang="ru-RU"/>
        </a:p>
      </dgm:t>
    </dgm:pt>
    <dgm:pt modelId="{CB871860-F09D-4661-8F59-25675A70F8F4}" type="pres">
      <dgm:prSet presAssocID="{E361CD9C-D0DE-4B3E-BCA4-27824CEFD74F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91FC6-4E41-4FF2-9111-20E9BFE52988}" type="pres">
      <dgm:prSet presAssocID="{DA5324B7-1DD4-4C35-911F-FCE842896422}" presName="Name56" presStyleLbl="parChTrans1D2" presStyleIdx="5" presStyleCnt="7"/>
      <dgm:spPr/>
      <dgm:t>
        <a:bodyPr/>
        <a:lstStyle/>
        <a:p>
          <a:endParaRPr lang="ru-RU"/>
        </a:p>
      </dgm:t>
    </dgm:pt>
    <dgm:pt modelId="{9DF78DBF-EA61-4FBD-B97C-3319902E6AD1}" type="pres">
      <dgm:prSet presAssocID="{E7A0BBBC-6C3C-422E-B000-7F1B377934AE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13A1C-E545-4C8C-B00A-78B4F27278D5}" type="pres">
      <dgm:prSet presAssocID="{CDBF4936-A980-496D-899F-7F0BA9FF6543}" presName="Name56" presStyleLbl="parChTrans1D2" presStyleIdx="6" presStyleCnt="7"/>
      <dgm:spPr/>
      <dgm:t>
        <a:bodyPr/>
        <a:lstStyle/>
        <a:p>
          <a:endParaRPr lang="ru-RU"/>
        </a:p>
      </dgm:t>
    </dgm:pt>
    <dgm:pt modelId="{3BE0966C-C17E-4E01-9759-8BFE6C835860}" type="pres">
      <dgm:prSet presAssocID="{472AB210-BE3D-4E8F-9191-4A4CCA854746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8F59C7-20C2-4F85-A28C-901019025487}" type="presOf" srcId="{CDBF4936-A980-496D-899F-7F0BA9FF6543}" destId="{24213A1C-E545-4C8C-B00A-78B4F27278D5}" srcOrd="0" destOrd="0" presId="urn:microsoft.com/office/officeart/2008/layout/RadialCluster"/>
    <dgm:cxn modelId="{75FCAD06-B975-4BBD-9888-2A89E4FC1EBC}" srcId="{85460EDC-1E5B-4AB3-B30B-619F80940C67}" destId="{FA437CE8-8630-4F7C-8CA2-77E9872A7204}" srcOrd="1" destOrd="0" parTransId="{DBA5292D-EB3F-46F5-BC39-F63283E16396}" sibTransId="{FB7E77C8-7FC0-480E-BFDE-DA718803A9E8}"/>
    <dgm:cxn modelId="{B294C361-78A4-4995-A291-B3761D213932}" type="presOf" srcId="{B2541C7F-C9DD-4629-9615-D6FBCF4836C0}" destId="{C2BBEAEA-8980-41C2-97B1-CD6106101632}" srcOrd="0" destOrd="0" presId="urn:microsoft.com/office/officeart/2008/layout/RadialCluster"/>
    <dgm:cxn modelId="{85DB331A-C0E9-4F39-841F-5212F0CAD3BC}" srcId="{4033BF78-0835-484C-8784-6AAB996351C5}" destId="{7784C54B-B49A-49DD-BABB-33F7A5EDA46A}" srcOrd="1" destOrd="0" parTransId="{8F284980-CEE0-4EDB-A967-D9DC7B51C7ED}" sibTransId="{E8375C71-8AC3-47FC-942E-065C9E7DB47B}"/>
    <dgm:cxn modelId="{22D08A4B-3078-4E83-90A5-96B55A2B31E3}" type="presOf" srcId="{68F5B6F9-11E9-4B21-BBC2-F2BD2AE48EAB}" destId="{B2D32764-B4C9-4756-A4E5-5A701B0161A2}" srcOrd="0" destOrd="0" presId="urn:microsoft.com/office/officeart/2008/layout/RadialCluster"/>
    <dgm:cxn modelId="{936BC05E-E42B-4184-A391-875F9A45EC94}" srcId="{4033BF78-0835-484C-8784-6AAB996351C5}" destId="{E7A0BBBC-6C3C-422E-B000-7F1B377934AE}" srcOrd="5" destOrd="0" parTransId="{DA5324B7-1DD4-4C35-911F-FCE842896422}" sibTransId="{9533E88F-6CF1-4A1F-BF4B-B57880ABB903}"/>
    <dgm:cxn modelId="{7A62261F-4B2D-46FB-AE06-7C065D38BC2E}" type="presOf" srcId="{8F284980-CEE0-4EDB-A967-D9DC7B51C7ED}" destId="{CD8B1802-18B4-49CE-818F-F55A53FCEF6F}" srcOrd="0" destOrd="0" presId="urn:microsoft.com/office/officeart/2008/layout/RadialCluster"/>
    <dgm:cxn modelId="{476354EA-CC4C-4162-853C-42F2E73C2443}" type="presOf" srcId="{44006BEE-B797-4F7F-850D-467ABA0EFE77}" destId="{8FC6A027-33B9-43EC-ABFE-8BEC8E9594AC}" srcOrd="0" destOrd="0" presId="urn:microsoft.com/office/officeart/2008/layout/RadialCluster"/>
    <dgm:cxn modelId="{4C7560E3-506B-4F9F-8805-A812750C1571}" srcId="{4033BF78-0835-484C-8784-6AAB996351C5}" destId="{472AB210-BE3D-4E8F-9191-4A4CCA854746}" srcOrd="6" destOrd="0" parTransId="{CDBF4936-A980-496D-899F-7F0BA9FF6543}" sibTransId="{BC30504E-665D-44A4-92D5-B7263E4A28AA}"/>
    <dgm:cxn modelId="{3773C20A-574E-4F8E-A8FA-295EC8C48213}" type="presOf" srcId="{E361CD9C-D0DE-4B3E-BCA4-27824CEFD74F}" destId="{CB871860-F09D-4661-8F59-25675A70F8F4}" srcOrd="0" destOrd="0" presId="urn:microsoft.com/office/officeart/2008/layout/RadialCluster"/>
    <dgm:cxn modelId="{0DAD0569-8D62-402E-AD37-35EF94FF5BDC}" type="presOf" srcId="{2C8D09CF-8FA9-49CB-AF7B-F17039E3541B}" destId="{BDB1F355-7E9B-4D3B-AC63-5D39B456299D}" srcOrd="0" destOrd="0" presId="urn:microsoft.com/office/officeart/2008/layout/RadialCluster"/>
    <dgm:cxn modelId="{6CEFE567-A118-45BC-9502-6DEADDE250B6}" type="presOf" srcId="{E7A0BBBC-6C3C-422E-B000-7F1B377934AE}" destId="{9DF78DBF-EA61-4FBD-B97C-3319902E6AD1}" srcOrd="0" destOrd="0" presId="urn:microsoft.com/office/officeart/2008/layout/RadialCluster"/>
    <dgm:cxn modelId="{2B8AA880-196B-4805-9CF1-153F30E6D952}" srcId="{4033BF78-0835-484C-8784-6AAB996351C5}" destId="{2C8D09CF-8FA9-49CB-AF7B-F17039E3541B}" srcOrd="0" destOrd="0" parTransId="{68F5B6F9-11E9-4B21-BBC2-F2BD2AE48EAB}" sibTransId="{4D49CABA-7A4F-4D44-AD47-7A6B984F0E8C}"/>
    <dgm:cxn modelId="{1BB20A3E-005C-481A-B904-AE8850556062}" type="presOf" srcId="{DA5324B7-1DD4-4C35-911F-FCE842896422}" destId="{72091FC6-4E41-4FF2-9111-20E9BFE52988}" srcOrd="0" destOrd="0" presId="urn:microsoft.com/office/officeart/2008/layout/RadialCluster"/>
    <dgm:cxn modelId="{5EFF3D8F-14EB-43E1-8D5A-0A5CEADB4300}" srcId="{FD002044-82D9-4919-BAEF-79A766731C6E}" destId="{4033BF78-0835-484C-8784-6AAB996351C5}" srcOrd="0" destOrd="0" parTransId="{664CA2F6-9EF9-42CC-BCD7-46A2B1A65499}" sibTransId="{034F6141-3627-4D00-9F6A-4F1B8766B487}"/>
    <dgm:cxn modelId="{55D0B10A-CDDB-44F0-92AD-F7043444D176}" srcId="{4033BF78-0835-484C-8784-6AAB996351C5}" destId="{AE4F0EAC-89F9-46D2-A14E-6607FA493086}" srcOrd="3" destOrd="0" parTransId="{B2541C7F-C9DD-4629-9615-D6FBCF4836C0}" sibTransId="{B50A247A-7C6B-40F3-AC5C-E0F1699E2CCC}"/>
    <dgm:cxn modelId="{DA7E56DE-F004-422D-9542-0948155DE1FB}" type="presOf" srcId="{7784C54B-B49A-49DD-BABB-33F7A5EDA46A}" destId="{94CBE9CC-3903-4DE0-9DA7-75D63FA6A279}" srcOrd="0" destOrd="0" presId="urn:microsoft.com/office/officeart/2008/layout/RadialCluster"/>
    <dgm:cxn modelId="{71463984-46CD-443D-819A-CFBD31959C6B}" srcId="{FD002044-82D9-4919-BAEF-79A766731C6E}" destId="{85460EDC-1E5B-4AB3-B30B-619F80940C67}" srcOrd="1" destOrd="0" parTransId="{2A02FD17-2F45-4083-A5D2-8B54CD08D76C}" sibTransId="{812DD24E-2DC4-4958-AF82-3282831B9D0B}"/>
    <dgm:cxn modelId="{B0A88C8E-5366-413F-BB10-CC6F4EDE0DC9}" srcId="{4033BF78-0835-484C-8784-6AAB996351C5}" destId="{44006BEE-B797-4F7F-850D-467ABA0EFE77}" srcOrd="2" destOrd="0" parTransId="{0D9828D9-C95F-41AD-B27F-B7613ACFF93D}" sibTransId="{370F3AB2-0E7F-4B48-99DA-7CE7DB2587EE}"/>
    <dgm:cxn modelId="{AF268147-3694-4797-8369-54858ED59496}" type="presOf" srcId="{472AB210-BE3D-4E8F-9191-4A4CCA854746}" destId="{3BE0966C-C17E-4E01-9759-8BFE6C835860}" srcOrd="0" destOrd="0" presId="urn:microsoft.com/office/officeart/2008/layout/RadialCluster"/>
    <dgm:cxn modelId="{26B6FC60-D8BE-4227-9898-D9CFEEB078E8}" type="presOf" srcId="{0D9828D9-C95F-41AD-B27F-B7613ACFF93D}" destId="{08D3E95C-3AEB-413E-86EA-360B712CCF52}" srcOrd="0" destOrd="0" presId="urn:microsoft.com/office/officeart/2008/layout/RadialCluster"/>
    <dgm:cxn modelId="{19D035AB-50A3-4013-AAE1-DBE0111B5FAE}" type="presOf" srcId="{FD002044-82D9-4919-BAEF-79A766731C6E}" destId="{B581900C-82CE-4BC1-A76E-51244F2EB6FD}" srcOrd="0" destOrd="0" presId="urn:microsoft.com/office/officeart/2008/layout/RadialCluster"/>
    <dgm:cxn modelId="{C1F77729-B0E8-4008-97CD-18E3A2826C62}" type="presOf" srcId="{4033BF78-0835-484C-8784-6AAB996351C5}" destId="{EE1D7A2F-F7F7-4B1B-939D-C14C13ED8845}" srcOrd="0" destOrd="0" presId="urn:microsoft.com/office/officeart/2008/layout/RadialCluster"/>
    <dgm:cxn modelId="{5DC58CBD-9BA5-422B-95C7-0F24E58BCF77}" srcId="{85460EDC-1E5B-4AB3-B30B-619F80940C67}" destId="{388AE516-2A69-4F86-9CDA-610E1EACC2CA}" srcOrd="0" destOrd="0" parTransId="{95841FF2-E0E1-4A75-91A0-F9554D6B23BF}" sibTransId="{30A79A5E-2CB1-4536-B79B-49621C8E28A6}"/>
    <dgm:cxn modelId="{DFAA81A7-3875-4709-A314-2FF3AC7EDD3A}" type="presOf" srcId="{184F36DD-527E-405C-91D7-112819D59231}" destId="{C021B352-D932-4A0F-95E5-E395437C3E4F}" srcOrd="0" destOrd="0" presId="urn:microsoft.com/office/officeart/2008/layout/RadialCluster"/>
    <dgm:cxn modelId="{2B9721A9-BF09-4DE6-B5E1-74A57C7EA5F5}" type="presOf" srcId="{AE4F0EAC-89F9-46D2-A14E-6607FA493086}" destId="{DD63C648-D1E8-4BC8-A4CD-0C3CA38897E3}" srcOrd="0" destOrd="0" presId="urn:microsoft.com/office/officeart/2008/layout/RadialCluster"/>
    <dgm:cxn modelId="{11FD0DAF-6826-4D1F-92C0-A8A76BB7987A}" srcId="{4033BF78-0835-484C-8784-6AAB996351C5}" destId="{E361CD9C-D0DE-4B3E-BCA4-27824CEFD74F}" srcOrd="4" destOrd="0" parTransId="{184F36DD-527E-405C-91D7-112819D59231}" sibTransId="{66F59A21-B881-4F33-8A73-D5E6B838B649}"/>
    <dgm:cxn modelId="{208F9CE7-842F-4E04-8C8F-1666898C92AD}" type="presParOf" srcId="{B581900C-82CE-4BC1-A76E-51244F2EB6FD}" destId="{87B31EC1-E99A-40A5-8CB3-4EF0D16B14F3}" srcOrd="0" destOrd="0" presId="urn:microsoft.com/office/officeart/2008/layout/RadialCluster"/>
    <dgm:cxn modelId="{39E24525-BCC6-49B7-9A36-A883E5403E4E}" type="presParOf" srcId="{87B31EC1-E99A-40A5-8CB3-4EF0D16B14F3}" destId="{EE1D7A2F-F7F7-4B1B-939D-C14C13ED8845}" srcOrd="0" destOrd="0" presId="urn:microsoft.com/office/officeart/2008/layout/RadialCluster"/>
    <dgm:cxn modelId="{F41D2EB1-6432-4BE3-ACA7-6BF17A5CF573}" type="presParOf" srcId="{87B31EC1-E99A-40A5-8CB3-4EF0D16B14F3}" destId="{B2D32764-B4C9-4756-A4E5-5A701B0161A2}" srcOrd="1" destOrd="0" presId="urn:microsoft.com/office/officeart/2008/layout/RadialCluster"/>
    <dgm:cxn modelId="{1E3E733F-6E96-4024-8F26-DF0F549BB897}" type="presParOf" srcId="{87B31EC1-E99A-40A5-8CB3-4EF0D16B14F3}" destId="{BDB1F355-7E9B-4D3B-AC63-5D39B456299D}" srcOrd="2" destOrd="0" presId="urn:microsoft.com/office/officeart/2008/layout/RadialCluster"/>
    <dgm:cxn modelId="{0C565A2F-AEC8-45E1-9904-A90587554047}" type="presParOf" srcId="{87B31EC1-E99A-40A5-8CB3-4EF0D16B14F3}" destId="{CD8B1802-18B4-49CE-818F-F55A53FCEF6F}" srcOrd="3" destOrd="0" presId="urn:microsoft.com/office/officeart/2008/layout/RadialCluster"/>
    <dgm:cxn modelId="{A07F4070-B954-4B08-8430-9BCF6C9C4089}" type="presParOf" srcId="{87B31EC1-E99A-40A5-8CB3-4EF0D16B14F3}" destId="{94CBE9CC-3903-4DE0-9DA7-75D63FA6A279}" srcOrd="4" destOrd="0" presId="urn:microsoft.com/office/officeart/2008/layout/RadialCluster"/>
    <dgm:cxn modelId="{88384AA4-EB5A-4544-BB8C-6CE95BC5FF44}" type="presParOf" srcId="{87B31EC1-E99A-40A5-8CB3-4EF0D16B14F3}" destId="{08D3E95C-3AEB-413E-86EA-360B712CCF52}" srcOrd="5" destOrd="0" presId="urn:microsoft.com/office/officeart/2008/layout/RadialCluster"/>
    <dgm:cxn modelId="{9D76E544-507A-4E80-88D9-0BFEB09F0A5E}" type="presParOf" srcId="{87B31EC1-E99A-40A5-8CB3-4EF0D16B14F3}" destId="{8FC6A027-33B9-43EC-ABFE-8BEC8E9594AC}" srcOrd="6" destOrd="0" presId="urn:microsoft.com/office/officeart/2008/layout/RadialCluster"/>
    <dgm:cxn modelId="{8224EB6A-9778-4355-A17E-104B9CFE0D3E}" type="presParOf" srcId="{87B31EC1-E99A-40A5-8CB3-4EF0D16B14F3}" destId="{C2BBEAEA-8980-41C2-97B1-CD6106101632}" srcOrd="7" destOrd="0" presId="urn:microsoft.com/office/officeart/2008/layout/RadialCluster"/>
    <dgm:cxn modelId="{A6A109F9-1C23-4F27-9590-C94D42FAF92D}" type="presParOf" srcId="{87B31EC1-E99A-40A5-8CB3-4EF0D16B14F3}" destId="{DD63C648-D1E8-4BC8-A4CD-0C3CA38897E3}" srcOrd="8" destOrd="0" presId="urn:microsoft.com/office/officeart/2008/layout/RadialCluster"/>
    <dgm:cxn modelId="{12DECB1E-30EA-414F-B249-38DE2E93E7DD}" type="presParOf" srcId="{87B31EC1-E99A-40A5-8CB3-4EF0D16B14F3}" destId="{C021B352-D932-4A0F-95E5-E395437C3E4F}" srcOrd="9" destOrd="0" presId="urn:microsoft.com/office/officeart/2008/layout/RadialCluster"/>
    <dgm:cxn modelId="{478CD0BB-5E9E-4509-B25A-92D522E8A978}" type="presParOf" srcId="{87B31EC1-E99A-40A5-8CB3-4EF0D16B14F3}" destId="{CB871860-F09D-4661-8F59-25675A70F8F4}" srcOrd="10" destOrd="0" presId="urn:microsoft.com/office/officeart/2008/layout/RadialCluster"/>
    <dgm:cxn modelId="{386641A5-9DF2-4006-8519-FE6F96D2D0D1}" type="presParOf" srcId="{87B31EC1-E99A-40A5-8CB3-4EF0D16B14F3}" destId="{72091FC6-4E41-4FF2-9111-20E9BFE52988}" srcOrd="11" destOrd="0" presId="urn:microsoft.com/office/officeart/2008/layout/RadialCluster"/>
    <dgm:cxn modelId="{8BC3356C-609E-4CC3-9D3A-C51DB183D319}" type="presParOf" srcId="{87B31EC1-E99A-40A5-8CB3-4EF0D16B14F3}" destId="{9DF78DBF-EA61-4FBD-B97C-3319902E6AD1}" srcOrd="12" destOrd="0" presId="urn:microsoft.com/office/officeart/2008/layout/RadialCluster"/>
    <dgm:cxn modelId="{9795B165-AAB6-4E85-94D1-1725250E26ED}" type="presParOf" srcId="{87B31EC1-E99A-40A5-8CB3-4EF0D16B14F3}" destId="{24213A1C-E545-4C8C-B00A-78B4F27278D5}" srcOrd="13" destOrd="0" presId="urn:microsoft.com/office/officeart/2008/layout/RadialCluster"/>
    <dgm:cxn modelId="{298A1B33-7C17-49BC-950C-22921E583DF5}" type="presParOf" srcId="{87B31EC1-E99A-40A5-8CB3-4EF0D16B14F3}" destId="{3BE0966C-C17E-4E01-9759-8BFE6C835860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95B6B-4C83-4352-9D8B-2F5F30F1A505}">
      <dsp:nvSpPr>
        <dsp:cNvPr id="0" name=""/>
        <dsp:cNvSpPr/>
      </dsp:nvSpPr>
      <dsp:spPr>
        <a:xfrm rot="5400000">
          <a:off x="454031" y="1500164"/>
          <a:ext cx="1359574" cy="22623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DDC2E-D1C4-4018-A290-CF6133FBB319}">
      <dsp:nvSpPr>
        <dsp:cNvPr id="0" name=""/>
        <dsp:cNvSpPr/>
      </dsp:nvSpPr>
      <dsp:spPr>
        <a:xfrm>
          <a:off x="227085" y="2176105"/>
          <a:ext cx="2042417" cy="179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În</a:t>
          </a:r>
          <a:r>
            <a:rPr lang="ru-RU" sz="2000" kern="12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casa</a:t>
          </a:r>
          <a:r>
            <a:rPr lang="ru-RU" sz="2000" kern="12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 SUCCESULUI </a:t>
          </a:r>
          <a:r>
            <a:rPr lang="ru-RU" sz="2000" kern="1200" dirty="0" err="1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nu</a:t>
          </a:r>
          <a:r>
            <a:rPr lang="ru-RU" sz="2000" kern="12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există</a:t>
          </a:r>
          <a:r>
            <a:rPr lang="ru-RU" sz="2000" kern="12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ascensoare</a:t>
          </a:r>
          <a:r>
            <a:rPr lang="ru-RU" sz="2000" kern="12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,</a:t>
          </a:r>
          <a:endParaRPr lang="ru-RU" sz="2000" kern="120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227085" y="2176105"/>
        <a:ext cx="2042417" cy="1790298"/>
      </dsp:txXfrm>
    </dsp:sp>
    <dsp:sp modelId="{A2ED8413-98B3-47AE-9B87-531C4842ED2E}">
      <dsp:nvSpPr>
        <dsp:cNvPr id="0" name=""/>
        <dsp:cNvSpPr/>
      </dsp:nvSpPr>
      <dsp:spPr>
        <a:xfrm>
          <a:off x="1884141" y="1333611"/>
          <a:ext cx="385361" cy="3853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FCFC3-0C92-488F-962A-ADF355D7D131}">
      <dsp:nvSpPr>
        <dsp:cNvPr id="0" name=""/>
        <dsp:cNvSpPr/>
      </dsp:nvSpPr>
      <dsp:spPr>
        <a:xfrm rot="5400000">
          <a:off x="2954350" y="881458"/>
          <a:ext cx="1359574" cy="22623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1E1EA-5274-4904-9171-2D815597144F}">
      <dsp:nvSpPr>
        <dsp:cNvPr id="0" name=""/>
        <dsp:cNvSpPr/>
      </dsp:nvSpPr>
      <dsp:spPr>
        <a:xfrm>
          <a:off x="2727403" y="1557399"/>
          <a:ext cx="2042417" cy="179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Arial Black" panose="020B0A04020102020204" pitchFamily="34" charset="0"/>
            </a:rPr>
            <a:t>trebuie</a:t>
          </a:r>
          <a:r>
            <a:rPr lang="ru-RU" sz="25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Arial Black" panose="020B0A04020102020204" pitchFamily="34" charset="0"/>
            </a:rPr>
            <a:t>să</a:t>
          </a:r>
          <a:r>
            <a:rPr lang="ru-RU" sz="25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Arial Black" panose="020B0A04020102020204" pitchFamily="34" charset="0"/>
            </a:rPr>
            <a:t>urci</a:t>
          </a:r>
          <a:endParaRPr lang="ru-RU" sz="25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2727403" y="1557399"/>
        <a:ext cx="2042417" cy="1790298"/>
      </dsp:txXfrm>
    </dsp:sp>
    <dsp:sp modelId="{16681914-1005-4F34-8176-4044887AF772}">
      <dsp:nvSpPr>
        <dsp:cNvPr id="0" name=""/>
        <dsp:cNvSpPr/>
      </dsp:nvSpPr>
      <dsp:spPr>
        <a:xfrm>
          <a:off x="4384459" y="714905"/>
          <a:ext cx="385361" cy="3853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3A8D8-FACF-451D-B7F0-9E78DA550877}">
      <dsp:nvSpPr>
        <dsp:cNvPr id="0" name=""/>
        <dsp:cNvSpPr/>
      </dsp:nvSpPr>
      <dsp:spPr>
        <a:xfrm rot="5400000">
          <a:off x="5454668" y="262752"/>
          <a:ext cx="1359574" cy="22623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C3F6D-CE5D-4CA5-ABC3-25A67F089D63}">
      <dsp:nvSpPr>
        <dsp:cNvPr id="0" name=""/>
        <dsp:cNvSpPr/>
      </dsp:nvSpPr>
      <dsp:spPr>
        <a:xfrm>
          <a:off x="5227721" y="938692"/>
          <a:ext cx="2042417" cy="179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Arial Black" panose="020B0A04020102020204" pitchFamily="34" charset="0"/>
            </a:rPr>
            <a:t>treaptă</a:t>
          </a:r>
          <a:r>
            <a:rPr lang="ru-RU" sz="25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Arial Black" panose="020B0A04020102020204" pitchFamily="34" charset="0"/>
            </a:rPr>
            <a:t>cu</a:t>
          </a:r>
          <a:r>
            <a:rPr lang="ru-RU" sz="25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Arial Black" panose="020B0A04020102020204" pitchFamily="34" charset="0"/>
            </a:rPr>
            <a:t>treaptă</a:t>
          </a:r>
          <a:r>
            <a:rPr lang="ru-RU" sz="25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! (</a:t>
          </a:r>
          <a:r>
            <a:rPr lang="ru-RU" sz="2500" kern="1200" dirty="0" err="1" smtClean="0">
              <a:solidFill>
                <a:srgbClr val="002060"/>
              </a:solidFill>
              <a:latin typeface="Arial Black" panose="020B0A04020102020204" pitchFamily="34" charset="0"/>
            </a:rPr>
            <a:t>proverb</a:t>
          </a:r>
          <a:r>
            <a:rPr lang="ru-RU" sz="25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)</a:t>
          </a:r>
          <a:endParaRPr lang="ru-RU" sz="25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5227721" y="938692"/>
        <a:ext cx="2042417" cy="1790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D7A2F-F7F7-4B1B-939D-C14C13ED8845}">
      <dsp:nvSpPr>
        <dsp:cNvPr id="0" name=""/>
        <dsp:cNvSpPr/>
      </dsp:nvSpPr>
      <dsp:spPr>
        <a:xfrm>
          <a:off x="2880319" y="1866443"/>
          <a:ext cx="1512168" cy="1512168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 ELEVUL </a:t>
          </a:r>
          <a:r>
            <a:rPr lang="ru-RU" sz="2500" b="1" kern="1200" dirty="0" smtClean="0">
              <a:solidFill>
                <a:srgbClr val="C00000"/>
              </a:solidFill>
            </a:rPr>
            <a:t>DE SUCCES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2954137" y="1940261"/>
        <a:ext cx="1364532" cy="1364532"/>
      </dsp:txXfrm>
    </dsp:sp>
    <dsp:sp modelId="{B2D32764-B4C9-4756-A4E5-5A701B0161A2}">
      <dsp:nvSpPr>
        <dsp:cNvPr id="0" name=""/>
        <dsp:cNvSpPr/>
      </dsp:nvSpPr>
      <dsp:spPr>
        <a:xfrm rot="16200000">
          <a:off x="3235256" y="1465295"/>
          <a:ext cx="8022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295" y="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1F355-7E9B-4D3B-AC63-5D39B456299D}">
      <dsp:nvSpPr>
        <dsp:cNvPr id="0" name=""/>
        <dsp:cNvSpPr/>
      </dsp:nvSpPr>
      <dsp:spPr>
        <a:xfrm>
          <a:off x="3129827" y="50995"/>
          <a:ext cx="1013152" cy="10131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…</a:t>
          </a:r>
          <a:endParaRPr lang="ru-RU" sz="3600" kern="1200" dirty="0"/>
        </a:p>
      </dsp:txBody>
      <dsp:txXfrm>
        <a:off x="3179285" y="100453"/>
        <a:ext cx="914236" cy="914236"/>
      </dsp:txXfrm>
    </dsp:sp>
    <dsp:sp modelId="{CD8B1802-18B4-49CE-818F-F55A53FCEF6F}">
      <dsp:nvSpPr>
        <dsp:cNvPr id="0" name=""/>
        <dsp:cNvSpPr/>
      </dsp:nvSpPr>
      <dsp:spPr>
        <a:xfrm rot="19285714">
          <a:off x="4343405" y="1879300"/>
          <a:ext cx="4499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9952" y="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BE9CC-3903-4DE0-9DA7-75D63FA6A279}">
      <dsp:nvSpPr>
        <dsp:cNvPr id="0" name=""/>
        <dsp:cNvSpPr/>
      </dsp:nvSpPr>
      <dsp:spPr>
        <a:xfrm>
          <a:off x="4744275" y="828472"/>
          <a:ext cx="1013152" cy="10131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793733" y="877930"/>
        <a:ext cx="914236" cy="914236"/>
      </dsp:txXfrm>
    </dsp:sp>
    <dsp:sp modelId="{08D3E95C-3AEB-413E-86EA-360B712CCF52}">
      <dsp:nvSpPr>
        <dsp:cNvPr id="0" name=""/>
        <dsp:cNvSpPr/>
      </dsp:nvSpPr>
      <dsp:spPr>
        <a:xfrm rot="771429">
          <a:off x="4382837" y="2880749"/>
          <a:ext cx="7698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824" y="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6A027-33B9-43EC-ABFE-8BEC8E9594AC}">
      <dsp:nvSpPr>
        <dsp:cNvPr id="0" name=""/>
        <dsp:cNvSpPr/>
      </dsp:nvSpPr>
      <dsp:spPr>
        <a:xfrm>
          <a:off x="5143010" y="2575447"/>
          <a:ext cx="1013152" cy="10131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192468" y="2624905"/>
        <a:ext cx="914236" cy="914236"/>
      </dsp:txXfrm>
    </dsp:sp>
    <dsp:sp modelId="{C2BBEAEA-8980-41C2-97B1-CD6106101632}">
      <dsp:nvSpPr>
        <dsp:cNvPr id="0" name=""/>
        <dsp:cNvSpPr/>
      </dsp:nvSpPr>
      <dsp:spPr>
        <a:xfrm rot="3857143">
          <a:off x="3812703" y="3677511"/>
          <a:ext cx="6635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3508" y="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3C648-D1E8-4BC8-A4CD-0C3CA38897E3}">
      <dsp:nvSpPr>
        <dsp:cNvPr id="0" name=""/>
        <dsp:cNvSpPr/>
      </dsp:nvSpPr>
      <dsp:spPr>
        <a:xfrm>
          <a:off x="4025778" y="3976412"/>
          <a:ext cx="1013152" cy="101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075236" y="4025870"/>
        <a:ext cx="914236" cy="914236"/>
      </dsp:txXfrm>
    </dsp:sp>
    <dsp:sp modelId="{C021B352-D932-4A0F-95E5-E395437C3E4F}">
      <dsp:nvSpPr>
        <dsp:cNvPr id="0" name=""/>
        <dsp:cNvSpPr/>
      </dsp:nvSpPr>
      <dsp:spPr>
        <a:xfrm rot="6942857">
          <a:off x="2796595" y="3677511"/>
          <a:ext cx="6635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3508" y="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71860-F09D-4661-8F59-25675A70F8F4}">
      <dsp:nvSpPr>
        <dsp:cNvPr id="0" name=""/>
        <dsp:cNvSpPr/>
      </dsp:nvSpPr>
      <dsp:spPr>
        <a:xfrm>
          <a:off x="2233876" y="3976412"/>
          <a:ext cx="1013152" cy="10131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283334" y="4025870"/>
        <a:ext cx="914236" cy="914236"/>
      </dsp:txXfrm>
    </dsp:sp>
    <dsp:sp modelId="{72091FC6-4E41-4FF2-9111-20E9BFE52988}">
      <dsp:nvSpPr>
        <dsp:cNvPr id="0" name=""/>
        <dsp:cNvSpPr/>
      </dsp:nvSpPr>
      <dsp:spPr>
        <a:xfrm rot="10028571">
          <a:off x="2120146" y="2880749"/>
          <a:ext cx="7698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824" y="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78DBF-EA61-4FBD-B97C-3319902E6AD1}">
      <dsp:nvSpPr>
        <dsp:cNvPr id="0" name=""/>
        <dsp:cNvSpPr/>
      </dsp:nvSpPr>
      <dsp:spPr>
        <a:xfrm>
          <a:off x="1116644" y="2575447"/>
          <a:ext cx="1013152" cy="10131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1166102" y="2624905"/>
        <a:ext cx="914236" cy="914236"/>
      </dsp:txXfrm>
    </dsp:sp>
    <dsp:sp modelId="{24213A1C-E545-4C8C-B00A-78B4F27278D5}">
      <dsp:nvSpPr>
        <dsp:cNvPr id="0" name=""/>
        <dsp:cNvSpPr/>
      </dsp:nvSpPr>
      <dsp:spPr>
        <a:xfrm rot="13114286">
          <a:off x="2479449" y="1879300"/>
          <a:ext cx="4499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9952" y="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0966C-C17E-4E01-9759-8BFE6C835860}">
      <dsp:nvSpPr>
        <dsp:cNvPr id="0" name=""/>
        <dsp:cNvSpPr/>
      </dsp:nvSpPr>
      <dsp:spPr>
        <a:xfrm>
          <a:off x="1515380" y="828472"/>
          <a:ext cx="1013152" cy="10131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1564838" y="877930"/>
        <a:ext cx="914236" cy="914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0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4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4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3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779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3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6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5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5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7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5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9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9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0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9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7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31789F-568A-4721-A91F-2F9DC251E3B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64C6AF-52FF-45D7-991A-7EBBFFD9D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49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136904" cy="2664296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>
                <a:solidFill>
                  <a:srgbClr val="FFFF00"/>
                </a:solidFill>
              </a:rPr>
              <a:t>subiectul lecţiei: </a:t>
            </a:r>
            <a:br>
              <a:rPr lang="ro-RO" b="1" dirty="0" smtClean="0">
                <a:solidFill>
                  <a:srgbClr val="FFFF00"/>
                </a:solidFill>
              </a:rPr>
            </a:br>
            <a:r>
              <a:rPr lang="ro-RO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,,Sunt elev </a:t>
            </a:r>
            <a:br>
              <a:rPr lang="ro-RO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o-RO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 succes”</a:t>
            </a:r>
            <a:br>
              <a:rPr lang="ro-RO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o-RO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(clasa a IV-a)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4608512" cy="2393444"/>
          </a:xfrm>
        </p:spPr>
        <p:txBody>
          <a:bodyPr>
            <a:normAutofit fontScale="55000" lnSpcReduction="20000"/>
          </a:bodyPr>
          <a:lstStyle/>
          <a:p>
            <a:endParaRPr lang="ro-RO" dirty="0" smtClean="0"/>
          </a:p>
          <a:p>
            <a:pPr>
              <a:lnSpc>
                <a:spcPct val="120000"/>
              </a:lnSpc>
            </a:pPr>
            <a:r>
              <a:rPr lang="ro-RO" sz="42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 realizat: Aniţă Elena, </a:t>
            </a:r>
          </a:p>
          <a:p>
            <a:pPr>
              <a:lnSpc>
                <a:spcPct val="120000"/>
              </a:lnSpc>
            </a:pPr>
            <a:r>
              <a:rPr lang="ro-RO" sz="42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învăţător, grad didactic II, </a:t>
            </a:r>
          </a:p>
          <a:p>
            <a:pPr>
              <a:lnSpc>
                <a:spcPct val="120000"/>
              </a:lnSpc>
            </a:pPr>
            <a:r>
              <a:rPr lang="ro-RO" sz="42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IP Gimnaziul Ciuciulea, </a:t>
            </a:r>
          </a:p>
          <a:p>
            <a:pPr>
              <a:lnSpc>
                <a:spcPct val="120000"/>
              </a:lnSpc>
            </a:pPr>
            <a:r>
              <a:rPr lang="ro-RO" sz="42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s. Ciuciulea, r. Glodeni.</a:t>
            </a:r>
            <a:endParaRPr lang="ru-RU" sz="4200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55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408195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!</a:t>
            </a: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000" i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MOTTO:</a:t>
            </a:r>
            <a:endParaRPr lang="ru-RU" sz="4000" i="1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0154886"/>
              </p:ext>
            </p:extLst>
          </p:nvPr>
        </p:nvGraphicFramePr>
        <p:xfrm>
          <a:off x="971600" y="1772816"/>
          <a:ext cx="72728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Imagini pentru clopote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515"/>
            <a:ext cx="1193775" cy="1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2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188640"/>
            <a:ext cx="6048672" cy="83671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Portretul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elevului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81209961"/>
              </p:ext>
            </p:extLst>
          </p:nvPr>
        </p:nvGraphicFramePr>
        <p:xfrm>
          <a:off x="1187624" y="1556792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ini pentru clopote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515"/>
            <a:ext cx="1193775" cy="1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44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267744" y="1700808"/>
            <a:ext cx="5112568" cy="4752528"/>
          </a:xfrm>
          <a:prstGeom prst="vertic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SUCCESUL </a:t>
            </a:r>
            <a:r>
              <a:rPr lang="ru-RU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înseamnă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    </a:t>
            </a:r>
            <a:r>
              <a:rPr lang="ru-RU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să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faci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BINE</a:t>
            </a:r>
            <a:r>
              <a:rPr lang="ru-RU" sz="3600" dirty="0" smtClean="0"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altora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,</a:t>
            </a:r>
            <a:r>
              <a:rPr lang="ru-RU" sz="3600" dirty="0" smtClean="0"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făcând</a:t>
            </a:r>
            <a:r>
              <a:rPr lang="ru-RU" sz="3600" dirty="0" smtClean="0"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BINE</a:t>
            </a:r>
            <a:r>
              <a:rPr lang="ru-RU" sz="3600" dirty="0" smtClean="0"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ceea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ce-ţi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place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să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faci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40466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Gândeşte-perechi-prezintă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231304"/>
            <a:ext cx="2160240" cy="10081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COMENTAŢI!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05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9" y="1556792"/>
            <a:ext cx="6737726" cy="5101515"/>
          </a:xfrm>
        </p:spPr>
      </p:pic>
      <p:sp>
        <p:nvSpPr>
          <p:cNvPr id="6" name="Овал 5"/>
          <p:cNvSpPr/>
          <p:nvPr/>
        </p:nvSpPr>
        <p:spPr>
          <a:xfrm>
            <a:off x="395536" y="260648"/>
            <a:ext cx="2160240" cy="10081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Arial Black" panose="020B0A04020102020204" pitchFamily="34" charset="0"/>
              </a:rPr>
              <a:t>Activitate</a:t>
            </a:r>
            <a:r>
              <a:rPr lang="ru-RU" sz="1400" dirty="0" smtClean="0">
                <a:latin typeface="Arial Black" panose="020B0A04020102020204" pitchFamily="34" charset="0"/>
              </a:rPr>
              <a:t> </a:t>
            </a:r>
            <a:r>
              <a:rPr lang="ru-RU" sz="1400" dirty="0" err="1" smtClean="0">
                <a:latin typeface="Arial Black" panose="020B0A04020102020204" pitchFamily="34" charset="0"/>
              </a:rPr>
              <a:t>în</a:t>
            </a:r>
            <a:r>
              <a:rPr lang="ru-RU" sz="1400" dirty="0" smtClean="0">
                <a:latin typeface="Arial Black" panose="020B0A04020102020204" pitchFamily="34" charset="0"/>
              </a:rPr>
              <a:t>  </a:t>
            </a:r>
            <a:r>
              <a:rPr lang="ru-RU" sz="1400" dirty="0" err="1" smtClean="0">
                <a:latin typeface="Arial Black" panose="020B0A04020102020204" pitchFamily="34" charset="0"/>
              </a:rPr>
              <a:t>echipe</a:t>
            </a:r>
            <a:endParaRPr lang="ru-RU" sz="1400" dirty="0" smtClean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1" y="116632"/>
            <a:ext cx="6120681" cy="12961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 Black" panose="020B0A04020102020204" pitchFamily="34" charset="0"/>
              </a:rPr>
              <a:t>Formaţi</a:t>
            </a:r>
            <a:r>
              <a:rPr lang="ru-RU" dirty="0" smtClean="0">
                <a:latin typeface="Arial Black" panose="020B0A04020102020204" pitchFamily="34" charset="0"/>
              </a:rPr>
              <a:t> 4 </a:t>
            </a:r>
            <a:r>
              <a:rPr lang="ru-RU" dirty="0" err="1" smtClean="0">
                <a:latin typeface="Arial Black" panose="020B0A04020102020204" pitchFamily="34" charset="0"/>
              </a:rPr>
              <a:t>echipe</a:t>
            </a:r>
            <a:r>
              <a:rPr lang="ru-RU" dirty="0" smtClean="0">
                <a:latin typeface="Arial Black" panose="020B0A04020102020204" pitchFamily="34" charset="0"/>
              </a:rPr>
              <a:t>, </a:t>
            </a:r>
            <a:r>
              <a:rPr lang="ru-RU" dirty="0" err="1" smtClean="0">
                <a:latin typeface="Arial Black" panose="020B0A04020102020204" pitchFamily="34" charset="0"/>
              </a:rPr>
              <a:t>corespunzător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cuvântului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selectat</a:t>
            </a:r>
            <a:r>
              <a:rPr lang="ru-RU" dirty="0" smtClean="0">
                <a:latin typeface="Arial Black" panose="020B0A040201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 Black" panose="020B0A04020102020204" pitchFamily="34" charset="0"/>
              </a:rPr>
              <a:t>Argumentaţi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în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trei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enunţuri</a:t>
            </a:r>
            <a:r>
              <a:rPr lang="ru-RU" dirty="0" smtClean="0">
                <a:latin typeface="Arial Black" panose="020B0A04020102020204" pitchFamily="34" charset="0"/>
              </a:rPr>
              <a:t> (</a:t>
            </a:r>
            <a:r>
              <a:rPr lang="ru-RU" dirty="0" err="1" smtClean="0">
                <a:latin typeface="Arial Black" panose="020B0A04020102020204" pitchFamily="34" charset="0"/>
              </a:rPr>
              <a:t>în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scris</a:t>
            </a:r>
            <a:r>
              <a:rPr lang="ru-RU" dirty="0" smtClean="0">
                <a:latin typeface="Arial Black" panose="020B0A04020102020204" pitchFamily="34" charset="0"/>
              </a:rPr>
              <a:t>) </a:t>
            </a:r>
            <a:r>
              <a:rPr lang="ru-RU" dirty="0" err="1" smtClean="0">
                <a:latin typeface="Arial Black" panose="020B0A04020102020204" pitchFamily="34" charset="0"/>
              </a:rPr>
              <a:t>că</a:t>
            </a:r>
            <a:r>
              <a:rPr lang="ru-RU" dirty="0" smtClean="0">
                <a:latin typeface="Arial Black" panose="020B0A04020102020204" pitchFamily="34" charset="0"/>
              </a:rPr>
              <a:t> SUCCESUL </a:t>
            </a:r>
            <a:r>
              <a:rPr lang="ru-RU" dirty="0" err="1" smtClean="0">
                <a:latin typeface="Arial Black" panose="020B0A04020102020204" pitchFamily="34" charset="0"/>
              </a:rPr>
              <a:t>înseamnă</a:t>
            </a:r>
            <a:r>
              <a:rPr lang="ru-RU" dirty="0" smtClean="0">
                <a:latin typeface="Arial Black" panose="020B0A04020102020204" pitchFamily="34" charset="0"/>
              </a:rPr>
              <a:t> … (</a:t>
            </a:r>
            <a:r>
              <a:rPr lang="ru-RU" dirty="0" err="1">
                <a:latin typeface="Arial Black" panose="020B0A04020102020204" pitchFamily="34" charset="0"/>
              </a:rPr>
              <a:t>lumină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speranţă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zâmbet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culoare</a:t>
            </a:r>
            <a:r>
              <a:rPr lang="ru-RU" dirty="0" smtClean="0">
                <a:latin typeface="Arial Black" panose="020B0A04020102020204" pitchFamily="34" charset="0"/>
              </a:rPr>
              <a:t>).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275856" y="5805264"/>
            <a:ext cx="2520280" cy="720080"/>
          </a:xfrm>
          <a:prstGeom prst="wedgeRoundRectCallout">
            <a:avLst>
              <a:gd name="adj1" fmla="val -72881"/>
              <a:gd name="adj2" fmla="val -29571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Să </a:t>
            </a:r>
            <a:r>
              <a:rPr 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ascultăm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răspunsurile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6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ste posibil ca imaginea sÄ conÅ£inÄ: tex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672681"/>
            <a:ext cx="4119592" cy="470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ini pentru clopo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515"/>
            <a:ext cx="1193775" cy="1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ini pentru cheia succesulu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0061"/>
            <a:ext cx="8208912" cy="45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531305"/>
            <a:ext cx="4463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Să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descoperim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împreună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3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59832" y="1844824"/>
            <a:ext cx="3892270" cy="4392488"/>
          </a:xfrm>
          <a:prstGeom prst="rect">
            <a:avLst/>
          </a:prstGeom>
        </p:spPr>
      </p:pic>
      <p:pic>
        <p:nvPicPr>
          <p:cNvPr id="3" name="Picture 2" descr="Imagini pentru clopo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515"/>
            <a:ext cx="1193775" cy="1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ini pentru cheia succesulu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5434"/>
            <a:ext cx="8208912" cy="45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4998" y="40466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Să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descoperim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împreună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te posibil ca imaginea sÄ conÅ£inÄ: tex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1699150"/>
            <a:ext cx="4283700" cy="47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ini pentru clopo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515"/>
            <a:ext cx="1193775" cy="1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ini pentru cheia succesulu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3109"/>
            <a:ext cx="8208912" cy="45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531305"/>
            <a:ext cx="4463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Să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descoperim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împreună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ste posibil ca imaginea sÄ conÅ£inÄ: tex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320480" cy="46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ini pentru clopo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515"/>
            <a:ext cx="1193775" cy="1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ini pentru cheia succesulu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4906"/>
            <a:ext cx="8208912" cy="45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9872" y="531305"/>
            <a:ext cx="4463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Să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descoperim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împreună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0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te posibil ca imaginea sÄ conÅ£inÄ: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83" y="1772816"/>
            <a:ext cx="414766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ini pentru clopo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515"/>
            <a:ext cx="1193775" cy="1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ini pentru cheia succesulu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3109"/>
            <a:ext cx="8208912" cy="45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531305"/>
            <a:ext cx="4463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Să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descoperim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împreună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485972" cy="6624736"/>
          </a:xfrm>
          <a:prstGeom prst="rect">
            <a:avLst/>
          </a:prstGeom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3" y="2852936"/>
            <a:ext cx="2378049" cy="3479106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463988" y="404664"/>
            <a:ext cx="4176464" cy="2880320"/>
          </a:xfrm>
          <a:prstGeom prst="wedgeRoundRectCallout">
            <a:avLst>
              <a:gd name="adj1" fmla="val -93377"/>
              <a:gd name="adj2" fmla="val 1596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consideră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Completaţi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medalionul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primit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nominalizare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aţi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meritaţi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950" y="3638382"/>
            <a:ext cx="1801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Cel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mai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…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067944" y="3638382"/>
            <a:ext cx="4752528" cy="288696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Exemple</a:t>
            </a:r>
            <a:r>
              <a:rPr lang="ru-RU" sz="2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 </a:t>
            </a:r>
          </a:p>
          <a:p>
            <a:r>
              <a:rPr lang="ru-RU" sz="2800" dirty="0" err="1" smtClean="0">
                <a:latin typeface="Arial Black" panose="020B0A04020102020204" pitchFamily="34" charset="0"/>
              </a:rPr>
              <a:t>Cel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mai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bun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cititor</a:t>
            </a:r>
            <a:r>
              <a:rPr lang="ru-RU" sz="2800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sz="2800" dirty="0" err="1" smtClean="0">
                <a:latin typeface="Arial Black" panose="020B0A04020102020204" pitchFamily="34" charset="0"/>
              </a:rPr>
              <a:t>Cel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mai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harnic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elev</a:t>
            </a:r>
            <a:r>
              <a:rPr lang="ru-RU" sz="2800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sz="2800" dirty="0" err="1" smtClean="0">
                <a:latin typeface="Arial Black" panose="020B0A04020102020204" pitchFamily="34" charset="0"/>
              </a:rPr>
              <a:t>Cel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mai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cuminte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elev</a:t>
            </a:r>
            <a:r>
              <a:rPr lang="ru-RU" sz="2800" dirty="0" smtClean="0">
                <a:latin typeface="Arial Black" panose="020B0A04020102020204" pitchFamily="34" charset="0"/>
              </a:rPr>
              <a:t>;</a:t>
            </a:r>
          </a:p>
          <a:p>
            <a:r>
              <a:rPr lang="ru-RU" sz="2800" dirty="0" err="1" smtClean="0">
                <a:latin typeface="Arial Black" panose="020B0A04020102020204" pitchFamily="34" charset="0"/>
              </a:rPr>
              <a:t>Cel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mai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bun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atin typeface="Arial Black" panose="020B0A04020102020204" pitchFamily="34" charset="0"/>
              </a:rPr>
              <a:t>sportiv</a:t>
            </a:r>
            <a:r>
              <a:rPr lang="ru-RU" sz="2800" dirty="0" smtClean="0">
                <a:latin typeface="Arial Black" panose="020B0A04020102020204" pitchFamily="34" charset="0"/>
              </a:rPr>
              <a:t>;</a:t>
            </a: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… 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65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"/>
            <a:ext cx="9252520" cy="685800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115616" y="2095500"/>
            <a:ext cx="3600400" cy="2304256"/>
          </a:xfrm>
          <a:prstGeom prst="cloudCallout">
            <a:avLst>
              <a:gd name="adj1" fmla="val 60846"/>
              <a:gd name="adj2" fmla="val 69483"/>
            </a:avLst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Adio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vacanţă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674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8665027" cy="648072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34071"/>
            <a:ext cx="8208912" cy="31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70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711008" cy="6210580"/>
          </a:xfrm>
        </p:spPr>
      </p:pic>
      <p:sp>
        <p:nvSpPr>
          <p:cNvPr id="3" name="Прямоугольник 2"/>
          <p:cNvSpPr/>
          <p:nvPr/>
        </p:nvSpPr>
        <p:spPr>
          <a:xfrm rot="352516">
            <a:off x="3774307" y="855997"/>
            <a:ext cx="4263009" cy="2161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PARADA SUCCESULUI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5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7" cy="6624736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3400" y="3140968"/>
            <a:ext cx="8143056" cy="4320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prezentăm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,,</a:t>
            </a:r>
            <a:r>
              <a:rPr lang="ru-RU" sz="2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Mă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consider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CEL MAI … , </a:t>
            </a:r>
            <a:r>
              <a:rPr lang="ru-RU" sz="2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deoarece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…</a:t>
            </a:r>
            <a:r>
              <a:rPr lang="ro-RO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”</a:t>
            </a: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5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612" y="1767298"/>
            <a:ext cx="3492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raspunzi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cu 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ur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Celui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-a 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nit 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Arat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doar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prin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fapte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esti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deosebit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 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ş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  <a:r>
              <a:rPr lang="ro-RO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doare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o-RO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Ş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n-o 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ţ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uita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Totul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se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întoarce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o-RO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Ş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împotriva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ta.</a:t>
            </a:r>
          </a:p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avea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prilejul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Doar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bine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tu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faci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Iar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dac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nu, e 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simplu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Îndeamn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taci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Nu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încerca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min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ţ</a:t>
            </a:r>
            <a:r>
              <a:rPr lang="en-US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Caci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tu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regreta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Atunci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când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adevarul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Târcoale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îti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da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767299"/>
            <a:ext cx="3462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r>
              <a:rPr lang="ro-RO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iei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din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juru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ro-RO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ţ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tot</a:t>
            </a:r>
          </a:p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 e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frumos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bine.</a:t>
            </a:r>
          </a:p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S-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apreciezi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valoarea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Asa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cum se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cuvine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vrei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s-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ajungi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în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via</a:t>
            </a:r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ţă</a:t>
            </a:r>
            <a:endParaRPr 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Un om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apreciat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Munce</a:t>
            </a:r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ş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si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rasplata</a:t>
            </a:r>
            <a:endParaRPr 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Î</a:t>
            </a:r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ţ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vine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meritat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nu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iei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de la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</a:t>
            </a:r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ţ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ii</a:t>
            </a:r>
            <a:endParaRPr 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Ce nu </a:t>
            </a:r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ţ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cuvine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!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ă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nu-</a:t>
            </a:r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ţ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dore</a:t>
            </a:r>
            <a:r>
              <a:rPr lang="ro-RO" dirty="0">
                <a:solidFill>
                  <a:schemeClr val="bg1"/>
                </a:solidFill>
                <a:latin typeface="Arial Black" panose="020B0A04020102020204" pitchFamily="34" charset="0"/>
              </a:rPr>
              <a:t>ş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ti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în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via</a:t>
            </a:r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ţă</a:t>
            </a:r>
            <a:endParaRPr 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Necinste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si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ru</a:t>
            </a:r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ş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ine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ai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mereu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de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vrei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Încredere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în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tine!</a:t>
            </a:r>
            <a:endParaRPr 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Şi-aşa vei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reu</a:t>
            </a:r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şi</a:t>
            </a:r>
            <a:endParaRPr 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Din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ce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în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ce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mai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bine</a:t>
            </a:r>
            <a:r>
              <a:rPr lang="ro-RO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385951"/>
            <a:ext cx="5258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000" b="1" i="1" dirty="0" smtClean="0">
                <a:solidFill>
                  <a:srgbClr val="C00000"/>
                </a:solidFill>
              </a:rPr>
              <a:t>Poezia </a:t>
            </a:r>
            <a:r>
              <a:rPr lang="fr-FR" sz="2000" b="1" i="1" dirty="0">
                <a:solidFill>
                  <a:srgbClr val="C00000"/>
                </a:solidFill>
              </a:rPr>
              <a:t>,,Cheia </a:t>
            </a:r>
            <a:r>
              <a:rPr lang="fr-FR" sz="2000" b="1" i="1" dirty="0" smtClean="0">
                <a:solidFill>
                  <a:srgbClr val="C00000"/>
                </a:solidFill>
              </a:rPr>
              <a:t>succesului</a:t>
            </a:r>
            <a:r>
              <a:rPr lang="ro-RO" sz="2000" b="1" i="1" dirty="0" smtClean="0">
                <a:solidFill>
                  <a:srgbClr val="C00000"/>
                </a:solidFill>
              </a:rPr>
              <a:t>”</a:t>
            </a:r>
            <a:r>
              <a:rPr lang="fr-FR" sz="2000" b="1" i="1" dirty="0" smtClean="0">
                <a:solidFill>
                  <a:srgbClr val="C00000"/>
                </a:solidFill>
              </a:rPr>
              <a:t> 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fr-FR" sz="2000" b="1" i="1" dirty="0" smtClean="0">
                <a:solidFill>
                  <a:srgbClr val="C00000"/>
                </a:solidFill>
              </a:rPr>
              <a:t>de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Patras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Camelia-Mihaela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260648"/>
            <a:ext cx="1944216" cy="10081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Arial Black" panose="020B0A04020102020204" pitchFamily="34" charset="0"/>
              </a:rPr>
              <a:t>Citeşte</a:t>
            </a:r>
            <a:r>
              <a:rPr lang="ru-RU" sz="1400" dirty="0" smtClean="0">
                <a:latin typeface="Arial Black" panose="020B0A04020102020204" pitchFamily="34" charset="0"/>
              </a:rPr>
              <a:t> </a:t>
            </a:r>
            <a:r>
              <a:rPr lang="ru-RU" sz="1400" dirty="0" err="1" smtClean="0">
                <a:latin typeface="Arial Black" panose="020B0A04020102020204" pitchFamily="34" charset="0"/>
              </a:rPr>
              <a:t>şi</a:t>
            </a:r>
            <a:r>
              <a:rPr lang="ru-RU" sz="1400" dirty="0" smtClean="0">
                <a:latin typeface="Arial Black" panose="020B0A04020102020204" pitchFamily="34" charset="0"/>
              </a:rPr>
              <a:t> </a:t>
            </a:r>
            <a:r>
              <a:rPr lang="ru-RU" sz="1400" dirty="0" err="1" smtClean="0">
                <a:latin typeface="Arial Black" panose="020B0A04020102020204" pitchFamily="34" charset="0"/>
              </a:rPr>
              <a:t>meditează</a:t>
            </a:r>
            <a:r>
              <a:rPr lang="ru-RU" dirty="0" smtClean="0">
                <a:latin typeface="Arial Black" panose="020B0A04020102020204" pitchFamily="34" charset="0"/>
              </a:rPr>
              <a:t>!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029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69916"/>
            <a:ext cx="7488832" cy="46266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332656"/>
            <a:ext cx="6859787" cy="87937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TREPTELE SUCCESULUI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Imagini pentru clopo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5721"/>
            <a:ext cx="1193775" cy="1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3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Nu este disponibilÄ nicio descriere pentru fotografi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1196751"/>
            <a:ext cx="4646920" cy="4826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93" y="1291059"/>
            <a:ext cx="4486808" cy="4818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70628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Mult SUCCES în noul an şcolar!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9693" y="1700808"/>
            <a:ext cx="55446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Arial Black" panose="020B0A04020102020204" pitchFamily="34" charset="0"/>
              </a:rPr>
              <a:t>Bun </a:t>
            </a:r>
            <a:r>
              <a:rPr lang="ru-RU" sz="6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găsit</a:t>
            </a:r>
            <a:r>
              <a:rPr lang="ru-RU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… !</a:t>
            </a:r>
            <a:endParaRPr lang="ru-RU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7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u este disponibilÄ nicio descriere pentru fotografi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252"/>
            <a:ext cx="3923928" cy="3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u este disponibilÄ nicio descriere pentru fotografi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85341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573016"/>
            <a:ext cx="7566992" cy="1887488"/>
          </a:xfrm>
        </p:spPr>
        <p:txBody>
          <a:bodyPr/>
          <a:lstStyle/>
          <a:p>
            <a:r>
              <a:rPr lang="ru-RU" b="1" cap="non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</a:t>
            </a:r>
            <a:r>
              <a:rPr lang="ru-RU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4996" y="4827080"/>
            <a:ext cx="2085156" cy="5543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03268" y="4827079"/>
            <a:ext cx="2016224" cy="5543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…</a:t>
            </a:r>
            <a:endParaRPr lang="ru-RU" sz="32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4788024" y="1628800"/>
            <a:ext cx="3456384" cy="2232248"/>
          </a:xfrm>
          <a:prstGeom prst="cloudCallout">
            <a:avLst>
              <a:gd name="adj1" fmla="val -86774"/>
              <a:gd name="adj2" fmla="val -9644"/>
            </a:avLst>
          </a:prstGeom>
          <a:solidFill>
            <a:srgbClr val="C0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Vă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salut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curioşilor</a:t>
            </a:r>
            <a:r>
              <a:rPr lang="ru-RU" sz="2800" b="1" dirty="0" smtClean="0">
                <a:solidFill>
                  <a:srgbClr val="C00000"/>
                </a:solidFill>
              </a:rPr>
              <a:t>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5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131840" y="404664"/>
            <a:ext cx="4032448" cy="864097"/>
          </a:xfrm>
        </p:spPr>
        <p:txBody>
          <a:bodyPr/>
          <a:lstStyle/>
          <a:p>
            <a:r>
              <a:rPr lang="ro-RO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o-RO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elev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7848872" cy="4752528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ţ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o-RO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crescut!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Aţi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devenit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independenţi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hotărâţi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descurcăreţi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Sunteţi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înţelep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ţi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plin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voioşie, 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dornic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 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descope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riţi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 secrete, să 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parcurg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eţi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 paşi către lumea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cunoaşterii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azi, </a:t>
            </a: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o-RO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septembrie 2019, 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păş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iţi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clasa a 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IV-a.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 </a:t>
            </a:r>
            <a:r>
              <a:rPr lang="ro-RO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ultimul nostru an împreună să fie plin de surprize plăcute, de veselie, să 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o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echipă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unită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susţinem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reciproc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depunem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efort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absolvi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ciclul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</a:t>
            </a:r>
            <a:r>
              <a:rPr lang="ro-RO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Într-un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ceas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</a:t>
            </a: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Imagini pentru clopo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515"/>
            <a:ext cx="1193775" cy="1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78" y="1700808"/>
            <a:ext cx="3675407" cy="4752528"/>
          </a:xfrm>
        </p:spPr>
      </p:pic>
      <p:sp>
        <p:nvSpPr>
          <p:cNvPr id="4" name="Прямоугольник 3"/>
          <p:cNvSpPr/>
          <p:nvPr/>
        </p:nvSpPr>
        <p:spPr>
          <a:xfrm>
            <a:off x="3491880" y="255515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F</a:t>
            </a:r>
            <a:r>
              <a:rPr lang="ro-RO" sz="4800" b="1" i="1" dirty="0" smtClean="0">
                <a:solidFill>
                  <a:schemeClr val="bg1"/>
                </a:solidFill>
              </a:rPr>
              <a:t>elicit</a:t>
            </a:r>
            <a:r>
              <a:rPr lang="ru-RU" sz="4800" b="1" i="1" dirty="0" err="1" smtClean="0">
                <a:solidFill>
                  <a:schemeClr val="bg1"/>
                </a:solidFill>
              </a:rPr>
              <a:t>ări</a:t>
            </a:r>
            <a:r>
              <a:rPr lang="ru-RU" sz="4800" b="1" i="1" dirty="0" smtClean="0">
                <a:solidFill>
                  <a:schemeClr val="bg1"/>
                </a:solidFill>
              </a:rPr>
              <a:t>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" name="Picture 2" descr="Imagini pentru clopot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515"/>
            <a:ext cx="1193775" cy="1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2707798" cy="42241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5278" y="52292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SUCCESE!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te posibil ca imaginea sÄ conÅ£inÄ: 1 persoanÄ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044990" cy="27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u este disponibilÄ nicio descriere pentru fotografi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51" y="3300179"/>
            <a:ext cx="2081455" cy="27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u este disponibilÄ nicio descriere pentru fotografi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85" y="1844824"/>
            <a:ext cx="2021199" cy="271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u este disponibilÄ nicio descriere pentru fotografi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01793"/>
            <a:ext cx="2042196" cy="274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2861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</a:t>
            </a:r>
            <a:r>
              <a:rPr lang="ru-RU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simţiţi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astăzi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Argumentaţi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răspunsul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ini pentru clopot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515"/>
            <a:ext cx="1193775" cy="1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6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2266"/>
            <a:ext cx="8803330" cy="67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1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4005539" cy="4721433"/>
          </a:xfrm>
        </p:spPr>
      </p:pic>
      <p:sp>
        <p:nvSpPr>
          <p:cNvPr id="5" name="Прямоугольник 4"/>
          <p:cNvSpPr/>
          <p:nvPr/>
        </p:nvSpPr>
        <p:spPr>
          <a:xfrm>
            <a:off x="3347864" y="3933056"/>
            <a:ext cx="2736304" cy="17013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Sunt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un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elev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de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succes</a:t>
            </a:r>
            <a:r>
              <a:rPr lang="ru-RU" sz="4800" b="1" dirty="0" smtClean="0">
                <a:solidFill>
                  <a:srgbClr val="C00000"/>
                </a:solidFill>
              </a:rPr>
              <a:t>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494185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SUBIECTUL LECŢIEI: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2" descr="Imagini pentru clopo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515"/>
            <a:ext cx="1193775" cy="1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77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666</TotalTime>
  <Words>570</Words>
  <Application>Microsoft Office PowerPoint</Application>
  <PresentationFormat>Экран (4:3)</PresentationFormat>
  <Paragraphs>88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Aharoni</vt:lpstr>
      <vt:lpstr>Arial</vt:lpstr>
      <vt:lpstr>Arial Black</vt:lpstr>
      <vt:lpstr>Century Gothic</vt:lpstr>
      <vt:lpstr>Times New Roman</vt:lpstr>
      <vt:lpstr>Wingdings 3</vt:lpstr>
      <vt:lpstr>Сектор</vt:lpstr>
      <vt:lpstr>subiectul lecţiei:  ,,Sunt elev  de succes” (clasa a IV-a)</vt:lpstr>
      <vt:lpstr>Презентация PowerPoint</vt:lpstr>
      <vt:lpstr>Презентация PowerPoint</vt:lpstr>
      <vt:lpstr>Azi, </vt:lpstr>
      <vt:lpstr>Dragii mei elevi,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Portretul elevului de succes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TREPTELE SUCCESULUI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Veniţi  de pe potecile vacanţei Plini de impresii, agitaţi, zglobii Şi vara cu tot farmecu-i se stinge, Topindu-se-n frumoase nostalgii.</dc:title>
  <dc:creator>Valentina</dc:creator>
  <cp:lastModifiedBy>User</cp:lastModifiedBy>
  <cp:revision>70</cp:revision>
  <dcterms:created xsi:type="dcterms:W3CDTF">2014-08-28T12:58:06Z</dcterms:created>
  <dcterms:modified xsi:type="dcterms:W3CDTF">2019-08-28T21:04:06Z</dcterms:modified>
</cp:coreProperties>
</file>