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300" r:id="rId9"/>
    <p:sldId id="263" r:id="rId10"/>
    <p:sldId id="266" r:id="rId11"/>
    <p:sldId id="267" r:id="rId12"/>
    <p:sldId id="270" r:id="rId13"/>
    <p:sldId id="268" r:id="rId14"/>
    <p:sldId id="304" r:id="rId15"/>
    <p:sldId id="301" r:id="rId16"/>
    <p:sldId id="305" r:id="rId17"/>
    <p:sldId id="302" r:id="rId18"/>
    <p:sldId id="306" r:id="rId19"/>
    <p:sldId id="303" r:id="rId20"/>
    <p:sldId id="272" r:id="rId21"/>
    <p:sldId id="273" r:id="rId22"/>
    <p:sldId id="310" r:id="rId23"/>
    <p:sldId id="308" r:id="rId24"/>
    <p:sldId id="311" r:id="rId25"/>
    <p:sldId id="309" r:id="rId26"/>
    <p:sldId id="312" r:id="rId27"/>
    <p:sldId id="307" r:id="rId28"/>
    <p:sldId id="278" r:id="rId29"/>
    <p:sldId id="284" r:id="rId30"/>
    <p:sldId id="316" r:id="rId31"/>
    <p:sldId id="313" r:id="rId32"/>
    <p:sldId id="317" r:id="rId33"/>
    <p:sldId id="315" r:id="rId34"/>
    <p:sldId id="318" r:id="rId35"/>
    <p:sldId id="314" r:id="rId36"/>
    <p:sldId id="289" r:id="rId37"/>
  </p:sldIdLst>
  <p:sldSz cx="9144000" cy="5143500" type="screen16x9"/>
  <p:notesSz cx="6858000" cy="9144000"/>
  <p:embeddedFontLst>
    <p:embeddedFont>
      <p:font typeface="Alfa Slab One" panose="00000500000000000000" pitchFamily="2" charset="0"/>
      <p:regular r:id="rId39"/>
    </p:embeddedFont>
    <p:embeddedFont>
      <p:font typeface="Bahiana" panose="020B0604020202020204" charset="0"/>
      <p:regular r:id="rId40"/>
    </p:embeddedFont>
    <p:embeddedFont>
      <p:font typeface="Bebas Neue" panose="020B0604020202020204" charset="0"/>
      <p:regular r:id="rId41"/>
    </p:embeddedFont>
    <p:embeddedFont>
      <p:font typeface="Bookman Old Style" panose="02050604050505020204" pitchFamily="18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Didact Gothic" panose="020B0604020202020204" charset="0"/>
      <p:regular r:id="rId47"/>
    </p:embeddedFont>
    <p:embeddedFont>
      <p:font typeface="Onest Black" pitchFamily="2" charset="-52"/>
      <p:bold r:id="rId48"/>
    </p:embeddedFont>
    <p:embeddedFont>
      <p:font typeface="Work Sans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BCC993-F773-405F-8F20-174065459153}">
  <a:tblStyle styleId="{CABCC993-F773-405F-8F20-1740654591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c2dbc2f8ba_0_9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c2dbc2f8ba_0_9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7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c2dbc2f8ba_0_9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c2dbc2f8ba_0_9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208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014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c2dbc2f8ba_0_9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c2dbc2f8ba_0_9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785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716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c2dbc2f8ba_0_9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4" name="Google Shape;3134;gc2dbc2f8ba_0_9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7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886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780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92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722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322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586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c589e1341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c589e1341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c589e1341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c589e1341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53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72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c589e1341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c589e1341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174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656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" name="Google Shape;4544;gc589e1341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5" name="Google Shape;4545;gc589e1341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046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005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" name="Google Shape;7055;gc323b4e32e_0_2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6" name="Google Shape;7056;gc323b4e32e_0_2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78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4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15" name="Google Shape;315;p1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1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30" name="Google Shape;330;p1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1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3749076" y="1379525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2" hasCustomPrompt="1"/>
          </p:nvPr>
        </p:nvSpPr>
        <p:spPr>
          <a:xfrm>
            <a:off x="2267413" y="196007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"/>
          </p:nvPr>
        </p:nvSpPr>
        <p:spPr>
          <a:xfrm>
            <a:off x="3749113" y="3310975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">
    <p:bg>
      <p:bgPr>
        <a:solidFill>
          <a:schemeClr val="accent6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9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525" name="Google Shape;525;p19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9" name="Google Shape;539;p19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540" name="Google Shape;540;p19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2" name="Google Shape;542;p19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1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110" name="Google Shape;110;p5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124;p5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125" name="Google Shape;125;p5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127;p5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1"/>
          </p:nvPr>
        </p:nvSpPr>
        <p:spPr>
          <a:xfrm>
            <a:off x="720000" y="16216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2"/>
          </p:nvPr>
        </p:nvSpPr>
        <p:spPr>
          <a:xfrm>
            <a:off x="720000" y="32760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3"/>
          </p:nvPr>
        </p:nvSpPr>
        <p:spPr>
          <a:xfrm>
            <a:off x="720000" y="207576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4"/>
          </p:nvPr>
        </p:nvSpPr>
        <p:spPr>
          <a:xfrm>
            <a:off x="720000" y="373021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5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13" name="Google Shape;213;p8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227;p8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8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8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2737800" y="1307100"/>
            <a:ext cx="3668400" cy="252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04775" dir="282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75" r:id="rId18"/>
    <p:sldLayoutId id="2147483677" r:id="rId19"/>
    <p:sldLayoutId id="2147483678" r:id="rId20"/>
    <p:sldLayoutId id="2147483679" r:id="rId21"/>
    <p:sldLayoutId id="214748368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1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5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7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" Type="http://schemas.openxmlformats.org/officeDocument/2006/relationships/notesSlide" Target="../notesSlides/notesSlide3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geogebra.org/classic/bdhcufks" TargetMode="Externa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0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/>
              <a:t>VICTORINĂ</a:t>
            </a:r>
            <a:r>
              <a:rPr lang="en" dirty="0">
                <a:solidFill>
                  <a:schemeClr val="accent4"/>
                </a:solidFill>
              </a:rPr>
              <a:t> </a:t>
            </a:r>
            <a:br>
              <a:rPr lang="ro-RO" dirty="0">
                <a:solidFill>
                  <a:schemeClr val="accent4"/>
                </a:solidFill>
              </a:rPr>
            </a:br>
            <a:r>
              <a:rPr lang="ro-RO" dirty="0">
                <a:solidFill>
                  <a:schemeClr val="accent4"/>
                </a:solidFill>
              </a:rPr>
              <a:t>MATEMATICĂ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FUNCȚII. ECUAȚII. INECUAȚII. SISTEME DE ECUAȚII.</a:t>
            </a:r>
            <a:endParaRPr dirty="0"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49"/>
          <p:cNvSpPr/>
          <p:nvPr/>
        </p:nvSpPr>
        <p:spPr>
          <a:xfrm>
            <a:off x="2162676" y="906224"/>
            <a:ext cx="635085" cy="513884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49"/>
          <p:cNvSpPr txBox="1">
            <a:spLocks noGrp="1"/>
          </p:cNvSpPr>
          <p:nvPr>
            <p:ph type="title" idx="2"/>
          </p:nvPr>
        </p:nvSpPr>
        <p:spPr>
          <a:xfrm>
            <a:off x="2128676" y="951847"/>
            <a:ext cx="703422" cy="4664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4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6" name="Google Shape;2756;p49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67071" y="1502043"/>
                <a:ext cx="4422559" cy="244869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400" dirty="0"/>
                  <a:t>Determinați valorile naturale ale lui </a:t>
                </a:r>
                <a14:m>
                  <m:oMath xmlns:m="http://schemas.openxmlformats.org/officeDocument/2006/math">
                    <m:r>
                      <a:rPr lang="ro-RO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o-RO" sz="2400" dirty="0"/>
                  <a:t>, pentru care ecuația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o-RO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o-R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ro-RO" sz="2400" dirty="0"/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400" dirty="0"/>
                  <a:t>adminte cel puțin o soluție negativă.</a:t>
                </a:r>
                <a:endParaRPr sz="2400" dirty="0"/>
              </a:p>
            </p:txBody>
          </p:sp>
        </mc:Choice>
        <mc:Fallback xmlns="">
          <p:sp>
            <p:nvSpPr>
              <p:cNvPr id="2756" name="Google Shape;2756;p4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67071" y="1502043"/>
                <a:ext cx="4422559" cy="2448690"/>
              </a:xfrm>
              <a:prstGeom prst="rect">
                <a:avLst/>
              </a:prstGeom>
              <a:blipFill>
                <a:blip r:embed="rId3"/>
                <a:stretch>
                  <a:fillRect l="-2066" r="-1377" b="-273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96" name="Google Shape;2796;p49"/>
          <p:cNvGrpSpPr/>
          <p:nvPr/>
        </p:nvGrpSpPr>
        <p:grpSpPr>
          <a:xfrm>
            <a:off x="6113927" y="1573347"/>
            <a:ext cx="3030073" cy="3293382"/>
            <a:chOff x="3887313" y="800213"/>
            <a:chExt cx="1369379" cy="1927387"/>
          </a:xfrm>
        </p:grpSpPr>
        <p:sp>
          <p:nvSpPr>
            <p:cNvPr id="2797" name="Google Shape;2797;p49"/>
            <p:cNvSpPr/>
            <p:nvPr/>
          </p:nvSpPr>
          <p:spPr>
            <a:xfrm>
              <a:off x="4403890" y="2066729"/>
              <a:ext cx="394004" cy="230352"/>
            </a:xfrm>
            <a:custGeom>
              <a:avLst/>
              <a:gdLst/>
              <a:ahLst/>
              <a:cxnLst/>
              <a:rect l="l" t="t" r="r" b="b"/>
              <a:pathLst>
                <a:path w="11513" h="6731" extrusionOk="0">
                  <a:moveTo>
                    <a:pt x="5774" y="1"/>
                  </a:moveTo>
                  <a:cubicBezTo>
                    <a:pt x="3703" y="1"/>
                    <a:pt x="1828" y="290"/>
                    <a:pt x="131" y="796"/>
                  </a:cubicBezTo>
                  <a:cubicBezTo>
                    <a:pt x="1" y="2556"/>
                    <a:pt x="310" y="6501"/>
                    <a:pt x="5633" y="6722"/>
                  </a:cubicBezTo>
                  <a:cubicBezTo>
                    <a:pt x="5768" y="6728"/>
                    <a:pt x="5901" y="6730"/>
                    <a:pt x="6030" y="6730"/>
                  </a:cubicBezTo>
                  <a:cubicBezTo>
                    <a:pt x="11002" y="6730"/>
                    <a:pt x="11512" y="2671"/>
                    <a:pt x="11490" y="839"/>
                  </a:cubicBezTo>
                  <a:cubicBezTo>
                    <a:pt x="9801" y="304"/>
                    <a:pt x="7905" y="1"/>
                    <a:pt x="5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3887313" y="2093867"/>
              <a:ext cx="1369379" cy="633732"/>
            </a:xfrm>
            <a:custGeom>
              <a:avLst/>
              <a:gdLst/>
              <a:ahLst/>
              <a:cxnLst/>
              <a:rect l="l" t="t" r="r" b="b"/>
              <a:pathLst>
                <a:path w="40014" h="18518" extrusionOk="0">
                  <a:moveTo>
                    <a:pt x="15226" y="1"/>
                  </a:moveTo>
                  <a:lnTo>
                    <a:pt x="15226" y="1"/>
                  </a:lnTo>
                  <a:cubicBezTo>
                    <a:pt x="3032" y="3640"/>
                    <a:pt x="0" y="18518"/>
                    <a:pt x="0" y="18518"/>
                  </a:cubicBezTo>
                  <a:lnTo>
                    <a:pt x="40013" y="18518"/>
                  </a:lnTo>
                  <a:cubicBezTo>
                    <a:pt x="40013" y="18518"/>
                    <a:pt x="38323" y="3759"/>
                    <a:pt x="26585" y="45"/>
                  </a:cubicBezTo>
                  <a:lnTo>
                    <a:pt x="26585" y="45"/>
                  </a:lnTo>
                  <a:cubicBezTo>
                    <a:pt x="26607" y="1878"/>
                    <a:pt x="26097" y="5936"/>
                    <a:pt x="21124" y="5936"/>
                  </a:cubicBezTo>
                  <a:cubicBezTo>
                    <a:pt x="20994" y="5936"/>
                    <a:pt x="20862" y="5933"/>
                    <a:pt x="20726" y="5928"/>
                  </a:cubicBezTo>
                  <a:cubicBezTo>
                    <a:pt x="15405" y="5708"/>
                    <a:pt x="15096" y="1762"/>
                    <a:pt x="15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4086928" y="1003525"/>
              <a:ext cx="1012404" cy="489519"/>
            </a:xfrm>
            <a:custGeom>
              <a:avLst/>
              <a:gdLst/>
              <a:ahLst/>
              <a:cxnLst/>
              <a:rect l="l" t="t" r="r" b="b"/>
              <a:pathLst>
                <a:path w="29583" h="14304" extrusionOk="0">
                  <a:moveTo>
                    <a:pt x="13620" y="1"/>
                  </a:moveTo>
                  <a:cubicBezTo>
                    <a:pt x="11432" y="1"/>
                    <a:pt x="9852" y="180"/>
                    <a:pt x="9808" y="180"/>
                  </a:cubicBezTo>
                  <a:cubicBezTo>
                    <a:pt x="9696" y="180"/>
                    <a:pt x="3894" y="4531"/>
                    <a:pt x="3894" y="4531"/>
                  </a:cubicBezTo>
                  <a:cubicBezTo>
                    <a:pt x="3894" y="4531"/>
                    <a:pt x="0" y="8533"/>
                    <a:pt x="3894" y="12562"/>
                  </a:cubicBezTo>
                  <a:cubicBezTo>
                    <a:pt x="5150" y="13863"/>
                    <a:pt x="7976" y="14303"/>
                    <a:pt x="11228" y="14303"/>
                  </a:cubicBezTo>
                  <a:cubicBezTo>
                    <a:pt x="18054" y="14303"/>
                    <a:pt x="26757" y="12362"/>
                    <a:pt x="26757" y="12362"/>
                  </a:cubicBezTo>
                  <a:cubicBezTo>
                    <a:pt x="26757" y="12362"/>
                    <a:pt x="29582" y="6820"/>
                    <a:pt x="25039" y="2890"/>
                  </a:cubicBezTo>
                  <a:cubicBezTo>
                    <a:pt x="22237" y="465"/>
                    <a:pt x="17141" y="1"/>
                    <a:pt x="1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4073479" y="1376303"/>
              <a:ext cx="215123" cy="215157"/>
            </a:xfrm>
            <a:custGeom>
              <a:avLst/>
              <a:gdLst/>
              <a:ahLst/>
              <a:cxnLst/>
              <a:rect l="l" t="t" r="r" b="b"/>
              <a:pathLst>
                <a:path w="6286" h="6287" extrusionOk="0">
                  <a:moveTo>
                    <a:pt x="3144" y="0"/>
                  </a:moveTo>
                  <a:cubicBezTo>
                    <a:pt x="1407" y="0"/>
                    <a:pt x="1" y="1408"/>
                    <a:pt x="1" y="3143"/>
                  </a:cubicBezTo>
                  <a:cubicBezTo>
                    <a:pt x="1" y="4879"/>
                    <a:pt x="1407" y="6287"/>
                    <a:pt x="3144" y="6287"/>
                  </a:cubicBezTo>
                  <a:cubicBezTo>
                    <a:pt x="4880" y="6287"/>
                    <a:pt x="6286" y="4879"/>
                    <a:pt x="6286" y="3143"/>
                  </a:cubicBezTo>
                  <a:cubicBezTo>
                    <a:pt x="6286" y="1408"/>
                    <a:pt x="4880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4871839" y="1376303"/>
              <a:ext cx="215191" cy="215157"/>
            </a:xfrm>
            <a:custGeom>
              <a:avLst/>
              <a:gdLst/>
              <a:ahLst/>
              <a:cxnLst/>
              <a:rect l="l" t="t" r="r" b="b"/>
              <a:pathLst>
                <a:path w="6288" h="6287" extrusionOk="0">
                  <a:moveTo>
                    <a:pt x="3144" y="0"/>
                  </a:moveTo>
                  <a:cubicBezTo>
                    <a:pt x="1408" y="0"/>
                    <a:pt x="1" y="1408"/>
                    <a:pt x="1" y="3143"/>
                  </a:cubicBezTo>
                  <a:cubicBezTo>
                    <a:pt x="1" y="4879"/>
                    <a:pt x="1408" y="6287"/>
                    <a:pt x="3144" y="6287"/>
                  </a:cubicBezTo>
                  <a:cubicBezTo>
                    <a:pt x="4879" y="6287"/>
                    <a:pt x="6287" y="4879"/>
                    <a:pt x="6287" y="3143"/>
                  </a:cubicBezTo>
                  <a:cubicBezTo>
                    <a:pt x="6287" y="1408"/>
                    <a:pt x="4879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4483935" y="1635363"/>
              <a:ext cx="235143" cy="374805"/>
            </a:xfrm>
            <a:custGeom>
              <a:avLst/>
              <a:gdLst/>
              <a:ahLst/>
              <a:cxnLst/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9" y="10735"/>
                    <a:pt x="4728" y="9910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4207697" y="930084"/>
              <a:ext cx="751663" cy="902618"/>
            </a:xfrm>
            <a:custGeom>
              <a:avLst/>
              <a:gdLst/>
              <a:ahLst/>
              <a:cxnLst/>
              <a:rect l="l" t="t" r="r" b="b"/>
              <a:pathLst>
                <a:path w="21964" h="26375" extrusionOk="0">
                  <a:moveTo>
                    <a:pt x="11715" y="0"/>
                  </a:moveTo>
                  <a:cubicBezTo>
                    <a:pt x="9504" y="0"/>
                    <a:pt x="62" y="729"/>
                    <a:pt x="102" y="13193"/>
                  </a:cubicBezTo>
                  <a:cubicBezTo>
                    <a:pt x="1" y="14863"/>
                    <a:pt x="75" y="15364"/>
                    <a:pt x="259" y="17030"/>
                  </a:cubicBezTo>
                  <a:cubicBezTo>
                    <a:pt x="624" y="20325"/>
                    <a:pt x="2200" y="23196"/>
                    <a:pt x="5192" y="24791"/>
                  </a:cubicBezTo>
                  <a:cubicBezTo>
                    <a:pt x="7046" y="25780"/>
                    <a:pt x="9314" y="26374"/>
                    <a:pt x="11530" y="26374"/>
                  </a:cubicBezTo>
                  <a:cubicBezTo>
                    <a:pt x="12902" y="26374"/>
                    <a:pt x="14253" y="26147"/>
                    <a:pt x="15473" y="25645"/>
                  </a:cubicBezTo>
                  <a:cubicBezTo>
                    <a:pt x="17947" y="24627"/>
                    <a:pt x="19855" y="22811"/>
                    <a:pt x="20837" y="20365"/>
                  </a:cubicBezTo>
                  <a:cubicBezTo>
                    <a:pt x="21952" y="17577"/>
                    <a:pt x="21963" y="14012"/>
                    <a:pt x="21814" y="11000"/>
                  </a:cubicBezTo>
                  <a:cubicBezTo>
                    <a:pt x="21272" y="169"/>
                    <a:pt x="12691" y="13"/>
                    <a:pt x="12197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8" y="0"/>
                    <a:pt x="11715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4470520" y="1874265"/>
              <a:ext cx="268818" cy="382163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1" y="8460"/>
                  </a:lnTo>
                  <a:cubicBezTo>
                    <a:pt x="1" y="8460"/>
                    <a:pt x="160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1" y="11166"/>
                    <a:pt x="7854" y="7767"/>
                    <a:pt x="7854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393008" y="1420107"/>
              <a:ext cx="38261" cy="76419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0" y="1"/>
                    <a:pt x="1" y="501"/>
                    <a:pt x="1" y="1116"/>
                  </a:cubicBezTo>
                  <a:cubicBezTo>
                    <a:pt x="1" y="1734"/>
                    <a:pt x="250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1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4746279" y="1426575"/>
              <a:ext cx="38192" cy="76419"/>
            </a:xfrm>
            <a:custGeom>
              <a:avLst/>
              <a:gdLst/>
              <a:ahLst/>
              <a:cxnLst/>
              <a:rect l="l" t="t" r="r" b="b"/>
              <a:pathLst>
                <a:path w="1116" h="2233" extrusionOk="0">
                  <a:moveTo>
                    <a:pt x="558" y="0"/>
                  </a:moveTo>
                  <a:cubicBezTo>
                    <a:pt x="250" y="0"/>
                    <a:pt x="0" y="502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5" y="1733"/>
                    <a:pt x="1115" y="1117"/>
                  </a:cubicBezTo>
                  <a:cubicBezTo>
                    <a:pt x="1115" y="502"/>
                    <a:pt x="866" y="3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4533043" y="1573284"/>
              <a:ext cx="105268" cy="30937"/>
            </a:xfrm>
            <a:custGeom>
              <a:avLst/>
              <a:gdLst/>
              <a:ahLst/>
              <a:cxnLst/>
              <a:rect l="l" t="t" r="r" b="b"/>
              <a:pathLst>
                <a:path w="3076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31" y="176"/>
                    <a:pt x="2600" y="347"/>
                    <a:pt x="2344" y="452"/>
                  </a:cubicBezTo>
                  <a:cubicBezTo>
                    <a:pt x="2125" y="553"/>
                    <a:pt x="1893" y="605"/>
                    <a:pt x="1660" y="605"/>
                  </a:cubicBezTo>
                  <a:cubicBezTo>
                    <a:pt x="1626" y="605"/>
                    <a:pt x="1593" y="604"/>
                    <a:pt x="1559" y="602"/>
                  </a:cubicBezTo>
                  <a:cubicBezTo>
                    <a:pt x="1291" y="593"/>
                    <a:pt x="1026" y="519"/>
                    <a:pt x="765" y="412"/>
                  </a:cubicBezTo>
                  <a:cubicBezTo>
                    <a:pt x="507" y="302"/>
                    <a:pt x="249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6" y="901"/>
                  </a:cubicBezTo>
                  <a:cubicBezTo>
                    <a:pt x="1572" y="903"/>
                    <a:pt x="1598" y="903"/>
                    <a:pt x="1624" y="903"/>
                  </a:cubicBezTo>
                  <a:cubicBezTo>
                    <a:pt x="1918" y="903"/>
                    <a:pt x="2215" y="821"/>
                    <a:pt x="2453" y="659"/>
                  </a:cubicBezTo>
                  <a:cubicBezTo>
                    <a:pt x="2593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4352900" y="1520754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1" y="525"/>
                    <a:pt x="1" y="1174"/>
                  </a:cubicBezTo>
                  <a:cubicBezTo>
                    <a:pt x="1" y="1822"/>
                    <a:pt x="525" y="2347"/>
                    <a:pt x="1173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5"/>
                    <a:pt x="1822" y="1"/>
                    <a:pt x="1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4725233" y="1533210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1" y="525"/>
                    <a:pt x="1" y="1174"/>
                  </a:cubicBezTo>
                  <a:cubicBezTo>
                    <a:pt x="1" y="1821"/>
                    <a:pt x="525" y="2346"/>
                    <a:pt x="1173" y="2346"/>
                  </a:cubicBezTo>
                  <a:cubicBezTo>
                    <a:pt x="1820" y="2346"/>
                    <a:pt x="2347" y="1821"/>
                    <a:pt x="2347" y="1174"/>
                  </a:cubicBezTo>
                  <a:cubicBezTo>
                    <a:pt x="2347" y="525"/>
                    <a:pt x="182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4050413" y="800213"/>
              <a:ext cx="950017" cy="555876"/>
            </a:xfrm>
            <a:custGeom>
              <a:avLst/>
              <a:gdLst/>
              <a:ahLst/>
              <a:cxnLst/>
              <a:rect l="l" t="t" r="r" b="b"/>
              <a:pathLst>
                <a:path w="27760" h="16243" extrusionOk="0">
                  <a:moveTo>
                    <a:pt x="10866" y="0"/>
                  </a:moveTo>
                  <a:cubicBezTo>
                    <a:pt x="10770" y="0"/>
                    <a:pt x="10673" y="4"/>
                    <a:pt x="10572" y="12"/>
                  </a:cubicBezTo>
                  <a:cubicBezTo>
                    <a:pt x="7927" y="217"/>
                    <a:pt x="7583" y="2840"/>
                    <a:pt x="7583" y="2840"/>
                  </a:cubicBezTo>
                  <a:cubicBezTo>
                    <a:pt x="7583" y="2840"/>
                    <a:pt x="6662" y="1419"/>
                    <a:pt x="5127" y="1419"/>
                  </a:cubicBezTo>
                  <a:cubicBezTo>
                    <a:pt x="4473" y="1419"/>
                    <a:pt x="3708" y="1677"/>
                    <a:pt x="2856" y="2412"/>
                  </a:cubicBezTo>
                  <a:cubicBezTo>
                    <a:pt x="0" y="4872"/>
                    <a:pt x="3818" y="7984"/>
                    <a:pt x="3818" y="7984"/>
                  </a:cubicBezTo>
                  <a:cubicBezTo>
                    <a:pt x="3818" y="7984"/>
                    <a:pt x="2144" y="10084"/>
                    <a:pt x="3271" y="12954"/>
                  </a:cubicBezTo>
                  <a:cubicBezTo>
                    <a:pt x="3729" y="14123"/>
                    <a:pt x="4668" y="14470"/>
                    <a:pt x="5620" y="14470"/>
                  </a:cubicBezTo>
                  <a:cubicBezTo>
                    <a:pt x="6033" y="14470"/>
                    <a:pt x="6448" y="14404"/>
                    <a:pt x="6827" y="14313"/>
                  </a:cubicBezTo>
                  <a:cubicBezTo>
                    <a:pt x="7727" y="14095"/>
                    <a:pt x="8496" y="13517"/>
                    <a:pt x="8964" y="12717"/>
                  </a:cubicBezTo>
                  <a:cubicBezTo>
                    <a:pt x="9787" y="11315"/>
                    <a:pt x="11151" y="9899"/>
                    <a:pt x="13253" y="8966"/>
                  </a:cubicBezTo>
                  <a:cubicBezTo>
                    <a:pt x="13866" y="8695"/>
                    <a:pt x="14520" y="8548"/>
                    <a:pt x="15171" y="8548"/>
                  </a:cubicBezTo>
                  <a:cubicBezTo>
                    <a:pt x="15781" y="8548"/>
                    <a:pt x="16388" y="8677"/>
                    <a:pt x="16959" y="8953"/>
                  </a:cubicBezTo>
                  <a:cubicBezTo>
                    <a:pt x="17461" y="9196"/>
                    <a:pt x="17907" y="9535"/>
                    <a:pt x="18293" y="9935"/>
                  </a:cubicBezTo>
                  <a:cubicBezTo>
                    <a:pt x="18874" y="10535"/>
                    <a:pt x="19128" y="11356"/>
                    <a:pt x="19651" y="12000"/>
                  </a:cubicBezTo>
                  <a:cubicBezTo>
                    <a:pt x="19972" y="12395"/>
                    <a:pt x="20386" y="12727"/>
                    <a:pt x="20875" y="12867"/>
                  </a:cubicBezTo>
                  <a:cubicBezTo>
                    <a:pt x="21083" y="12926"/>
                    <a:pt x="21277" y="12953"/>
                    <a:pt x="21457" y="12953"/>
                  </a:cubicBezTo>
                  <a:cubicBezTo>
                    <a:pt x="23042" y="12953"/>
                    <a:pt x="23609" y="10844"/>
                    <a:pt x="23721" y="9501"/>
                  </a:cubicBezTo>
                  <a:cubicBezTo>
                    <a:pt x="23756" y="9499"/>
                    <a:pt x="23791" y="9497"/>
                    <a:pt x="23824" y="9497"/>
                  </a:cubicBezTo>
                  <a:cubicBezTo>
                    <a:pt x="26350" y="9497"/>
                    <a:pt x="26462" y="16106"/>
                    <a:pt x="27151" y="16240"/>
                  </a:cubicBezTo>
                  <a:cubicBezTo>
                    <a:pt x="27163" y="16242"/>
                    <a:pt x="27175" y="16243"/>
                    <a:pt x="27188" y="16243"/>
                  </a:cubicBezTo>
                  <a:cubicBezTo>
                    <a:pt x="27448" y="16243"/>
                    <a:pt x="27760" y="15733"/>
                    <a:pt x="27545" y="15093"/>
                  </a:cubicBezTo>
                  <a:cubicBezTo>
                    <a:pt x="27210" y="14093"/>
                    <a:pt x="26782" y="12296"/>
                    <a:pt x="27151" y="10340"/>
                  </a:cubicBezTo>
                  <a:cubicBezTo>
                    <a:pt x="27710" y="7366"/>
                    <a:pt x="26479" y="4443"/>
                    <a:pt x="23864" y="3886"/>
                  </a:cubicBezTo>
                  <a:cubicBezTo>
                    <a:pt x="23554" y="3820"/>
                    <a:pt x="23266" y="3794"/>
                    <a:pt x="23003" y="3794"/>
                  </a:cubicBezTo>
                  <a:cubicBezTo>
                    <a:pt x="21894" y="3794"/>
                    <a:pt x="21233" y="4267"/>
                    <a:pt x="21233" y="4267"/>
                  </a:cubicBezTo>
                  <a:cubicBezTo>
                    <a:pt x="21233" y="4267"/>
                    <a:pt x="21782" y="1090"/>
                    <a:pt x="18707" y="475"/>
                  </a:cubicBezTo>
                  <a:cubicBezTo>
                    <a:pt x="18376" y="409"/>
                    <a:pt x="18063" y="379"/>
                    <a:pt x="17769" y="379"/>
                  </a:cubicBezTo>
                  <a:cubicBezTo>
                    <a:pt x="15320" y="379"/>
                    <a:pt x="14105" y="2412"/>
                    <a:pt x="14105" y="2412"/>
                  </a:cubicBezTo>
                  <a:cubicBezTo>
                    <a:pt x="14105" y="2412"/>
                    <a:pt x="13284" y="0"/>
                    <a:pt x="10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4705452" y="1327195"/>
              <a:ext cx="135590" cy="49246"/>
            </a:xfrm>
            <a:custGeom>
              <a:avLst/>
              <a:gdLst/>
              <a:ahLst/>
              <a:cxnLst/>
              <a:rect l="l" t="t" r="r" b="b"/>
              <a:pathLst>
                <a:path w="3962" h="1439" extrusionOk="0">
                  <a:moveTo>
                    <a:pt x="2118" y="0"/>
                  </a:moveTo>
                  <a:cubicBezTo>
                    <a:pt x="2039" y="0"/>
                    <a:pt x="1960" y="5"/>
                    <a:pt x="1882" y="13"/>
                  </a:cubicBezTo>
                  <a:cubicBezTo>
                    <a:pt x="1450" y="58"/>
                    <a:pt x="1045" y="230"/>
                    <a:pt x="721" y="480"/>
                  </a:cubicBezTo>
                  <a:cubicBezTo>
                    <a:pt x="400" y="734"/>
                    <a:pt x="132" y="1049"/>
                    <a:pt x="1" y="1438"/>
                  </a:cubicBezTo>
                  <a:cubicBezTo>
                    <a:pt x="737" y="1127"/>
                    <a:pt x="1350" y="869"/>
                    <a:pt x="1969" y="813"/>
                  </a:cubicBezTo>
                  <a:cubicBezTo>
                    <a:pt x="2083" y="801"/>
                    <a:pt x="2198" y="794"/>
                    <a:pt x="2315" y="794"/>
                  </a:cubicBezTo>
                  <a:cubicBezTo>
                    <a:pt x="2507" y="794"/>
                    <a:pt x="2704" y="813"/>
                    <a:pt x="2905" y="858"/>
                  </a:cubicBezTo>
                  <a:cubicBezTo>
                    <a:pt x="3235" y="906"/>
                    <a:pt x="3562" y="1036"/>
                    <a:pt x="3961" y="1140"/>
                  </a:cubicBezTo>
                  <a:cubicBezTo>
                    <a:pt x="3870" y="963"/>
                    <a:pt x="3756" y="792"/>
                    <a:pt x="3619" y="642"/>
                  </a:cubicBezTo>
                  <a:cubicBezTo>
                    <a:pt x="3468" y="508"/>
                    <a:pt x="3321" y="356"/>
                    <a:pt x="3128" y="266"/>
                  </a:cubicBezTo>
                  <a:cubicBezTo>
                    <a:pt x="2833" y="90"/>
                    <a:pt x="2475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4324598" y="1315251"/>
              <a:ext cx="145959" cy="50923"/>
            </a:xfrm>
            <a:custGeom>
              <a:avLst/>
              <a:gdLst/>
              <a:ahLst/>
              <a:cxnLst/>
              <a:rect l="l" t="t" r="r" b="b"/>
              <a:pathLst>
                <a:path w="4265" h="1488" extrusionOk="0">
                  <a:moveTo>
                    <a:pt x="2318" y="0"/>
                  </a:moveTo>
                  <a:cubicBezTo>
                    <a:pt x="2292" y="0"/>
                    <a:pt x="2266" y="1"/>
                    <a:pt x="2239" y="2"/>
                  </a:cubicBezTo>
                  <a:cubicBezTo>
                    <a:pt x="1775" y="4"/>
                    <a:pt x="1350" y="164"/>
                    <a:pt x="965" y="357"/>
                  </a:cubicBezTo>
                  <a:cubicBezTo>
                    <a:pt x="781" y="469"/>
                    <a:pt x="601" y="591"/>
                    <a:pt x="437" y="722"/>
                  </a:cubicBezTo>
                  <a:cubicBezTo>
                    <a:pt x="281" y="871"/>
                    <a:pt x="129" y="1018"/>
                    <a:pt x="0" y="1192"/>
                  </a:cubicBezTo>
                  <a:cubicBezTo>
                    <a:pt x="221" y="1171"/>
                    <a:pt x="420" y="1121"/>
                    <a:pt x="615" y="1075"/>
                  </a:cubicBezTo>
                  <a:cubicBezTo>
                    <a:pt x="809" y="1028"/>
                    <a:pt x="1006" y="1000"/>
                    <a:pt x="1187" y="949"/>
                  </a:cubicBezTo>
                  <a:cubicBezTo>
                    <a:pt x="1562" y="886"/>
                    <a:pt x="1917" y="806"/>
                    <a:pt x="2261" y="806"/>
                  </a:cubicBezTo>
                  <a:cubicBezTo>
                    <a:pt x="2305" y="804"/>
                    <a:pt x="2349" y="803"/>
                    <a:pt x="2393" y="803"/>
                  </a:cubicBezTo>
                  <a:cubicBezTo>
                    <a:pt x="3027" y="803"/>
                    <a:pt x="3627" y="990"/>
                    <a:pt x="4265" y="1488"/>
                  </a:cubicBezTo>
                  <a:cubicBezTo>
                    <a:pt x="4213" y="1048"/>
                    <a:pt x="3935" y="653"/>
                    <a:pt x="3561" y="379"/>
                  </a:cubicBezTo>
                  <a:cubicBezTo>
                    <a:pt x="3204" y="123"/>
                    <a:pt x="2751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4202871" y="1336503"/>
              <a:ext cx="300097" cy="222207"/>
            </a:xfrm>
            <a:custGeom>
              <a:avLst/>
              <a:gdLst/>
              <a:ahLst/>
              <a:cxnLst/>
              <a:rect l="l" t="t" r="r" b="b"/>
              <a:pathLst>
                <a:path w="8769" h="6493" extrusionOk="0">
                  <a:moveTo>
                    <a:pt x="8365" y="403"/>
                  </a:moveTo>
                  <a:lnTo>
                    <a:pt x="8365" y="6091"/>
                  </a:lnTo>
                  <a:lnTo>
                    <a:pt x="401" y="6091"/>
                  </a:lnTo>
                  <a:lnTo>
                    <a:pt x="401" y="403"/>
                  </a:lnTo>
                  <a:close/>
                  <a:moveTo>
                    <a:pt x="1" y="1"/>
                  </a:moveTo>
                  <a:lnTo>
                    <a:pt x="1" y="6493"/>
                  </a:lnTo>
                  <a:lnTo>
                    <a:pt x="8769" y="6493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4665002" y="1343313"/>
              <a:ext cx="298352" cy="222138"/>
            </a:xfrm>
            <a:custGeom>
              <a:avLst/>
              <a:gdLst/>
              <a:ahLst/>
              <a:cxnLst/>
              <a:rect l="l" t="t" r="r" b="b"/>
              <a:pathLst>
                <a:path w="8718" h="6491" extrusionOk="0">
                  <a:moveTo>
                    <a:pt x="8315" y="401"/>
                  </a:moveTo>
                  <a:lnTo>
                    <a:pt x="8315" y="6090"/>
                  </a:lnTo>
                  <a:lnTo>
                    <a:pt x="401" y="6090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6490"/>
                  </a:lnTo>
                  <a:lnTo>
                    <a:pt x="8717" y="6490"/>
                  </a:lnTo>
                  <a:lnTo>
                    <a:pt x="8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4541492" y="1340333"/>
              <a:ext cx="84976" cy="201813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4492045" y="1427054"/>
              <a:ext cx="184528" cy="43428"/>
            </a:xfrm>
            <a:custGeom>
              <a:avLst/>
              <a:gdLst/>
              <a:ahLst/>
              <a:cxnLst/>
              <a:rect l="l" t="t" r="r" b="b"/>
              <a:pathLst>
                <a:path w="5392" h="1269" extrusionOk="0">
                  <a:moveTo>
                    <a:pt x="2957" y="0"/>
                  </a:moveTo>
                  <a:cubicBezTo>
                    <a:pt x="1377" y="0"/>
                    <a:pt x="20" y="925"/>
                    <a:pt x="0" y="939"/>
                  </a:cubicBezTo>
                  <a:lnTo>
                    <a:pt x="230" y="1268"/>
                  </a:lnTo>
                  <a:cubicBezTo>
                    <a:pt x="306" y="1215"/>
                    <a:pt x="1523" y="389"/>
                    <a:pt x="2932" y="389"/>
                  </a:cubicBezTo>
                  <a:cubicBezTo>
                    <a:pt x="3653" y="389"/>
                    <a:pt x="4424" y="605"/>
                    <a:pt x="5117" y="1251"/>
                  </a:cubicBezTo>
                  <a:lnTo>
                    <a:pt x="5391" y="956"/>
                  </a:lnTo>
                  <a:cubicBezTo>
                    <a:pt x="4619" y="239"/>
                    <a:pt x="3759" y="0"/>
                    <a:pt x="2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7" name="Google Shape;2857;p49"/>
          <p:cNvGrpSpPr/>
          <p:nvPr/>
        </p:nvGrpSpPr>
        <p:grpSpPr>
          <a:xfrm>
            <a:off x="654250" y="2075913"/>
            <a:ext cx="1134950" cy="991675"/>
            <a:chOff x="654250" y="2075913"/>
            <a:chExt cx="1134950" cy="991675"/>
          </a:xfrm>
        </p:grpSpPr>
        <p:sp>
          <p:nvSpPr>
            <p:cNvPr id="2858" name="Google Shape;2858;p49"/>
            <p:cNvSpPr/>
            <p:nvPr/>
          </p:nvSpPr>
          <p:spPr>
            <a:xfrm>
              <a:off x="655450" y="20871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9"/>
            <p:cNvSpPr/>
            <p:nvPr/>
          </p:nvSpPr>
          <p:spPr>
            <a:xfrm>
              <a:off x="673425" y="20759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9"/>
            <p:cNvSpPr/>
            <p:nvPr/>
          </p:nvSpPr>
          <p:spPr>
            <a:xfrm>
              <a:off x="654250" y="23684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658650" y="23528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708800" y="23881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675350" y="23820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9"/>
            <p:cNvSpPr/>
            <p:nvPr/>
          </p:nvSpPr>
          <p:spPr>
            <a:xfrm>
              <a:off x="690600" y="23928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9"/>
            <p:cNvSpPr/>
            <p:nvPr/>
          </p:nvSpPr>
          <p:spPr>
            <a:xfrm>
              <a:off x="758150" y="2422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724750" y="2416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9"/>
            <p:cNvSpPr/>
            <p:nvPr/>
          </p:nvSpPr>
          <p:spPr>
            <a:xfrm>
              <a:off x="740000" y="2427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9"/>
            <p:cNvSpPr/>
            <p:nvPr/>
          </p:nvSpPr>
          <p:spPr>
            <a:xfrm>
              <a:off x="807600" y="24577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774150" y="245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9"/>
            <p:cNvSpPr/>
            <p:nvPr/>
          </p:nvSpPr>
          <p:spPr>
            <a:xfrm>
              <a:off x="789425" y="2462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9"/>
            <p:cNvSpPr/>
            <p:nvPr/>
          </p:nvSpPr>
          <p:spPr>
            <a:xfrm>
              <a:off x="857000" y="24925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9"/>
            <p:cNvSpPr/>
            <p:nvPr/>
          </p:nvSpPr>
          <p:spPr>
            <a:xfrm>
              <a:off x="823525" y="24864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9"/>
            <p:cNvSpPr/>
            <p:nvPr/>
          </p:nvSpPr>
          <p:spPr>
            <a:xfrm>
              <a:off x="838825" y="24971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9"/>
            <p:cNvSpPr/>
            <p:nvPr/>
          </p:nvSpPr>
          <p:spPr>
            <a:xfrm>
              <a:off x="906375" y="2527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9"/>
            <p:cNvSpPr/>
            <p:nvPr/>
          </p:nvSpPr>
          <p:spPr>
            <a:xfrm>
              <a:off x="872975" y="25212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9"/>
            <p:cNvSpPr/>
            <p:nvPr/>
          </p:nvSpPr>
          <p:spPr>
            <a:xfrm>
              <a:off x="888250" y="2532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9"/>
            <p:cNvSpPr/>
            <p:nvPr/>
          </p:nvSpPr>
          <p:spPr>
            <a:xfrm>
              <a:off x="955800" y="25621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9"/>
            <p:cNvSpPr/>
            <p:nvPr/>
          </p:nvSpPr>
          <p:spPr>
            <a:xfrm>
              <a:off x="922375" y="25560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937625" y="25667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9"/>
            <p:cNvSpPr/>
            <p:nvPr/>
          </p:nvSpPr>
          <p:spPr>
            <a:xfrm>
              <a:off x="1005175" y="2596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9"/>
            <p:cNvSpPr/>
            <p:nvPr/>
          </p:nvSpPr>
          <p:spPr>
            <a:xfrm>
              <a:off x="971775" y="2590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987025" y="26015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9"/>
            <p:cNvSpPr/>
            <p:nvPr/>
          </p:nvSpPr>
          <p:spPr>
            <a:xfrm>
              <a:off x="1054600" y="26316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1021175" y="2625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1036425" y="2636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1104000" y="26664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1070600" y="266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1085825" y="2671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1153375" y="27012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1119975" y="26952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9"/>
            <p:cNvSpPr/>
            <p:nvPr/>
          </p:nvSpPr>
          <p:spPr>
            <a:xfrm>
              <a:off x="1135250" y="270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9"/>
            <p:cNvSpPr/>
            <p:nvPr/>
          </p:nvSpPr>
          <p:spPr>
            <a:xfrm>
              <a:off x="1202800" y="27360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1169375" y="27299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1184625" y="2740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1252175" y="27708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1218775" y="2764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1234025" y="2775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1301575" y="28056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1268175" y="27995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1283425" y="2810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1351025" y="28404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1317550" y="2834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1332825" y="28450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1400375" y="28752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1366975" y="2869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1382275" y="28798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1449825" y="29100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1416375" y="290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1431625" y="29146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1499175" y="29448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1465775" y="293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1481050" y="29494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1548575" y="29795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1515175" y="29735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1530450" y="29842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1598025" y="3014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1564550" y="3008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1579850" y="3019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1248325" y="25396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1243275" y="25445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49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2922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Dreptunghi 2">
            <a:extLst>
              <a:ext uri="{FF2B5EF4-FFF2-40B4-BE49-F238E27FC236}">
                <a16:creationId xmlns:a16="http://schemas.microsoft.com/office/drawing/2014/main" id="{AF8B8C92-AFDC-47FE-BA23-3C59A58FD09E}"/>
              </a:ext>
            </a:extLst>
          </p:cNvPr>
          <p:cNvSpPr/>
          <p:nvPr/>
        </p:nvSpPr>
        <p:spPr>
          <a:xfrm>
            <a:off x="1509575" y="436142"/>
            <a:ext cx="22317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000" b="1" dirty="0">
                <a:solidFill>
                  <a:srgbClr val="72B5CA"/>
                </a:solidFill>
                <a:latin typeface="Bahiana"/>
                <a:sym typeface="Bahiana"/>
              </a:rPr>
              <a:t>ECUAȚII DE GRADUL II</a:t>
            </a:r>
            <a:endParaRPr lang="ro-RO" dirty="0"/>
          </a:p>
        </p:txBody>
      </p:sp>
      <p:grpSp>
        <p:nvGrpSpPr>
          <p:cNvPr id="232" name="Grupare 231">
            <a:extLst>
              <a:ext uri="{FF2B5EF4-FFF2-40B4-BE49-F238E27FC236}">
                <a16:creationId xmlns:a16="http://schemas.microsoft.com/office/drawing/2014/main" id="{956261EC-9268-4646-9D28-62D5CC632C56}"/>
              </a:ext>
            </a:extLst>
          </p:cNvPr>
          <p:cNvGrpSpPr/>
          <p:nvPr/>
        </p:nvGrpSpPr>
        <p:grpSpPr>
          <a:xfrm>
            <a:off x="7877165" y="43891"/>
            <a:ext cx="1179424" cy="1004505"/>
            <a:chOff x="5359525" y="3023859"/>
            <a:chExt cx="1179424" cy="1004505"/>
          </a:xfrm>
        </p:grpSpPr>
        <p:sp>
          <p:nvSpPr>
            <p:cNvPr id="233" name="Google Shape;2967;p50">
              <a:extLst>
                <a:ext uri="{FF2B5EF4-FFF2-40B4-BE49-F238E27FC236}">
                  <a16:creationId xmlns:a16="http://schemas.microsoft.com/office/drawing/2014/main" id="{96801965-5FB4-4289-A6D9-DD0512760596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3002;p50">
              <a:extLst>
                <a:ext uri="{FF2B5EF4-FFF2-40B4-BE49-F238E27FC236}">
                  <a16:creationId xmlns:a16="http://schemas.microsoft.com/office/drawing/2014/main" id="{745BB45F-69FC-49A4-8942-24470CC20B0C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236" name="Google Shape;3003;p50">
                <a:extLst>
                  <a:ext uri="{FF2B5EF4-FFF2-40B4-BE49-F238E27FC236}">
                    <a16:creationId xmlns:a16="http://schemas.microsoft.com/office/drawing/2014/main" id="{02DFDB5F-957A-49B8-B1E7-EF88B7269739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004;p50">
                <a:extLst>
                  <a:ext uri="{FF2B5EF4-FFF2-40B4-BE49-F238E27FC236}">
                    <a16:creationId xmlns:a16="http://schemas.microsoft.com/office/drawing/2014/main" id="{A4A93AAC-3C3E-463F-BF3E-76E30A404F0D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005;p50">
                <a:extLst>
                  <a:ext uri="{FF2B5EF4-FFF2-40B4-BE49-F238E27FC236}">
                    <a16:creationId xmlns:a16="http://schemas.microsoft.com/office/drawing/2014/main" id="{A28920A6-4518-4525-86A5-AA1883366C0B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006;p50">
                <a:extLst>
                  <a:ext uri="{FF2B5EF4-FFF2-40B4-BE49-F238E27FC236}">
                    <a16:creationId xmlns:a16="http://schemas.microsoft.com/office/drawing/2014/main" id="{DFE1CB92-453B-44C0-BE58-A3FA3CC30217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3007;p50">
                <a:extLst>
                  <a:ext uri="{FF2B5EF4-FFF2-40B4-BE49-F238E27FC236}">
                    <a16:creationId xmlns:a16="http://schemas.microsoft.com/office/drawing/2014/main" id="{DB0EC3BE-395C-4037-9DE2-453582B4DAD3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008;p50">
                <a:extLst>
                  <a:ext uri="{FF2B5EF4-FFF2-40B4-BE49-F238E27FC236}">
                    <a16:creationId xmlns:a16="http://schemas.microsoft.com/office/drawing/2014/main" id="{ECECAA2E-D770-4A3F-90A8-5713095877DC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3009;p50">
                <a:extLst>
                  <a:ext uri="{FF2B5EF4-FFF2-40B4-BE49-F238E27FC236}">
                    <a16:creationId xmlns:a16="http://schemas.microsoft.com/office/drawing/2014/main" id="{4B94561B-83CC-4063-A149-C297DA61F79A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3010;p50">
                <a:extLst>
                  <a:ext uri="{FF2B5EF4-FFF2-40B4-BE49-F238E27FC236}">
                    <a16:creationId xmlns:a16="http://schemas.microsoft.com/office/drawing/2014/main" id="{0BD6BB46-A56A-4225-9898-C42083234244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011;p50">
                <a:extLst>
                  <a:ext uri="{FF2B5EF4-FFF2-40B4-BE49-F238E27FC236}">
                    <a16:creationId xmlns:a16="http://schemas.microsoft.com/office/drawing/2014/main" id="{7727DD6A-48DE-4CD2-82CB-057937CAAEC7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3033;p50">
              <a:extLst>
                <a:ext uri="{FF2B5EF4-FFF2-40B4-BE49-F238E27FC236}">
                  <a16:creationId xmlns:a16="http://schemas.microsoft.com/office/drawing/2014/main" id="{245942D4-513F-4A14-9862-91D94FD07457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245" name="Imagine 244">
            <a:hlinkClick r:id="rId4" action="ppaction://hlinksldjump"/>
            <a:extLst>
              <a:ext uri="{FF2B5EF4-FFF2-40B4-BE49-F238E27FC236}">
                <a16:creationId xmlns:a16="http://schemas.microsoft.com/office/drawing/2014/main" id="{DB777325-C28F-4B3C-9D98-60F5B5F3BE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331825" y="4210505"/>
            <a:ext cx="1053375" cy="636571"/>
          </a:xfrm>
          <a:prstGeom prst="rect">
            <a:avLst/>
          </a:prstGeom>
        </p:spPr>
      </p:pic>
      <p:sp>
        <p:nvSpPr>
          <p:cNvPr id="265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5E7744B7-9299-4A26-8E01-E39A8E359F47}"/>
              </a:ext>
            </a:extLst>
          </p:cNvPr>
          <p:cNvSpPr txBox="1">
            <a:spLocks/>
          </p:cNvSpPr>
          <p:nvPr/>
        </p:nvSpPr>
        <p:spPr>
          <a:xfrm>
            <a:off x="6795975" y="4471929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144801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RĂSPUNS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" name="Google Shape;2970;p50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578918" y="512933"/>
                <a:ext cx="1179424" cy="61843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o-RO" sz="2800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sz="2800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800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2970" name="Google Shape;2970;p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78918" y="512933"/>
                <a:ext cx="1179424" cy="618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1" name="Google Shape;2971;p50"/>
          <p:cNvGrpSpPr/>
          <p:nvPr/>
        </p:nvGrpSpPr>
        <p:grpSpPr>
          <a:xfrm>
            <a:off x="8088613" y="4177915"/>
            <a:ext cx="331488" cy="416930"/>
            <a:chOff x="8088613" y="4177915"/>
            <a:chExt cx="331488" cy="416930"/>
          </a:xfrm>
        </p:grpSpPr>
        <p:sp>
          <p:nvSpPr>
            <p:cNvPr id="2972" name="Google Shape;2972;p50"/>
            <p:cNvSpPr/>
            <p:nvPr/>
          </p:nvSpPr>
          <p:spPr>
            <a:xfrm>
              <a:off x="8363884" y="4360125"/>
              <a:ext cx="50135" cy="74225"/>
            </a:xfrm>
            <a:custGeom>
              <a:avLst/>
              <a:gdLst/>
              <a:ahLst/>
              <a:cxnLst/>
              <a:rect l="l" t="t" r="r" b="b"/>
              <a:pathLst>
                <a:path w="3844" h="5691" extrusionOk="0">
                  <a:moveTo>
                    <a:pt x="421" y="1"/>
                  </a:moveTo>
                  <a:lnTo>
                    <a:pt x="0" y="5690"/>
                  </a:lnTo>
                  <a:lnTo>
                    <a:pt x="279" y="5690"/>
                  </a:lnTo>
                  <a:cubicBezTo>
                    <a:pt x="2246" y="5690"/>
                    <a:pt x="3843" y="4093"/>
                    <a:pt x="3843" y="2128"/>
                  </a:cubicBezTo>
                  <a:lnTo>
                    <a:pt x="3843" y="1918"/>
                  </a:lnTo>
                  <a:cubicBezTo>
                    <a:pt x="3843" y="858"/>
                    <a:pt x="2984" y="1"/>
                    <a:pt x="1926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0"/>
            <p:cNvSpPr/>
            <p:nvPr/>
          </p:nvSpPr>
          <p:spPr>
            <a:xfrm>
              <a:off x="8094717" y="4360125"/>
              <a:ext cx="50109" cy="74225"/>
            </a:xfrm>
            <a:custGeom>
              <a:avLst/>
              <a:gdLst/>
              <a:ahLst/>
              <a:cxnLst/>
              <a:rect l="l" t="t" r="r" b="b"/>
              <a:pathLst>
                <a:path w="3842" h="5691" extrusionOk="0">
                  <a:moveTo>
                    <a:pt x="1917" y="1"/>
                  </a:moveTo>
                  <a:cubicBezTo>
                    <a:pt x="860" y="1"/>
                    <a:pt x="0" y="858"/>
                    <a:pt x="0" y="1918"/>
                  </a:cubicBezTo>
                  <a:lnTo>
                    <a:pt x="0" y="2128"/>
                  </a:lnTo>
                  <a:cubicBezTo>
                    <a:pt x="0" y="4093"/>
                    <a:pt x="1596" y="5690"/>
                    <a:pt x="3563" y="5690"/>
                  </a:cubicBezTo>
                  <a:lnTo>
                    <a:pt x="3842" y="5690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0"/>
            <p:cNvSpPr/>
            <p:nvPr/>
          </p:nvSpPr>
          <p:spPr>
            <a:xfrm>
              <a:off x="8149001" y="4521297"/>
              <a:ext cx="210676" cy="67482"/>
            </a:xfrm>
            <a:custGeom>
              <a:avLst/>
              <a:gdLst/>
              <a:ahLst/>
              <a:cxnLst/>
              <a:rect l="l" t="t" r="r" b="b"/>
              <a:pathLst>
                <a:path w="16153" h="5174" extrusionOk="0">
                  <a:moveTo>
                    <a:pt x="3517" y="0"/>
                  </a:moveTo>
                  <a:lnTo>
                    <a:pt x="3517" y="1630"/>
                  </a:lnTo>
                  <a:cubicBezTo>
                    <a:pt x="3517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6" y="5173"/>
                    <a:pt x="358" y="5173"/>
                  </a:cubicBezTo>
                  <a:lnTo>
                    <a:pt x="15798" y="5173"/>
                  </a:lnTo>
                  <a:cubicBezTo>
                    <a:pt x="16071" y="5173"/>
                    <a:pt x="16153" y="4806"/>
                    <a:pt x="15909" y="4687"/>
                  </a:cubicBezTo>
                  <a:lnTo>
                    <a:pt x="13982" y="3761"/>
                  </a:lnTo>
                  <a:cubicBezTo>
                    <a:pt x="13161" y="3369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5"/>
                    <a:pt x="9274" y="1721"/>
                    <a:pt x="8078" y="1721"/>
                  </a:cubicBezTo>
                  <a:cubicBezTo>
                    <a:pt x="6881" y="1721"/>
                    <a:pt x="5115" y="1095"/>
                    <a:pt x="3517" y="0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0"/>
            <p:cNvSpPr/>
            <p:nvPr/>
          </p:nvSpPr>
          <p:spPr>
            <a:xfrm>
              <a:off x="8132815" y="4214162"/>
              <a:ext cx="243034" cy="329597"/>
            </a:xfrm>
            <a:custGeom>
              <a:avLst/>
              <a:gdLst/>
              <a:ahLst/>
              <a:cxnLst/>
              <a:rect l="l" t="t" r="r" b="b"/>
              <a:pathLst>
                <a:path w="18634" h="25271" extrusionOk="0">
                  <a:moveTo>
                    <a:pt x="9318" y="1"/>
                  </a:moveTo>
                  <a:cubicBezTo>
                    <a:pt x="4110" y="1"/>
                    <a:pt x="1" y="4425"/>
                    <a:pt x="382" y="9616"/>
                  </a:cubicBezTo>
                  <a:lnTo>
                    <a:pt x="992" y="17887"/>
                  </a:lnTo>
                  <a:cubicBezTo>
                    <a:pt x="1314" y="22248"/>
                    <a:pt x="6689" y="25270"/>
                    <a:pt x="9318" y="25270"/>
                  </a:cubicBezTo>
                  <a:cubicBezTo>
                    <a:pt x="11945" y="25270"/>
                    <a:pt x="17320" y="22248"/>
                    <a:pt x="17642" y="17887"/>
                  </a:cubicBezTo>
                  <a:lnTo>
                    <a:pt x="18252" y="9616"/>
                  </a:lnTo>
                  <a:cubicBezTo>
                    <a:pt x="18633" y="4425"/>
                    <a:pt x="14524" y="1"/>
                    <a:pt x="9318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0"/>
            <p:cNvSpPr/>
            <p:nvPr/>
          </p:nvSpPr>
          <p:spPr>
            <a:xfrm>
              <a:off x="8196713" y="4219574"/>
              <a:ext cx="178252" cy="324197"/>
            </a:xfrm>
            <a:custGeom>
              <a:avLst/>
              <a:gdLst/>
              <a:ahLst/>
              <a:cxnLst/>
              <a:rect l="l" t="t" r="r" b="b"/>
              <a:pathLst>
                <a:path w="13667" h="24857" extrusionOk="0">
                  <a:moveTo>
                    <a:pt x="7124" y="1"/>
                  </a:moveTo>
                  <a:lnTo>
                    <a:pt x="7124" y="1"/>
                  </a:lnTo>
                  <a:cubicBezTo>
                    <a:pt x="9573" y="1751"/>
                    <a:pt x="11094" y="4701"/>
                    <a:pt x="10856" y="7953"/>
                  </a:cubicBezTo>
                  <a:lnTo>
                    <a:pt x="10246" y="16224"/>
                  </a:lnTo>
                  <a:cubicBezTo>
                    <a:pt x="9925" y="20585"/>
                    <a:pt x="4549" y="23607"/>
                    <a:pt x="1922" y="23607"/>
                  </a:cubicBezTo>
                  <a:cubicBezTo>
                    <a:pt x="1377" y="23607"/>
                    <a:pt x="712" y="23476"/>
                    <a:pt x="1" y="23232"/>
                  </a:cubicBezTo>
                  <a:lnTo>
                    <a:pt x="1" y="23232"/>
                  </a:lnTo>
                  <a:cubicBezTo>
                    <a:pt x="1560" y="24267"/>
                    <a:pt x="3258" y="24857"/>
                    <a:pt x="4420" y="24857"/>
                  </a:cubicBezTo>
                  <a:cubicBezTo>
                    <a:pt x="7048" y="24857"/>
                    <a:pt x="12423" y="21835"/>
                    <a:pt x="12744" y="17474"/>
                  </a:cubicBezTo>
                  <a:lnTo>
                    <a:pt x="13354" y="9204"/>
                  </a:lnTo>
                  <a:cubicBezTo>
                    <a:pt x="13667" y="4951"/>
                    <a:pt x="10969" y="1215"/>
                    <a:pt x="712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0"/>
            <p:cNvSpPr/>
            <p:nvPr/>
          </p:nvSpPr>
          <p:spPr>
            <a:xfrm>
              <a:off x="8161718" y="4238591"/>
              <a:ext cx="185386" cy="99201"/>
            </a:xfrm>
            <a:custGeom>
              <a:avLst/>
              <a:gdLst/>
              <a:ahLst/>
              <a:cxnLst/>
              <a:rect l="l" t="t" r="r" b="b"/>
              <a:pathLst>
                <a:path w="14214" h="7606" extrusionOk="0">
                  <a:moveTo>
                    <a:pt x="7103" y="0"/>
                  </a:moveTo>
                  <a:cubicBezTo>
                    <a:pt x="7004" y="0"/>
                    <a:pt x="6908" y="2"/>
                    <a:pt x="6809" y="6"/>
                  </a:cubicBezTo>
                  <a:lnTo>
                    <a:pt x="7615" y="3020"/>
                  </a:lnTo>
                  <a:lnTo>
                    <a:pt x="7604" y="3020"/>
                  </a:lnTo>
                  <a:cubicBezTo>
                    <a:pt x="7053" y="3020"/>
                    <a:pt x="6538" y="3169"/>
                    <a:pt x="6094" y="3427"/>
                  </a:cubicBezTo>
                  <a:lnTo>
                    <a:pt x="5244" y="244"/>
                  </a:lnTo>
                  <a:cubicBezTo>
                    <a:pt x="3981" y="586"/>
                    <a:pt x="2834" y="1272"/>
                    <a:pt x="1914" y="2265"/>
                  </a:cubicBezTo>
                  <a:cubicBezTo>
                    <a:pt x="1570" y="2634"/>
                    <a:pt x="1270" y="3033"/>
                    <a:pt x="1018" y="3453"/>
                  </a:cubicBezTo>
                  <a:lnTo>
                    <a:pt x="5470" y="4647"/>
                  </a:lnTo>
                  <a:cubicBezTo>
                    <a:pt x="5670" y="4700"/>
                    <a:pt x="5835" y="4828"/>
                    <a:pt x="5939" y="5006"/>
                  </a:cubicBezTo>
                  <a:cubicBezTo>
                    <a:pt x="6041" y="5182"/>
                    <a:pt x="6070" y="5390"/>
                    <a:pt x="6016" y="5590"/>
                  </a:cubicBezTo>
                  <a:cubicBezTo>
                    <a:pt x="5927" y="5927"/>
                    <a:pt x="5619" y="6162"/>
                    <a:pt x="5272" y="6162"/>
                  </a:cubicBezTo>
                  <a:cubicBezTo>
                    <a:pt x="5205" y="6162"/>
                    <a:pt x="5137" y="6153"/>
                    <a:pt x="5073" y="6135"/>
                  </a:cubicBezTo>
                  <a:lnTo>
                    <a:pt x="368" y="4874"/>
                  </a:lnTo>
                  <a:cubicBezTo>
                    <a:pt x="187" y="5426"/>
                    <a:pt x="75" y="6003"/>
                    <a:pt x="36" y="6591"/>
                  </a:cubicBezTo>
                  <a:cubicBezTo>
                    <a:pt x="0" y="7139"/>
                    <a:pt x="435" y="7606"/>
                    <a:pt x="986" y="7606"/>
                  </a:cubicBezTo>
                  <a:lnTo>
                    <a:pt x="13226" y="7606"/>
                  </a:lnTo>
                  <a:cubicBezTo>
                    <a:pt x="13777" y="7606"/>
                    <a:pt x="14213" y="7139"/>
                    <a:pt x="14177" y="6591"/>
                  </a:cubicBezTo>
                  <a:cubicBezTo>
                    <a:pt x="14067" y="5016"/>
                    <a:pt x="13444" y="3538"/>
                    <a:pt x="12365" y="2344"/>
                  </a:cubicBezTo>
                  <a:lnTo>
                    <a:pt x="9857" y="4852"/>
                  </a:lnTo>
                  <a:cubicBezTo>
                    <a:pt x="9710" y="4998"/>
                    <a:pt x="9517" y="5079"/>
                    <a:pt x="9312" y="5079"/>
                  </a:cubicBezTo>
                  <a:cubicBezTo>
                    <a:pt x="9105" y="5079"/>
                    <a:pt x="8911" y="4998"/>
                    <a:pt x="8766" y="4852"/>
                  </a:cubicBezTo>
                  <a:cubicBezTo>
                    <a:pt x="8620" y="4707"/>
                    <a:pt x="8540" y="4513"/>
                    <a:pt x="8540" y="4307"/>
                  </a:cubicBezTo>
                  <a:cubicBezTo>
                    <a:pt x="8540" y="4102"/>
                    <a:pt x="8620" y="3908"/>
                    <a:pt x="8766" y="3761"/>
                  </a:cubicBezTo>
                  <a:lnTo>
                    <a:pt x="11216" y="1312"/>
                  </a:lnTo>
                  <a:cubicBezTo>
                    <a:pt x="10026" y="458"/>
                    <a:pt x="8608" y="0"/>
                    <a:pt x="7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0"/>
            <p:cNvSpPr/>
            <p:nvPr/>
          </p:nvSpPr>
          <p:spPr>
            <a:xfrm>
              <a:off x="8278609" y="4241748"/>
              <a:ext cx="29398" cy="22642"/>
            </a:xfrm>
            <a:custGeom>
              <a:avLst/>
              <a:gdLst/>
              <a:ahLst/>
              <a:cxnLst/>
              <a:rect l="l" t="t" r="r" b="b"/>
              <a:pathLst>
                <a:path w="2254" h="1736" extrusionOk="0">
                  <a:moveTo>
                    <a:pt x="1" y="1"/>
                  </a:moveTo>
                  <a:lnTo>
                    <a:pt x="1" y="1"/>
                  </a:lnTo>
                  <a:cubicBezTo>
                    <a:pt x="638" y="509"/>
                    <a:pt x="1169" y="1093"/>
                    <a:pt x="1588" y="1736"/>
                  </a:cubicBezTo>
                  <a:lnTo>
                    <a:pt x="2254" y="1070"/>
                  </a:lnTo>
                  <a:cubicBezTo>
                    <a:pt x="1571" y="578"/>
                    <a:pt x="810" y="219"/>
                    <a:pt x="1" y="1"/>
                  </a:cubicBezTo>
                  <a:close/>
                </a:path>
              </a:pathLst>
            </a:custGeom>
            <a:solidFill>
              <a:srgbClr val="DF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0"/>
            <p:cNvSpPr/>
            <p:nvPr/>
          </p:nvSpPr>
          <p:spPr>
            <a:xfrm>
              <a:off x="8161653" y="4269151"/>
              <a:ext cx="185386" cy="68669"/>
            </a:xfrm>
            <a:custGeom>
              <a:avLst/>
              <a:gdLst/>
              <a:ahLst/>
              <a:cxnLst/>
              <a:rect l="l" t="t" r="r" b="b"/>
              <a:pathLst>
                <a:path w="14214" h="5265" extrusionOk="0">
                  <a:moveTo>
                    <a:pt x="12370" y="1"/>
                  </a:moveTo>
                  <a:lnTo>
                    <a:pt x="11281" y="1088"/>
                  </a:lnTo>
                  <a:cubicBezTo>
                    <a:pt x="11502" y="1698"/>
                    <a:pt x="11637" y="2341"/>
                    <a:pt x="11680" y="3000"/>
                  </a:cubicBezTo>
                  <a:cubicBezTo>
                    <a:pt x="11716" y="3548"/>
                    <a:pt x="11280" y="4014"/>
                    <a:pt x="10730" y="4014"/>
                  </a:cubicBezTo>
                  <a:lnTo>
                    <a:pt x="57" y="4014"/>
                  </a:lnTo>
                  <a:cubicBezTo>
                    <a:pt x="50" y="4092"/>
                    <a:pt x="43" y="4171"/>
                    <a:pt x="37" y="4250"/>
                  </a:cubicBezTo>
                  <a:cubicBezTo>
                    <a:pt x="1" y="4798"/>
                    <a:pt x="437" y="5264"/>
                    <a:pt x="988" y="5264"/>
                  </a:cubicBezTo>
                  <a:lnTo>
                    <a:pt x="13228" y="5264"/>
                  </a:lnTo>
                  <a:cubicBezTo>
                    <a:pt x="13776" y="5263"/>
                    <a:pt x="14214" y="4796"/>
                    <a:pt x="14177" y="4248"/>
                  </a:cubicBezTo>
                  <a:cubicBezTo>
                    <a:pt x="14073" y="2673"/>
                    <a:pt x="13449" y="1193"/>
                    <a:pt x="1237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0"/>
            <p:cNvSpPr/>
            <p:nvPr/>
          </p:nvSpPr>
          <p:spPr>
            <a:xfrm>
              <a:off x="8323255" y="4203219"/>
              <a:ext cx="51479" cy="51479"/>
            </a:xfrm>
            <a:custGeom>
              <a:avLst/>
              <a:gdLst/>
              <a:ahLst/>
              <a:cxnLst/>
              <a:rect l="l" t="t" r="r" b="b"/>
              <a:pathLst>
                <a:path w="3947" h="3947" extrusionOk="0">
                  <a:moveTo>
                    <a:pt x="1973" y="0"/>
                  </a:moveTo>
                  <a:cubicBezTo>
                    <a:pt x="884" y="0"/>
                    <a:pt x="0" y="884"/>
                    <a:pt x="0" y="1974"/>
                  </a:cubicBezTo>
                  <a:cubicBezTo>
                    <a:pt x="0" y="3063"/>
                    <a:pt x="884" y="3947"/>
                    <a:pt x="1973" y="3947"/>
                  </a:cubicBezTo>
                  <a:cubicBezTo>
                    <a:pt x="3062" y="3947"/>
                    <a:pt x="3946" y="3063"/>
                    <a:pt x="3946" y="1974"/>
                  </a:cubicBezTo>
                  <a:cubicBezTo>
                    <a:pt x="3946" y="884"/>
                    <a:pt x="3062" y="0"/>
                    <a:pt x="1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8114816" y="4259069"/>
              <a:ext cx="51479" cy="51479"/>
            </a:xfrm>
            <a:custGeom>
              <a:avLst/>
              <a:gdLst/>
              <a:ahLst/>
              <a:cxnLst/>
              <a:rect l="l" t="t" r="r" b="b"/>
              <a:pathLst>
                <a:path w="3947" h="3947" extrusionOk="0">
                  <a:moveTo>
                    <a:pt x="1973" y="0"/>
                  </a:moveTo>
                  <a:cubicBezTo>
                    <a:pt x="883" y="0"/>
                    <a:pt x="0" y="883"/>
                    <a:pt x="0" y="1973"/>
                  </a:cubicBezTo>
                  <a:cubicBezTo>
                    <a:pt x="0" y="3062"/>
                    <a:pt x="883" y="3946"/>
                    <a:pt x="1973" y="3946"/>
                  </a:cubicBezTo>
                  <a:cubicBezTo>
                    <a:pt x="3062" y="3946"/>
                    <a:pt x="3946" y="3062"/>
                    <a:pt x="3946" y="1973"/>
                  </a:cubicBezTo>
                  <a:cubicBezTo>
                    <a:pt x="3946" y="883"/>
                    <a:pt x="3062" y="0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8210447" y="4184019"/>
              <a:ext cx="40445" cy="40432"/>
            </a:xfrm>
            <a:custGeom>
              <a:avLst/>
              <a:gdLst/>
              <a:ahLst/>
              <a:cxnLst/>
              <a:rect l="l" t="t" r="r" b="b"/>
              <a:pathLst>
                <a:path w="3101" h="3100" extrusionOk="0">
                  <a:moveTo>
                    <a:pt x="1551" y="0"/>
                  </a:moveTo>
                  <a:cubicBezTo>
                    <a:pt x="694" y="0"/>
                    <a:pt x="1" y="693"/>
                    <a:pt x="1" y="1550"/>
                  </a:cubicBezTo>
                  <a:cubicBezTo>
                    <a:pt x="1" y="2405"/>
                    <a:pt x="694" y="3100"/>
                    <a:pt x="1551" y="3100"/>
                  </a:cubicBezTo>
                  <a:cubicBezTo>
                    <a:pt x="2406" y="3100"/>
                    <a:pt x="3100" y="2405"/>
                    <a:pt x="3100" y="1550"/>
                  </a:cubicBezTo>
                  <a:cubicBezTo>
                    <a:pt x="3100" y="693"/>
                    <a:pt x="2406" y="0"/>
                    <a:pt x="1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0"/>
            <p:cNvSpPr/>
            <p:nvPr/>
          </p:nvSpPr>
          <p:spPr>
            <a:xfrm>
              <a:off x="8221807" y="4277929"/>
              <a:ext cx="78151" cy="59852"/>
            </a:xfrm>
            <a:custGeom>
              <a:avLst/>
              <a:gdLst/>
              <a:ahLst/>
              <a:cxnLst/>
              <a:rect l="l" t="t" r="r" b="b"/>
              <a:pathLst>
                <a:path w="5992" h="4589" extrusionOk="0">
                  <a:moveTo>
                    <a:pt x="2994" y="1"/>
                  </a:moveTo>
                  <a:cubicBezTo>
                    <a:pt x="1885" y="1"/>
                    <a:pt x="913" y="606"/>
                    <a:pt x="397" y="1503"/>
                  </a:cubicBezTo>
                  <a:lnTo>
                    <a:pt x="862" y="1627"/>
                  </a:lnTo>
                  <a:cubicBezTo>
                    <a:pt x="1061" y="1680"/>
                    <a:pt x="1226" y="1807"/>
                    <a:pt x="1330" y="1985"/>
                  </a:cubicBezTo>
                  <a:cubicBezTo>
                    <a:pt x="1433" y="2163"/>
                    <a:pt x="1462" y="2371"/>
                    <a:pt x="1407" y="2569"/>
                  </a:cubicBezTo>
                  <a:cubicBezTo>
                    <a:pt x="1318" y="2906"/>
                    <a:pt x="1011" y="3142"/>
                    <a:pt x="662" y="3142"/>
                  </a:cubicBezTo>
                  <a:cubicBezTo>
                    <a:pt x="596" y="3142"/>
                    <a:pt x="529" y="3133"/>
                    <a:pt x="464" y="3115"/>
                  </a:cubicBezTo>
                  <a:lnTo>
                    <a:pt x="1" y="2991"/>
                  </a:lnTo>
                  <a:lnTo>
                    <a:pt x="1" y="2997"/>
                  </a:lnTo>
                  <a:cubicBezTo>
                    <a:pt x="1" y="3581"/>
                    <a:pt x="167" y="4126"/>
                    <a:pt x="457" y="4588"/>
                  </a:cubicBezTo>
                  <a:lnTo>
                    <a:pt x="5537" y="4588"/>
                  </a:lnTo>
                  <a:cubicBezTo>
                    <a:pt x="5825" y="4129"/>
                    <a:pt x="5992" y="3584"/>
                    <a:pt x="5992" y="2998"/>
                  </a:cubicBezTo>
                  <a:cubicBezTo>
                    <a:pt x="5992" y="2452"/>
                    <a:pt x="5844" y="1939"/>
                    <a:pt x="5589" y="1496"/>
                  </a:cubicBezTo>
                  <a:lnTo>
                    <a:pt x="5250" y="1835"/>
                  </a:lnTo>
                  <a:cubicBezTo>
                    <a:pt x="5103" y="1979"/>
                    <a:pt x="4910" y="2060"/>
                    <a:pt x="4705" y="2060"/>
                  </a:cubicBezTo>
                  <a:cubicBezTo>
                    <a:pt x="4498" y="2060"/>
                    <a:pt x="4304" y="1979"/>
                    <a:pt x="4159" y="1835"/>
                  </a:cubicBezTo>
                  <a:cubicBezTo>
                    <a:pt x="4013" y="1690"/>
                    <a:pt x="3933" y="1496"/>
                    <a:pt x="3933" y="1289"/>
                  </a:cubicBezTo>
                  <a:cubicBezTo>
                    <a:pt x="3933" y="1083"/>
                    <a:pt x="4013" y="889"/>
                    <a:pt x="4159" y="744"/>
                  </a:cubicBezTo>
                  <a:lnTo>
                    <a:pt x="4498" y="405"/>
                  </a:lnTo>
                  <a:cubicBezTo>
                    <a:pt x="4056" y="149"/>
                    <a:pt x="3544" y="1"/>
                    <a:pt x="2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0"/>
            <p:cNvSpPr/>
            <p:nvPr/>
          </p:nvSpPr>
          <p:spPr>
            <a:xfrm>
              <a:off x="8222055" y="4321505"/>
              <a:ext cx="77681" cy="16290"/>
            </a:xfrm>
            <a:custGeom>
              <a:avLst/>
              <a:gdLst/>
              <a:ahLst/>
              <a:cxnLst/>
              <a:rect l="l" t="t" r="r" b="b"/>
              <a:pathLst>
                <a:path w="5956" h="1249" extrusionOk="0">
                  <a:moveTo>
                    <a:pt x="1" y="0"/>
                  </a:moveTo>
                  <a:cubicBezTo>
                    <a:pt x="52" y="457"/>
                    <a:pt x="204" y="880"/>
                    <a:pt x="437" y="1249"/>
                  </a:cubicBezTo>
                  <a:lnTo>
                    <a:pt x="5518" y="1249"/>
                  </a:lnTo>
                  <a:cubicBezTo>
                    <a:pt x="5749" y="880"/>
                    <a:pt x="5902" y="454"/>
                    <a:pt x="595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8225238" y="4218375"/>
              <a:ext cx="35802" cy="64899"/>
            </a:xfrm>
            <a:custGeom>
              <a:avLst/>
              <a:gdLst/>
              <a:ahLst/>
              <a:cxnLst/>
              <a:rect l="l" t="t" r="r" b="b"/>
              <a:pathLst>
                <a:path w="2745" h="4976" extrusionOk="0">
                  <a:moveTo>
                    <a:pt x="1523" y="1"/>
                  </a:moveTo>
                  <a:cubicBezTo>
                    <a:pt x="1228" y="301"/>
                    <a:pt x="826" y="465"/>
                    <a:pt x="415" y="465"/>
                  </a:cubicBezTo>
                  <a:cubicBezTo>
                    <a:pt x="277" y="465"/>
                    <a:pt x="137" y="447"/>
                    <a:pt x="0" y="408"/>
                  </a:cubicBezTo>
                  <a:lnTo>
                    <a:pt x="0" y="408"/>
                  </a:lnTo>
                  <a:lnTo>
                    <a:pt x="1223" y="4976"/>
                  </a:lnTo>
                  <a:cubicBezTo>
                    <a:pt x="1666" y="4717"/>
                    <a:pt x="2183" y="4570"/>
                    <a:pt x="2731" y="4570"/>
                  </a:cubicBezTo>
                  <a:lnTo>
                    <a:pt x="2744" y="4570"/>
                  </a:lnTo>
                  <a:lnTo>
                    <a:pt x="1523" y="1"/>
                  </a:lnTo>
                  <a:close/>
                </a:path>
              </a:pathLst>
            </a:custGeom>
            <a:solidFill>
              <a:srgbClr val="C6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8273092" y="4238591"/>
              <a:ext cx="66269" cy="66269"/>
            </a:xfrm>
            <a:custGeom>
              <a:avLst/>
              <a:gdLst/>
              <a:ahLst/>
              <a:cxnLst/>
              <a:rect l="l" t="t" r="r" b="b"/>
              <a:pathLst>
                <a:path w="5081" h="5081" extrusionOk="0">
                  <a:moveTo>
                    <a:pt x="3990" y="0"/>
                  </a:moveTo>
                  <a:lnTo>
                    <a:pt x="227" y="3764"/>
                  </a:lnTo>
                  <a:cubicBezTo>
                    <a:pt x="81" y="3909"/>
                    <a:pt x="1" y="4103"/>
                    <a:pt x="1" y="4310"/>
                  </a:cubicBezTo>
                  <a:cubicBezTo>
                    <a:pt x="1" y="4515"/>
                    <a:pt x="81" y="4709"/>
                    <a:pt x="227" y="4855"/>
                  </a:cubicBezTo>
                  <a:cubicBezTo>
                    <a:pt x="372" y="5000"/>
                    <a:pt x="566" y="5080"/>
                    <a:pt x="773" y="5080"/>
                  </a:cubicBezTo>
                  <a:cubicBezTo>
                    <a:pt x="978" y="5080"/>
                    <a:pt x="1171" y="5000"/>
                    <a:pt x="1318" y="4855"/>
                  </a:cubicBezTo>
                  <a:lnTo>
                    <a:pt x="5080" y="1091"/>
                  </a:lnTo>
                  <a:cubicBezTo>
                    <a:pt x="4585" y="890"/>
                    <a:pt x="4189" y="494"/>
                    <a:pt x="3990" y="0"/>
                  </a:cubicBezTo>
                  <a:close/>
                </a:path>
              </a:pathLst>
            </a:custGeom>
            <a:solidFill>
              <a:srgbClr val="C6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8160818" y="4281229"/>
              <a:ext cx="80042" cy="37745"/>
            </a:xfrm>
            <a:custGeom>
              <a:avLst/>
              <a:gdLst/>
              <a:ahLst/>
              <a:cxnLst/>
              <a:rect l="l" t="t" r="r" b="b"/>
              <a:pathLst>
                <a:path w="6137" h="2894" extrusionOk="0">
                  <a:moveTo>
                    <a:pt x="399" y="0"/>
                  </a:moveTo>
                  <a:cubicBezTo>
                    <a:pt x="473" y="528"/>
                    <a:pt x="329" y="1069"/>
                    <a:pt x="0" y="1488"/>
                  </a:cubicBezTo>
                  <a:lnTo>
                    <a:pt x="5139" y="2866"/>
                  </a:lnTo>
                  <a:cubicBezTo>
                    <a:pt x="5203" y="2884"/>
                    <a:pt x="5272" y="2893"/>
                    <a:pt x="5338" y="2893"/>
                  </a:cubicBezTo>
                  <a:cubicBezTo>
                    <a:pt x="5687" y="2893"/>
                    <a:pt x="5993" y="2658"/>
                    <a:pt x="6083" y="2321"/>
                  </a:cubicBezTo>
                  <a:cubicBezTo>
                    <a:pt x="6136" y="2121"/>
                    <a:pt x="6110" y="1913"/>
                    <a:pt x="6006" y="1737"/>
                  </a:cubicBezTo>
                  <a:cubicBezTo>
                    <a:pt x="5904" y="1559"/>
                    <a:pt x="5737" y="1431"/>
                    <a:pt x="5538" y="1378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C6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8294013" y="4318114"/>
              <a:ext cx="51583" cy="19707"/>
            </a:xfrm>
            <a:custGeom>
              <a:avLst/>
              <a:gdLst/>
              <a:ahLst/>
              <a:cxnLst/>
              <a:rect l="l" t="t" r="r" b="b"/>
              <a:pathLst>
                <a:path w="3955" h="1511" extrusionOk="0">
                  <a:moveTo>
                    <a:pt x="456" y="1"/>
                  </a:moveTo>
                  <a:cubicBezTo>
                    <a:pt x="441" y="554"/>
                    <a:pt x="276" y="1070"/>
                    <a:pt x="1" y="1510"/>
                  </a:cubicBezTo>
                  <a:lnTo>
                    <a:pt x="3080" y="1510"/>
                  </a:lnTo>
                  <a:cubicBezTo>
                    <a:pt x="3473" y="1509"/>
                    <a:pt x="3806" y="1272"/>
                    <a:pt x="3954" y="936"/>
                  </a:cubicBezTo>
                  <a:lnTo>
                    <a:pt x="456" y="1"/>
                  </a:lnTo>
                  <a:close/>
                </a:path>
              </a:pathLst>
            </a:custGeom>
            <a:solidFill>
              <a:srgbClr val="C6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0"/>
            <p:cNvSpPr/>
            <p:nvPr/>
          </p:nvSpPr>
          <p:spPr>
            <a:xfrm>
              <a:off x="8293974" y="4320084"/>
              <a:ext cx="51583" cy="17712"/>
            </a:xfrm>
            <a:custGeom>
              <a:avLst/>
              <a:gdLst/>
              <a:ahLst/>
              <a:cxnLst/>
              <a:rect l="l" t="t" r="r" b="b"/>
              <a:pathLst>
                <a:path w="3955" h="1358" extrusionOk="0">
                  <a:moveTo>
                    <a:pt x="1026" y="0"/>
                  </a:moveTo>
                  <a:cubicBezTo>
                    <a:pt x="895" y="71"/>
                    <a:pt x="744" y="109"/>
                    <a:pt x="585" y="109"/>
                  </a:cubicBezTo>
                  <a:lnTo>
                    <a:pt x="439" y="109"/>
                  </a:lnTo>
                  <a:cubicBezTo>
                    <a:pt x="387" y="566"/>
                    <a:pt x="235" y="989"/>
                    <a:pt x="1" y="1358"/>
                  </a:cubicBezTo>
                  <a:lnTo>
                    <a:pt x="3082" y="1358"/>
                  </a:lnTo>
                  <a:cubicBezTo>
                    <a:pt x="3474" y="1358"/>
                    <a:pt x="3808" y="1121"/>
                    <a:pt x="3954" y="785"/>
                  </a:cubicBezTo>
                  <a:lnTo>
                    <a:pt x="1026" y="0"/>
                  </a:lnTo>
                  <a:close/>
                </a:path>
              </a:pathLst>
            </a:custGeom>
            <a:solidFill>
              <a:srgbClr val="AFA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0"/>
            <p:cNvSpPr/>
            <p:nvPr/>
          </p:nvSpPr>
          <p:spPr>
            <a:xfrm>
              <a:off x="8088613" y="4177915"/>
              <a:ext cx="331488" cy="416930"/>
            </a:xfrm>
            <a:custGeom>
              <a:avLst/>
              <a:gdLst/>
              <a:ahLst/>
              <a:cxnLst/>
              <a:rect l="l" t="t" r="r" b="b"/>
              <a:pathLst>
                <a:path w="25416" h="31967" extrusionOk="0">
                  <a:moveTo>
                    <a:pt x="10895" y="937"/>
                  </a:moveTo>
                  <a:cubicBezTo>
                    <a:pt x="11077" y="937"/>
                    <a:pt x="11262" y="984"/>
                    <a:pt x="11431" y="1081"/>
                  </a:cubicBezTo>
                  <a:cubicBezTo>
                    <a:pt x="12007" y="1414"/>
                    <a:pt x="12184" y="2220"/>
                    <a:pt x="11656" y="2781"/>
                  </a:cubicBezTo>
                  <a:cubicBezTo>
                    <a:pt x="11452" y="2987"/>
                    <a:pt x="11173" y="3101"/>
                    <a:pt x="10889" y="3101"/>
                  </a:cubicBezTo>
                  <a:cubicBezTo>
                    <a:pt x="10797" y="3101"/>
                    <a:pt x="10704" y="3089"/>
                    <a:pt x="10613" y="3064"/>
                  </a:cubicBezTo>
                  <a:cubicBezTo>
                    <a:pt x="10606" y="3061"/>
                    <a:pt x="10599" y="3060"/>
                    <a:pt x="10590" y="3057"/>
                  </a:cubicBezTo>
                  <a:cubicBezTo>
                    <a:pt x="9917" y="2860"/>
                    <a:pt x="9603" y="2085"/>
                    <a:pt x="9955" y="1478"/>
                  </a:cubicBezTo>
                  <a:cubicBezTo>
                    <a:pt x="10155" y="1132"/>
                    <a:pt x="10520" y="937"/>
                    <a:pt x="10895" y="937"/>
                  </a:cubicBezTo>
                  <a:close/>
                  <a:moveTo>
                    <a:pt x="19963" y="2408"/>
                  </a:moveTo>
                  <a:cubicBezTo>
                    <a:pt x="20793" y="2408"/>
                    <a:pt x="21468" y="3083"/>
                    <a:pt x="21468" y="3914"/>
                  </a:cubicBezTo>
                  <a:cubicBezTo>
                    <a:pt x="21468" y="4743"/>
                    <a:pt x="20794" y="5419"/>
                    <a:pt x="19963" y="5419"/>
                  </a:cubicBezTo>
                  <a:cubicBezTo>
                    <a:pt x="19134" y="5419"/>
                    <a:pt x="18458" y="4744"/>
                    <a:pt x="18458" y="3914"/>
                  </a:cubicBezTo>
                  <a:cubicBezTo>
                    <a:pt x="18458" y="3083"/>
                    <a:pt x="19132" y="2408"/>
                    <a:pt x="19963" y="2408"/>
                  </a:cubicBezTo>
                  <a:close/>
                  <a:moveTo>
                    <a:pt x="11717" y="3860"/>
                  </a:moveTo>
                  <a:cubicBezTo>
                    <a:pt x="11882" y="4479"/>
                    <a:pt x="12451" y="6603"/>
                    <a:pt x="12625" y="7253"/>
                  </a:cubicBezTo>
                  <a:cubicBezTo>
                    <a:pt x="12414" y="7288"/>
                    <a:pt x="12207" y="7344"/>
                    <a:pt x="12008" y="7420"/>
                  </a:cubicBezTo>
                  <a:lnTo>
                    <a:pt x="11100" y="4027"/>
                  </a:lnTo>
                  <a:cubicBezTo>
                    <a:pt x="11311" y="4004"/>
                    <a:pt x="11520" y="3948"/>
                    <a:pt x="11717" y="3860"/>
                  </a:cubicBezTo>
                  <a:close/>
                  <a:moveTo>
                    <a:pt x="12711" y="3246"/>
                  </a:moveTo>
                  <a:cubicBezTo>
                    <a:pt x="14390" y="3246"/>
                    <a:pt x="16021" y="3728"/>
                    <a:pt x="17439" y="4683"/>
                  </a:cubicBezTo>
                  <a:lnTo>
                    <a:pt x="16763" y="5360"/>
                  </a:lnTo>
                  <a:cubicBezTo>
                    <a:pt x="16541" y="5218"/>
                    <a:pt x="16313" y="5087"/>
                    <a:pt x="16079" y="4970"/>
                  </a:cubicBezTo>
                  <a:cubicBezTo>
                    <a:pt x="16011" y="4936"/>
                    <a:pt x="15940" y="4920"/>
                    <a:pt x="15870" y="4920"/>
                  </a:cubicBezTo>
                  <a:cubicBezTo>
                    <a:pt x="15697" y="4920"/>
                    <a:pt x="15532" y="5016"/>
                    <a:pt x="15450" y="5181"/>
                  </a:cubicBezTo>
                  <a:cubicBezTo>
                    <a:pt x="15336" y="5412"/>
                    <a:pt x="15429" y="5693"/>
                    <a:pt x="15660" y="5808"/>
                  </a:cubicBezTo>
                  <a:cubicBezTo>
                    <a:pt x="15803" y="5879"/>
                    <a:pt x="15945" y="5957"/>
                    <a:pt x="16083" y="6039"/>
                  </a:cubicBezTo>
                  <a:lnTo>
                    <a:pt x="14620" y="7502"/>
                  </a:lnTo>
                  <a:cubicBezTo>
                    <a:pt x="14292" y="7357"/>
                    <a:pt x="13944" y="7263"/>
                    <a:pt x="13586" y="7222"/>
                  </a:cubicBezTo>
                  <a:lnTo>
                    <a:pt x="13025" y="5127"/>
                  </a:lnTo>
                  <a:lnTo>
                    <a:pt x="13025" y="5127"/>
                  </a:lnTo>
                  <a:cubicBezTo>
                    <a:pt x="13246" y="5139"/>
                    <a:pt x="13463" y="5159"/>
                    <a:pt x="13678" y="5189"/>
                  </a:cubicBezTo>
                  <a:cubicBezTo>
                    <a:pt x="13701" y="5192"/>
                    <a:pt x="13724" y="5194"/>
                    <a:pt x="13746" y="5194"/>
                  </a:cubicBezTo>
                  <a:cubicBezTo>
                    <a:pt x="13975" y="5194"/>
                    <a:pt x="14175" y="5026"/>
                    <a:pt x="14209" y="4793"/>
                  </a:cubicBezTo>
                  <a:cubicBezTo>
                    <a:pt x="14246" y="4536"/>
                    <a:pt x="14070" y="4300"/>
                    <a:pt x="13813" y="4262"/>
                  </a:cubicBezTo>
                  <a:cubicBezTo>
                    <a:pt x="13472" y="4213"/>
                    <a:pt x="13124" y="4186"/>
                    <a:pt x="12774" y="4183"/>
                  </a:cubicBezTo>
                  <a:lnTo>
                    <a:pt x="12523" y="3248"/>
                  </a:lnTo>
                  <a:cubicBezTo>
                    <a:pt x="12586" y="3246"/>
                    <a:pt x="12648" y="3246"/>
                    <a:pt x="12711" y="3246"/>
                  </a:cubicBezTo>
                  <a:close/>
                  <a:moveTo>
                    <a:pt x="9843" y="3743"/>
                  </a:moveTo>
                  <a:cubicBezTo>
                    <a:pt x="9920" y="3790"/>
                    <a:pt x="10000" y="3833"/>
                    <a:pt x="10088" y="3869"/>
                  </a:cubicBezTo>
                  <a:lnTo>
                    <a:pt x="10277" y="4579"/>
                  </a:lnTo>
                  <a:cubicBezTo>
                    <a:pt x="8669" y="5123"/>
                    <a:pt x="7321" y="6199"/>
                    <a:pt x="6410" y="7563"/>
                  </a:cubicBezTo>
                  <a:lnTo>
                    <a:pt x="6333" y="7542"/>
                  </a:lnTo>
                  <a:cubicBezTo>
                    <a:pt x="6245" y="7225"/>
                    <a:pt x="6093" y="6931"/>
                    <a:pt x="5892" y="6676"/>
                  </a:cubicBezTo>
                  <a:cubicBezTo>
                    <a:pt x="6891" y="5334"/>
                    <a:pt x="8276" y="4305"/>
                    <a:pt x="9843" y="3743"/>
                  </a:cubicBezTo>
                  <a:close/>
                  <a:moveTo>
                    <a:pt x="10520" y="5486"/>
                  </a:moveTo>
                  <a:lnTo>
                    <a:pt x="11160" y="7875"/>
                  </a:lnTo>
                  <a:cubicBezTo>
                    <a:pt x="10873" y="8086"/>
                    <a:pt x="10616" y="8340"/>
                    <a:pt x="10405" y="8633"/>
                  </a:cubicBezTo>
                  <a:lnTo>
                    <a:pt x="7373" y="7821"/>
                  </a:lnTo>
                  <a:cubicBezTo>
                    <a:pt x="8167" y="6749"/>
                    <a:pt x="9257" y="5927"/>
                    <a:pt x="10520" y="5486"/>
                  </a:cubicBezTo>
                  <a:close/>
                  <a:moveTo>
                    <a:pt x="18038" y="5412"/>
                  </a:moveTo>
                  <a:cubicBezTo>
                    <a:pt x="18161" y="5571"/>
                    <a:pt x="18304" y="5714"/>
                    <a:pt x="18464" y="5838"/>
                  </a:cubicBezTo>
                  <a:lnTo>
                    <a:pt x="15129" y="9173"/>
                  </a:lnTo>
                  <a:cubicBezTo>
                    <a:pt x="15070" y="9232"/>
                    <a:pt x="14993" y="9262"/>
                    <a:pt x="14916" y="9262"/>
                  </a:cubicBezTo>
                  <a:cubicBezTo>
                    <a:pt x="14839" y="9262"/>
                    <a:pt x="14762" y="9232"/>
                    <a:pt x="14703" y="9173"/>
                  </a:cubicBezTo>
                  <a:cubicBezTo>
                    <a:pt x="14584" y="9055"/>
                    <a:pt x="14584" y="8864"/>
                    <a:pt x="14703" y="8746"/>
                  </a:cubicBezTo>
                  <a:lnTo>
                    <a:pt x="18038" y="5412"/>
                  </a:lnTo>
                  <a:close/>
                  <a:moveTo>
                    <a:pt x="3978" y="6692"/>
                  </a:moveTo>
                  <a:cubicBezTo>
                    <a:pt x="4499" y="6692"/>
                    <a:pt x="5005" y="6962"/>
                    <a:pt x="5284" y="7443"/>
                  </a:cubicBezTo>
                  <a:cubicBezTo>
                    <a:pt x="5699" y="8161"/>
                    <a:pt x="5450" y="9084"/>
                    <a:pt x="4733" y="9497"/>
                  </a:cubicBezTo>
                  <a:cubicBezTo>
                    <a:pt x="4497" y="9633"/>
                    <a:pt x="4239" y="9698"/>
                    <a:pt x="3984" y="9698"/>
                  </a:cubicBezTo>
                  <a:cubicBezTo>
                    <a:pt x="3464" y="9698"/>
                    <a:pt x="2958" y="9429"/>
                    <a:pt x="2679" y="8947"/>
                  </a:cubicBezTo>
                  <a:cubicBezTo>
                    <a:pt x="2265" y="8230"/>
                    <a:pt x="2512" y="7307"/>
                    <a:pt x="3230" y="6892"/>
                  </a:cubicBezTo>
                  <a:cubicBezTo>
                    <a:pt x="3466" y="6757"/>
                    <a:pt x="3724" y="6692"/>
                    <a:pt x="3978" y="6692"/>
                  </a:cubicBezTo>
                  <a:close/>
                  <a:moveTo>
                    <a:pt x="17940" y="7687"/>
                  </a:moveTo>
                  <a:cubicBezTo>
                    <a:pt x="18713" y="8679"/>
                    <a:pt x="19178" y="9844"/>
                    <a:pt x="19296" y="11092"/>
                  </a:cubicBezTo>
                  <a:lnTo>
                    <a:pt x="16663" y="10386"/>
                  </a:lnTo>
                  <a:cubicBezTo>
                    <a:pt x="16633" y="10005"/>
                    <a:pt x="16539" y="9622"/>
                    <a:pt x="16385" y="9243"/>
                  </a:cubicBezTo>
                  <a:lnTo>
                    <a:pt x="17940" y="7687"/>
                  </a:lnTo>
                  <a:close/>
                  <a:moveTo>
                    <a:pt x="6397" y="8527"/>
                  </a:moveTo>
                  <a:cubicBezTo>
                    <a:pt x="6905" y="8663"/>
                    <a:pt x="10447" y="9612"/>
                    <a:pt x="10953" y="9748"/>
                  </a:cubicBezTo>
                  <a:cubicBezTo>
                    <a:pt x="11032" y="9769"/>
                    <a:pt x="11097" y="9818"/>
                    <a:pt x="11137" y="9890"/>
                  </a:cubicBezTo>
                  <a:cubicBezTo>
                    <a:pt x="11253" y="10092"/>
                    <a:pt x="11104" y="10343"/>
                    <a:pt x="10874" y="10343"/>
                  </a:cubicBezTo>
                  <a:cubicBezTo>
                    <a:pt x="10868" y="10343"/>
                    <a:pt x="10863" y="10344"/>
                    <a:pt x="10858" y="10344"/>
                  </a:cubicBezTo>
                  <a:cubicBezTo>
                    <a:pt x="10821" y="10344"/>
                    <a:pt x="10755" y="10324"/>
                    <a:pt x="9461" y="9976"/>
                  </a:cubicBezTo>
                  <a:cubicBezTo>
                    <a:pt x="9421" y="9965"/>
                    <a:pt x="9380" y="9960"/>
                    <a:pt x="9340" y="9960"/>
                  </a:cubicBezTo>
                  <a:cubicBezTo>
                    <a:pt x="9134" y="9960"/>
                    <a:pt x="8945" y="10097"/>
                    <a:pt x="8887" y="10308"/>
                  </a:cubicBezTo>
                  <a:cubicBezTo>
                    <a:pt x="8821" y="10557"/>
                    <a:pt x="8969" y="10814"/>
                    <a:pt x="9220" y="10882"/>
                  </a:cubicBezTo>
                  <a:lnTo>
                    <a:pt x="9761" y="11028"/>
                  </a:lnTo>
                  <a:cubicBezTo>
                    <a:pt x="9788" y="11288"/>
                    <a:pt x="9844" y="11544"/>
                    <a:pt x="9927" y="11790"/>
                  </a:cubicBezTo>
                  <a:lnTo>
                    <a:pt x="6587" y="11790"/>
                  </a:lnTo>
                  <a:cubicBezTo>
                    <a:pt x="6308" y="11790"/>
                    <a:pt x="6087" y="11553"/>
                    <a:pt x="6106" y="11273"/>
                  </a:cubicBezTo>
                  <a:cubicBezTo>
                    <a:pt x="6132" y="10874"/>
                    <a:pt x="6195" y="10480"/>
                    <a:pt x="6291" y="10097"/>
                  </a:cubicBezTo>
                  <a:cubicBezTo>
                    <a:pt x="7136" y="10322"/>
                    <a:pt x="7138" y="10328"/>
                    <a:pt x="7209" y="10328"/>
                  </a:cubicBezTo>
                  <a:cubicBezTo>
                    <a:pt x="7212" y="10328"/>
                    <a:pt x="7216" y="10328"/>
                    <a:pt x="7220" y="10328"/>
                  </a:cubicBezTo>
                  <a:cubicBezTo>
                    <a:pt x="7426" y="10328"/>
                    <a:pt x="7616" y="10190"/>
                    <a:pt x="7672" y="9980"/>
                  </a:cubicBezTo>
                  <a:cubicBezTo>
                    <a:pt x="7738" y="9731"/>
                    <a:pt x="7591" y="9474"/>
                    <a:pt x="7340" y="9406"/>
                  </a:cubicBezTo>
                  <a:lnTo>
                    <a:pt x="6242" y="9112"/>
                  </a:lnTo>
                  <a:cubicBezTo>
                    <a:pt x="6317" y="8923"/>
                    <a:pt x="6372" y="8728"/>
                    <a:pt x="6397" y="8527"/>
                  </a:cubicBezTo>
                  <a:close/>
                  <a:moveTo>
                    <a:pt x="13210" y="8140"/>
                  </a:moveTo>
                  <a:cubicBezTo>
                    <a:pt x="13443" y="8140"/>
                    <a:pt x="13677" y="8172"/>
                    <a:pt x="13908" y="8238"/>
                  </a:cubicBezTo>
                  <a:cubicBezTo>
                    <a:pt x="13568" y="8712"/>
                    <a:pt x="13596" y="9392"/>
                    <a:pt x="14038" y="9834"/>
                  </a:cubicBezTo>
                  <a:cubicBezTo>
                    <a:pt x="14281" y="10078"/>
                    <a:pt x="14598" y="10198"/>
                    <a:pt x="14914" y="10198"/>
                  </a:cubicBezTo>
                  <a:cubicBezTo>
                    <a:pt x="15170" y="10198"/>
                    <a:pt x="15425" y="10119"/>
                    <a:pt x="15640" y="9963"/>
                  </a:cubicBezTo>
                  <a:lnTo>
                    <a:pt x="15640" y="9963"/>
                  </a:lnTo>
                  <a:cubicBezTo>
                    <a:pt x="15808" y="10595"/>
                    <a:pt x="15752" y="11230"/>
                    <a:pt x="15473" y="11788"/>
                  </a:cubicBezTo>
                  <a:lnTo>
                    <a:pt x="10943" y="11790"/>
                  </a:lnTo>
                  <a:cubicBezTo>
                    <a:pt x="10863" y="11625"/>
                    <a:pt x="10798" y="11453"/>
                    <a:pt x="10755" y="11275"/>
                  </a:cubicBezTo>
                  <a:lnTo>
                    <a:pt x="10755" y="11275"/>
                  </a:lnTo>
                  <a:cubicBezTo>
                    <a:pt x="10798" y="11279"/>
                    <a:pt x="10841" y="11281"/>
                    <a:pt x="10883" y="11281"/>
                  </a:cubicBezTo>
                  <a:cubicBezTo>
                    <a:pt x="11812" y="11281"/>
                    <a:pt x="12430" y="10258"/>
                    <a:pt x="11948" y="9422"/>
                  </a:cubicBezTo>
                  <a:cubicBezTo>
                    <a:pt x="11817" y="9195"/>
                    <a:pt x="11621" y="9020"/>
                    <a:pt x="11388" y="8914"/>
                  </a:cubicBezTo>
                  <a:cubicBezTo>
                    <a:pt x="11871" y="8413"/>
                    <a:pt x="12531" y="8140"/>
                    <a:pt x="13210" y="8140"/>
                  </a:cubicBezTo>
                  <a:close/>
                  <a:moveTo>
                    <a:pt x="16607" y="11341"/>
                  </a:moveTo>
                  <a:lnTo>
                    <a:pt x="18279" y="11790"/>
                  </a:lnTo>
                  <a:lnTo>
                    <a:pt x="16488" y="11790"/>
                  </a:lnTo>
                  <a:cubicBezTo>
                    <a:pt x="16538" y="11642"/>
                    <a:pt x="16578" y="11494"/>
                    <a:pt x="16607" y="11341"/>
                  </a:cubicBezTo>
                  <a:close/>
                  <a:moveTo>
                    <a:pt x="23033" y="14437"/>
                  </a:moveTo>
                  <a:cubicBezTo>
                    <a:pt x="23830" y="14437"/>
                    <a:pt x="24480" y="15086"/>
                    <a:pt x="24480" y="15885"/>
                  </a:cubicBezTo>
                  <a:lnTo>
                    <a:pt x="24480" y="16096"/>
                  </a:lnTo>
                  <a:cubicBezTo>
                    <a:pt x="24480" y="17726"/>
                    <a:pt x="23213" y="19066"/>
                    <a:pt x="21612" y="19183"/>
                  </a:cubicBezTo>
                  <a:lnTo>
                    <a:pt x="21962" y="14437"/>
                  </a:lnTo>
                  <a:close/>
                  <a:moveTo>
                    <a:pt x="3454" y="14439"/>
                  </a:moveTo>
                  <a:lnTo>
                    <a:pt x="3804" y="19185"/>
                  </a:lnTo>
                  <a:cubicBezTo>
                    <a:pt x="2204" y="19066"/>
                    <a:pt x="936" y="17726"/>
                    <a:pt x="936" y="16096"/>
                  </a:cubicBezTo>
                  <a:lnTo>
                    <a:pt x="936" y="15887"/>
                  </a:lnTo>
                  <a:cubicBezTo>
                    <a:pt x="936" y="15089"/>
                    <a:pt x="1586" y="14439"/>
                    <a:pt x="2384" y="14439"/>
                  </a:cubicBezTo>
                  <a:close/>
                  <a:moveTo>
                    <a:pt x="8613" y="27174"/>
                  </a:moveTo>
                  <a:cubicBezTo>
                    <a:pt x="10026" y="28000"/>
                    <a:pt x="11546" y="28515"/>
                    <a:pt x="12707" y="28515"/>
                  </a:cubicBezTo>
                  <a:cubicBezTo>
                    <a:pt x="13822" y="28515"/>
                    <a:pt x="15338" y="28033"/>
                    <a:pt x="16799" y="27178"/>
                  </a:cubicBezTo>
                  <a:lnTo>
                    <a:pt x="16799" y="27960"/>
                  </a:lnTo>
                  <a:cubicBezTo>
                    <a:pt x="16801" y="29041"/>
                    <a:pt x="17432" y="30042"/>
                    <a:pt x="18408" y="30510"/>
                  </a:cubicBezTo>
                  <a:lnTo>
                    <a:pt x="19493" y="31031"/>
                  </a:lnTo>
                  <a:lnTo>
                    <a:pt x="5921" y="31031"/>
                  </a:lnTo>
                  <a:lnTo>
                    <a:pt x="7006" y="30510"/>
                  </a:lnTo>
                  <a:cubicBezTo>
                    <a:pt x="7982" y="30042"/>
                    <a:pt x="8613" y="29039"/>
                    <a:pt x="8613" y="27957"/>
                  </a:cubicBezTo>
                  <a:lnTo>
                    <a:pt x="8613" y="27174"/>
                  </a:lnTo>
                  <a:close/>
                  <a:moveTo>
                    <a:pt x="10895" y="1"/>
                  </a:moveTo>
                  <a:cubicBezTo>
                    <a:pt x="10197" y="1"/>
                    <a:pt x="9517" y="363"/>
                    <a:pt x="9142" y="1009"/>
                  </a:cubicBezTo>
                  <a:cubicBezTo>
                    <a:pt x="8771" y="1652"/>
                    <a:pt x="8794" y="2410"/>
                    <a:pt x="9134" y="3011"/>
                  </a:cubicBezTo>
                  <a:cubicBezTo>
                    <a:pt x="7574" y="3651"/>
                    <a:pt x="6196" y="4714"/>
                    <a:pt x="5176" y="6067"/>
                  </a:cubicBezTo>
                  <a:cubicBezTo>
                    <a:pt x="4811" y="5863"/>
                    <a:pt x="4397" y="5755"/>
                    <a:pt x="3977" y="5755"/>
                  </a:cubicBezTo>
                  <a:cubicBezTo>
                    <a:pt x="3563" y="5755"/>
                    <a:pt x="3144" y="5860"/>
                    <a:pt x="2760" y="6082"/>
                  </a:cubicBezTo>
                  <a:cubicBezTo>
                    <a:pt x="1595" y="6755"/>
                    <a:pt x="1194" y="8251"/>
                    <a:pt x="1867" y="9416"/>
                  </a:cubicBezTo>
                  <a:cubicBezTo>
                    <a:pt x="2204" y="10002"/>
                    <a:pt x="2748" y="10392"/>
                    <a:pt x="3354" y="10554"/>
                  </a:cubicBezTo>
                  <a:cubicBezTo>
                    <a:pt x="3216" y="11655"/>
                    <a:pt x="3301" y="12352"/>
                    <a:pt x="3385" y="13503"/>
                  </a:cubicBezTo>
                  <a:lnTo>
                    <a:pt x="2385" y="13503"/>
                  </a:lnTo>
                  <a:cubicBezTo>
                    <a:pt x="1071" y="13503"/>
                    <a:pt x="0" y="14572"/>
                    <a:pt x="0" y="15888"/>
                  </a:cubicBezTo>
                  <a:lnTo>
                    <a:pt x="0" y="16098"/>
                  </a:lnTo>
                  <a:cubicBezTo>
                    <a:pt x="0" y="18269"/>
                    <a:pt x="1724" y="20044"/>
                    <a:pt x="3875" y="20127"/>
                  </a:cubicBezTo>
                  <a:lnTo>
                    <a:pt x="3918" y="20701"/>
                  </a:lnTo>
                  <a:cubicBezTo>
                    <a:pt x="4007" y="21913"/>
                    <a:pt x="4457" y="23090"/>
                    <a:pt x="5257" y="24202"/>
                  </a:cubicBezTo>
                  <a:cubicBezTo>
                    <a:pt x="5348" y="24328"/>
                    <a:pt x="5492" y="24397"/>
                    <a:pt x="5637" y="24397"/>
                  </a:cubicBezTo>
                  <a:cubicBezTo>
                    <a:pt x="6014" y="24397"/>
                    <a:pt x="6242" y="23967"/>
                    <a:pt x="6017" y="23655"/>
                  </a:cubicBezTo>
                  <a:cubicBezTo>
                    <a:pt x="5320" y="22687"/>
                    <a:pt x="4929" y="21666"/>
                    <a:pt x="4852" y="20630"/>
                  </a:cubicBezTo>
                  <a:cubicBezTo>
                    <a:pt x="4625" y="17554"/>
                    <a:pt x="4479" y="15564"/>
                    <a:pt x="4387" y="14321"/>
                  </a:cubicBezTo>
                  <a:lnTo>
                    <a:pt x="4387" y="14321"/>
                  </a:lnTo>
                  <a:cubicBezTo>
                    <a:pt x="4387" y="14323"/>
                    <a:pt x="4387" y="14324"/>
                    <a:pt x="4387" y="14324"/>
                  </a:cubicBezTo>
                  <a:cubicBezTo>
                    <a:pt x="4388" y="14324"/>
                    <a:pt x="4252" y="12488"/>
                    <a:pt x="4252" y="12487"/>
                  </a:cubicBezTo>
                  <a:lnTo>
                    <a:pt x="4252" y="12487"/>
                  </a:lnTo>
                  <a:cubicBezTo>
                    <a:pt x="4252" y="12488"/>
                    <a:pt x="4286" y="12946"/>
                    <a:pt x="4387" y="14321"/>
                  </a:cubicBezTo>
                  <a:lnTo>
                    <a:pt x="4387" y="14321"/>
                  </a:lnTo>
                  <a:cubicBezTo>
                    <a:pt x="4384" y="14279"/>
                    <a:pt x="4346" y="13772"/>
                    <a:pt x="4242" y="12360"/>
                  </a:cubicBezTo>
                  <a:cubicBezTo>
                    <a:pt x="4199" y="11775"/>
                    <a:pt x="4215" y="11190"/>
                    <a:pt x="4291" y="10615"/>
                  </a:cubicBezTo>
                  <a:cubicBezTo>
                    <a:pt x="4647" y="10570"/>
                    <a:pt x="4990" y="10445"/>
                    <a:pt x="5297" y="10249"/>
                  </a:cubicBezTo>
                  <a:lnTo>
                    <a:pt x="5297" y="10249"/>
                  </a:lnTo>
                  <a:cubicBezTo>
                    <a:pt x="5234" y="10564"/>
                    <a:pt x="5191" y="10887"/>
                    <a:pt x="5169" y="11210"/>
                  </a:cubicBezTo>
                  <a:cubicBezTo>
                    <a:pt x="5116" y="12028"/>
                    <a:pt x="5766" y="12724"/>
                    <a:pt x="6587" y="12724"/>
                  </a:cubicBezTo>
                  <a:lnTo>
                    <a:pt x="18827" y="12724"/>
                  </a:lnTo>
                  <a:cubicBezTo>
                    <a:pt x="19366" y="12724"/>
                    <a:pt x="19877" y="12414"/>
                    <a:pt x="20114" y="11900"/>
                  </a:cubicBezTo>
                  <a:cubicBezTo>
                    <a:pt x="20125" y="11880"/>
                    <a:pt x="20133" y="11862"/>
                    <a:pt x="20140" y="11842"/>
                  </a:cubicBezTo>
                  <a:cubicBezTo>
                    <a:pt x="20220" y="11643"/>
                    <a:pt x="20256" y="11427"/>
                    <a:pt x="20242" y="11212"/>
                  </a:cubicBezTo>
                  <a:cubicBezTo>
                    <a:pt x="20140" y="9668"/>
                    <a:pt x="19574" y="8227"/>
                    <a:pt x="18604" y="7020"/>
                  </a:cubicBezTo>
                  <a:lnTo>
                    <a:pt x="19269" y="6354"/>
                  </a:lnTo>
                  <a:cubicBezTo>
                    <a:pt x="20658" y="8045"/>
                    <a:pt x="21332" y="10167"/>
                    <a:pt x="21170" y="12360"/>
                  </a:cubicBezTo>
                  <a:lnTo>
                    <a:pt x="20560" y="20630"/>
                  </a:lnTo>
                  <a:cubicBezTo>
                    <a:pt x="20288" y="24331"/>
                    <a:pt x="15558" y="27580"/>
                    <a:pt x="12702" y="27580"/>
                  </a:cubicBezTo>
                  <a:cubicBezTo>
                    <a:pt x="11473" y="27580"/>
                    <a:pt x="9284" y="26773"/>
                    <a:pt x="7484" y="25235"/>
                  </a:cubicBezTo>
                  <a:cubicBezTo>
                    <a:pt x="7395" y="25159"/>
                    <a:pt x="7287" y="25122"/>
                    <a:pt x="7179" y="25122"/>
                  </a:cubicBezTo>
                  <a:cubicBezTo>
                    <a:pt x="7047" y="25122"/>
                    <a:pt x="6916" y="25178"/>
                    <a:pt x="6824" y="25287"/>
                  </a:cubicBezTo>
                  <a:cubicBezTo>
                    <a:pt x="6654" y="25485"/>
                    <a:pt x="6677" y="25779"/>
                    <a:pt x="6875" y="25947"/>
                  </a:cubicBezTo>
                  <a:cubicBezTo>
                    <a:pt x="7129" y="26164"/>
                    <a:pt x="7398" y="26372"/>
                    <a:pt x="7673" y="26570"/>
                  </a:cubicBezTo>
                  <a:lnTo>
                    <a:pt x="7673" y="27957"/>
                  </a:lnTo>
                  <a:cubicBezTo>
                    <a:pt x="7673" y="28682"/>
                    <a:pt x="7251" y="29353"/>
                    <a:pt x="6598" y="29665"/>
                  </a:cubicBezTo>
                  <a:lnTo>
                    <a:pt x="4671" y="30590"/>
                  </a:lnTo>
                  <a:cubicBezTo>
                    <a:pt x="4364" y="30738"/>
                    <a:pt x="4202" y="31074"/>
                    <a:pt x="4278" y="31404"/>
                  </a:cubicBezTo>
                  <a:cubicBezTo>
                    <a:pt x="4353" y="31735"/>
                    <a:pt x="4644" y="31966"/>
                    <a:pt x="4984" y="31966"/>
                  </a:cubicBezTo>
                  <a:lnTo>
                    <a:pt x="20424" y="31966"/>
                  </a:lnTo>
                  <a:cubicBezTo>
                    <a:pt x="20765" y="31966"/>
                    <a:pt x="21055" y="31735"/>
                    <a:pt x="21131" y="31404"/>
                  </a:cubicBezTo>
                  <a:cubicBezTo>
                    <a:pt x="21206" y="31071"/>
                    <a:pt x="21045" y="30738"/>
                    <a:pt x="20738" y="30590"/>
                  </a:cubicBezTo>
                  <a:lnTo>
                    <a:pt x="18810" y="29665"/>
                  </a:lnTo>
                  <a:cubicBezTo>
                    <a:pt x="18157" y="29352"/>
                    <a:pt x="17736" y="28680"/>
                    <a:pt x="17736" y="27957"/>
                  </a:cubicBezTo>
                  <a:lnTo>
                    <a:pt x="17736" y="26568"/>
                  </a:lnTo>
                  <a:cubicBezTo>
                    <a:pt x="19673" y="25179"/>
                    <a:pt x="21318" y="23132"/>
                    <a:pt x="21497" y="20699"/>
                  </a:cubicBezTo>
                  <a:lnTo>
                    <a:pt x="21540" y="20125"/>
                  </a:lnTo>
                  <a:cubicBezTo>
                    <a:pt x="23691" y="20042"/>
                    <a:pt x="25415" y="18267"/>
                    <a:pt x="25415" y="16096"/>
                  </a:cubicBezTo>
                  <a:lnTo>
                    <a:pt x="25415" y="15887"/>
                  </a:lnTo>
                  <a:cubicBezTo>
                    <a:pt x="25416" y="14572"/>
                    <a:pt x="24346" y="13500"/>
                    <a:pt x="23031" y="13500"/>
                  </a:cubicBezTo>
                  <a:lnTo>
                    <a:pt x="22030" y="13500"/>
                  </a:lnTo>
                  <a:lnTo>
                    <a:pt x="22108" y="12428"/>
                  </a:lnTo>
                  <a:cubicBezTo>
                    <a:pt x="22271" y="10223"/>
                    <a:pt x="21675" y="8088"/>
                    <a:pt x="20417" y="6310"/>
                  </a:cubicBezTo>
                  <a:cubicBezTo>
                    <a:pt x="21547" y="6096"/>
                    <a:pt x="22403" y="5103"/>
                    <a:pt x="22403" y="3912"/>
                  </a:cubicBezTo>
                  <a:cubicBezTo>
                    <a:pt x="22403" y="2566"/>
                    <a:pt x="21309" y="1471"/>
                    <a:pt x="19962" y="1471"/>
                  </a:cubicBezTo>
                  <a:cubicBezTo>
                    <a:pt x="18708" y="1471"/>
                    <a:pt x="17673" y="2420"/>
                    <a:pt x="17537" y="3638"/>
                  </a:cubicBezTo>
                  <a:cubicBezTo>
                    <a:pt x="16132" y="2796"/>
                    <a:pt x="14546" y="2342"/>
                    <a:pt x="12886" y="2312"/>
                  </a:cubicBezTo>
                  <a:cubicBezTo>
                    <a:pt x="13002" y="1517"/>
                    <a:pt x="12635" y="696"/>
                    <a:pt x="11899" y="270"/>
                  </a:cubicBezTo>
                  <a:cubicBezTo>
                    <a:pt x="11582" y="88"/>
                    <a:pt x="11237" y="1"/>
                    <a:pt x="108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0"/>
            <p:cNvSpPr/>
            <p:nvPr/>
          </p:nvSpPr>
          <p:spPr>
            <a:xfrm>
              <a:off x="8183331" y="4371955"/>
              <a:ext cx="60882" cy="12234"/>
            </a:xfrm>
            <a:custGeom>
              <a:avLst/>
              <a:gdLst/>
              <a:ahLst/>
              <a:cxnLst/>
              <a:rect l="l" t="t" r="r" b="b"/>
              <a:pathLst>
                <a:path w="4668" h="938" extrusionOk="0">
                  <a:moveTo>
                    <a:pt x="468" y="1"/>
                  </a:moveTo>
                  <a:cubicBezTo>
                    <a:pt x="210" y="1"/>
                    <a:pt x="1" y="212"/>
                    <a:pt x="1" y="470"/>
                  </a:cubicBezTo>
                  <a:cubicBezTo>
                    <a:pt x="1" y="728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7" y="728"/>
                    <a:pt x="4667" y="470"/>
                  </a:cubicBezTo>
                  <a:cubicBezTo>
                    <a:pt x="4667" y="212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8248258" y="4371955"/>
              <a:ext cx="77133" cy="76807"/>
            </a:xfrm>
            <a:custGeom>
              <a:avLst/>
              <a:gdLst/>
              <a:ahLst/>
              <a:cxnLst/>
              <a:rect l="l" t="t" r="r" b="b"/>
              <a:pathLst>
                <a:path w="5914" h="5889" extrusionOk="0">
                  <a:moveTo>
                    <a:pt x="2961" y="1"/>
                  </a:moveTo>
                  <a:cubicBezTo>
                    <a:pt x="2015" y="1"/>
                    <a:pt x="1246" y="771"/>
                    <a:pt x="1246" y="1716"/>
                  </a:cubicBezTo>
                  <a:lnTo>
                    <a:pt x="1246" y="4174"/>
                  </a:lnTo>
                  <a:cubicBezTo>
                    <a:pt x="1246" y="4603"/>
                    <a:pt x="897" y="4951"/>
                    <a:pt x="468" y="4951"/>
                  </a:cubicBezTo>
                  <a:cubicBezTo>
                    <a:pt x="210" y="4951"/>
                    <a:pt x="0" y="5162"/>
                    <a:pt x="0" y="5421"/>
                  </a:cubicBezTo>
                  <a:cubicBezTo>
                    <a:pt x="0" y="5679"/>
                    <a:pt x="210" y="5888"/>
                    <a:pt x="468" y="5888"/>
                  </a:cubicBezTo>
                  <a:cubicBezTo>
                    <a:pt x="1414" y="5888"/>
                    <a:pt x="2183" y="5119"/>
                    <a:pt x="2183" y="4174"/>
                  </a:cubicBezTo>
                  <a:lnTo>
                    <a:pt x="2183" y="1716"/>
                  </a:lnTo>
                  <a:cubicBezTo>
                    <a:pt x="2183" y="1288"/>
                    <a:pt x="2533" y="938"/>
                    <a:pt x="2961" y="938"/>
                  </a:cubicBezTo>
                  <a:lnTo>
                    <a:pt x="5446" y="938"/>
                  </a:lnTo>
                  <a:cubicBezTo>
                    <a:pt x="5704" y="938"/>
                    <a:pt x="5914" y="728"/>
                    <a:pt x="5914" y="470"/>
                  </a:cubicBezTo>
                  <a:cubicBezTo>
                    <a:pt x="5914" y="212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8215781" y="4481725"/>
              <a:ext cx="77159" cy="12234"/>
            </a:xfrm>
            <a:custGeom>
              <a:avLst/>
              <a:gdLst/>
              <a:ahLst/>
              <a:cxnLst/>
              <a:rect l="l" t="t" r="r" b="b"/>
              <a:pathLst>
                <a:path w="5916" h="938" extrusionOk="0">
                  <a:moveTo>
                    <a:pt x="469" y="1"/>
                  </a:moveTo>
                  <a:cubicBezTo>
                    <a:pt x="210" y="1"/>
                    <a:pt x="1" y="212"/>
                    <a:pt x="1" y="470"/>
                  </a:cubicBezTo>
                  <a:cubicBezTo>
                    <a:pt x="1" y="728"/>
                    <a:pt x="210" y="938"/>
                    <a:pt x="469" y="938"/>
                  </a:cubicBezTo>
                  <a:lnTo>
                    <a:pt x="5448" y="938"/>
                  </a:lnTo>
                  <a:cubicBezTo>
                    <a:pt x="5706" y="938"/>
                    <a:pt x="5916" y="728"/>
                    <a:pt x="5916" y="470"/>
                  </a:cubicBezTo>
                  <a:cubicBezTo>
                    <a:pt x="5916" y="212"/>
                    <a:pt x="5706" y="1"/>
                    <a:pt x="5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30" name="Google Shape;3030;p50"/>
              <p:cNvSpPr txBox="1"/>
              <p:nvPr/>
            </p:nvSpPr>
            <p:spPr>
              <a:xfrm>
                <a:off x="1828361" y="1227598"/>
                <a:ext cx="5653914" cy="3254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dirty="0">
                  <a:latin typeface="Didact Gothic"/>
                  <a:ea typeface="Didact Gothic"/>
                  <a:cs typeface="Didact Gothic"/>
                  <a:sym typeface="Didact Gothic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ro-RO" dirty="0">
                    <a:latin typeface="Didact Gothic"/>
                    <a:ea typeface="Didact Gothic"/>
                    <a:cs typeface="Didact Gothic"/>
                    <a:sym typeface="Didact Gothic"/>
                  </a:rPr>
                  <a:t>Cel puțin o soluție negativă, deducem că o soluție sau ambele soluții sunt negative</a:t>
                </a:r>
              </a:p>
              <a:p>
                <a:pPr lvl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1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;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𝑏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=−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2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;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𝑐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2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Didact Gothic"/>
                          <a:cs typeface="Didact Gothic"/>
                          <a:sym typeface="Didact Gothic"/>
                        </a:rPr>
                        <m:t>1</m:t>
                      </m:r>
                    </m:oMath>
                  </m:oMathPara>
                </a14:m>
                <a:endParaRPr lang="ro-RO" dirty="0">
                  <a:latin typeface="Didact Gothic"/>
                  <a:ea typeface="Didact Gothic"/>
                  <a:cs typeface="Didact Gothic"/>
                  <a:sym typeface="Didact Gothic"/>
                </a:endParaRPr>
              </a:p>
              <a:p>
                <a:pPr lvl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Didact Gothic"/>
                          <a:sym typeface="Didact Gothic"/>
                        </a:rPr>
                        <m:t>∆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Didact Gothic"/>
                          <a:sym typeface="Didact Gothic"/>
                        </a:rPr>
                        <m:t>=</m:t>
                      </m:r>
                      <m:sSup>
                        <m:sSup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(−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)</m:t>
                          </m:r>
                        </m:e>
                        <m:sup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4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∙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1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∙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1</m:t>
                          </m:r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=</m:t>
                      </m:r>
                      <m:sSup>
                        <m:sSup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4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</m:e>
                        <m:sup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8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4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=</m:t>
                      </m:r>
                      <m:sSup>
                        <m:sSup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(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)</m:t>
                          </m:r>
                        </m:e>
                        <m:sup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o-RO" dirty="0">
                  <a:latin typeface="Didact Gothic"/>
                  <a:ea typeface="Didact Gothic"/>
                  <a:cs typeface="Didact Gothic"/>
                  <a:sym typeface="Didact Gothic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  <a:sym typeface="Didact Gothic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𝑥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4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2</m:t>
                      </m:r>
                    </m:oMath>
                  </m:oMathPara>
                </a14:m>
                <a:endParaRPr lang="ro-RO" dirty="0">
                  <a:latin typeface="Didact Gothic"/>
                  <a:ea typeface="Didact Gothic"/>
                  <a:cs typeface="Didact Gothic"/>
                  <a:sym typeface="Didact Gothic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  <m:t>𝑥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sub>
                      </m:sSub>
                      <m:r>
                        <a:rPr lang="ro-RO" i="1">
                          <a:latin typeface="Cambria Math" panose="02040503050406030204" pitchFamily="18" charset="0"/>
                          <a:sym typeface="Didact Gothic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</m:ctrlPr>
                        </m:fPr>
                        <m:num>
                          <m: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−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+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num>
                        <m:den>
                          <m:r>
                            <a:rPr lang="ro-RO" i="1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den>
                      </m:f>
                      <m:r>
                        <a:rPr lang="ro-RO" i="1">
                          <a:latin typeface="Cambria Math" panose="02040503050406030204" pitchFamily="18" charset="0"/>
                          <a:sym typeface="Didact Gothic"/>
                        </a:rPr>
                        <m:t>=</m:t>
                      </m:r>
                      <m:f>
                        <m:fPr>
                          <m:ctrlPr>
                            <a:rPr lang="ro-RO" i="1" smtClean="0">
                              <a:latin typeface="Cambria Math" panose="02040503050406030204" pitchFamily="18" charset="0"/>
                              <a:sym typeface="Didact Gothic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1</m:t>
                      </m:r>
                    </m:oMath>
                  </m:oMathPara>
                </a14:m>
                <a:endParaRPr lang="ro-RO" dirty="0">
                  <a:latin typeface="Didact Gothic"/>
                  <a:ea typeface="Didact Gothic"/>
                  <a:cs typeface="Didact Gothic"/>
                  <a:sym typeface="Didact Gothic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4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2</m:t>
                      </m:r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&lt;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0</m:t>
                      </m:r>
                    </m:oMath>
                  </m:oMathPara>
                </a14:m>
                <a:endParaRPr lang="ro-RO" b="0" dirty="0">
                  <a:latin typeface="Didact Gothic"/>
                  <a:ea typeface="Cambria Math" panose="02040503050406030204" pitchFamily="18" charset="0"/>
                  <a:sym typeface="Didact Gothic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  <a:sym typeface="Didact Gothic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Didact Gothic"/>
                        </a:rPr>
                        <m:t>&lt;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1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Didact Gothic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dirty="0">
                  <a:latin typeface="Didact Gothic"/>
                  <a:ea typeface="Didact Gothic"/>
                  <a:cs typeface="Didact Gothic"/>
                  <a:sym typeface="Didact Gothic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  <a:ea typeface="Didact Gothic"/>
                        <a:cs typeface="Didact Gothic"/>
                        <a:sym typeface="Didact Gothic"/>
                      </a:rPr>
                      <m:t>𝑎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Didact Gothic"/>
                        <a:sym typeface="Didact Gothic"/>
                      </a:rPr>
                      <m:t>∈</m:t>
                    </m:r>
                    <m:d>
                      <m:dPr>
                        <m:ctrlP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idact Gothic"/>
                            <a:sym typeface="Didact Gothic"/>
                          </a:rPr>
                        </m:ctrlPr>
                      </m:d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idact Gothic"/>
                            <a:sym typeface="Didact Gothic"/>
                          </a:rPr>
                          <m:t>−</m:t>
                        </m:r>
                        <m: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idact Gothic"/>
                            <a:sym typeface="Didact Gothic"/>
                          </a:rPr>
                          <m:t>∞</m:t>
                        </m:r>
                        <m: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Didact Gothic"/>
                            <a:sym typeface="Didact Gothic"/>
                          </a:rPr>
                          <m:t>;</m:t>
                        </m:r>
                        <m:f>
                          <m:f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Didact Gothic"/>
                              </a:rPr>
                            </m:ctrlPr>
                          </m:fPr>
                          <m:num>
                            <m: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Didact Gothic"/>
                              </a:rPr>
                              <m:t>1</m:t>
                            </m:r>
                          </m:num>
                          <m:den>
                            <m: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Didact Gothic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o-RO" b="0" dirty="0">
                    <a:latin typeface="Didact Gothic"/>
                    <a:ea typeface="Cambria Math" panose="02040503050406030204" pitchFamily="18" charset="0"/>
                    <a:sym typeface="Didact Gothic"/>
                  </a:rPr>
                  <a:t>,   valoarea naturală pe intervalul respectiv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Didact Gothic"/>
                      </a:rPr>
                      <m:t>𝑎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Didact Gothic"/>
                      </a:rPr>
                      <m:t>=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Didact Gothic"/>
                      </a:rPr>
                      <m:t>0</m:t>
                    </m:r>
                    <m:r>
                      <a:rPr lang="ro-R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Didact Gothic"/>
                      </a:rPr>
                      <m:t>.</m:t>
                    </m:r>
                  </m:oMath>
                </a14:m>
                <a:endParaRPr lang="ro-RO" b="0" dirty="0">
                  <a:latin typeface="Didact Gothic"/>
                  <a:ea typeface="Cambria Math" panose="02040503050406030204" pitchFamily="18" charset="0"/>
                  <a:sym typeface="Didact Gothic"/>
                </a:endParaRPr>
              </a:p>
              <a:p>
                <a:pPr>
                  <a:spcAft>
                    <a:spcPts val="600"/>
                  </a:spcAft>
                </a:pPr>
                <a:endParaRPr dirty="0">
                  <a:latin typeface="Didact Gothic"/>
                  <a:ea typeface="Didact Gothic"/>
                  <a:cs typeface="Didact Gothic"/>
                  <a:sym typeface="Didact Gothic"/>
                </a:endParaRPr>
              </a:p>
            </p:txBody>
          </p:sp>
        </mc:Choice>
        <mc:Fallback xmlns="">
          <p:sp>
            <p:nvSpPr>
              <p:cNvPr id="3030" name="Google Shape;3030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361" y="1227598"/>
                <a:ext cx="5653914" cy="3254127"/>
              </a:xfrm>
              <a:prstGeom prst="rect">
                <a:avLst/>
              </a:prstGeom>
              <a:blipFill>
                <a:blip r:embed="rId4"/>
                <a:stretch>
                  <a:fillRect l="-324" b="-9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8" name="Grupare 247">
            <a:extLst>
              <a:ext uri="{FF2B5EF4-FFF2-40B4-BE49-F238E27FC236}">
                <a16:creationId xmlns:a16="http://schemas.microsoft.com/office/drawing/2014/main" id="{E727823D-C107-4FC5-BF6B-AA058F48A5B5}"/>
              </a:ext>
            </a:extLst>
          </p:cNvPr>
          <p:cNvGrpSpPr/>
          <p:nvPr/>
        </p:nvGrpSpPr>
        <p:grpSpPr>
          <a:xfrm>
            <a:off x="7890316" y="50454"/>
            <a:ext cx="1179424" cy="1004505"/>
            <a:chOff x="5359525" y="3023859"/>
            <a:chExt cx="1179424" cy="1004505"/>
          </a:xfrm>
        </p:grpSpPr>
        <p:sp>
          <p:nvSpPr>
            <p:cNvPr id="249" name="Google Shape;2967;p50">
              <a:extLst>
                <a:ext uri="{FF2B5EF4-FFF2-40B4-BE49-F238E27FC236}">
                  <a16:creationId xmlns:a16="http://schemas.microsoft.com/office/drawing/2014/main" id="{E7853436-9644-4876-8FBC-DF55B4747BCD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3002;p50">
              <a:extLst>
                <a:ext uri="{FF2B5EF4-FFF2-40B4-BE49-F238E27FC236}">
                  <a16:creationId xmlns:a16="http://schemas.microsoft.com/office/drawing/2014/main" id="{49D6F033-16C3-49CD-9D04-7A31C6AB1104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252" name="Google Shape;3003;p50">
                <a:extLst>
                  <a:ext uri="{FF2B5EF4-FFF2-40B4-BE49-F238E27FC236}">
                    <a16:creationId xmlns:a16="http://schemas.microsoft.com/office/drawing/2014/main" id="{75C19769-88B5-4A43-9AAD-7684E98E3AE3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3004;p50">
                <a:extLst>
                  <a:ext uri="{FF2B5EF4-FFF2-40B4-BE49-F238E27FC236}">
                    <a16:creationId xmlns:a16="http://schemas.microsoft.com/office/drawing/2014/main" id="{9AB01C2B-4EE3-436D-8D0C-20698A76C596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3005;p50">
                <a:extLst>
                  <a:ext uri="{FF2B5EF4-FFF2-40B4-BE49-F238E27FC236}">
                    <a16:creationId xmlns:a16="http://schemas.microsoft.com/office/drawing/2014/main" id="{EA30E297-E651-4FE6-84B9-0C751C5C20AA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3006;p50">
                <a:extLst>
                  <a:ext uri="{FF2B5EF4-FFF2-40B4-BE49-F238E27FC236}">
                    <a16:creationId xmlns:a16="http://schemas.microsoft.com/office/drawing/2014/main" id="{FE470E1B-0C0F-4B70-A3CD-0494C1B6A7CA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3007;p50">
                <a:extLst>
                  <a:ext uri="{FF2B5EF4-FFF2-40B4-BE49-F238E27FC236}">
                    <a16:creationId xmlns:a16="http://schemas.microsoft.com/office/drawing/2014/main" id="{BD324ECD-8706-4FA4-8EEB-DC6A8B6365F0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3008;p50">
                <a:extLst>
                  <a:ext uri="{FF2B5EF4-FFF2-40B4-BE49-F238E27FC236}">
                    <a16:creationId xmlns:a16="http://schemas.microsoft.com/office/drawing/2014/main" id="{CBCBB315-DE54-4061-A9A3-53B02CA14E84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3009;p50">
                <a:extLst>
                  <a:ext uri="{FF2B5EF4-FFF2-40B4-BE49-F238E27FC236}">
                    <a16:creationId xmlns:a16="http://schemas.microsoft.com/office/drawing/2014/main" id="{6983C1DD-0772-4F70-B017-3E73659EAFF0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3010;p50">
                <a:extLst>
                  <a:ext uri="{FF2B5EF4-FFF2-40B4-BE49-F238E27FC236}">
                    <a16:creationId xmlns:a16="http://schemas.microsoft.com/office/drawing/2014/main" id="{27F3A787-6587-4FD9-9AF3-14758AA0ACE6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3011;p50">
                <a:extLst>
                  <a:ext uri="{FF2B5EF4-FFF2-40B4-BE49-F238E27FC236}">
                    <a16:creationId xmlns:a16="http://schemas.microsoft.com/office/drawing/2014/main" id="{CE4778F3-9A9E-4A67-A730-C6DE9D8775CC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" name="Google Shape;3033;p50">
              <a:extLst>
                <a:ext uri="{FF2B5EF4-FFF2-40B4-BE49-F238E27FC236}">
                  <a16:creationId xmlns:a16="http://schemas.microsoft.com/office/drawing/2014/main" id="{76381631-54A5-487B-8758-2E6FE87B96D9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261" name="Imagine 260">
            <a:hlinkClick r:id="rId5" action="ppaction://hlinksldjump"/>
            <a:extLst>
              <a:ext uri="{FF2B5EF4-FFF2-40B4-BE49-F238E27FC236}">
                <a16:creationId xmlns:a16="http://schemas.microsoft.com/office/drawing/2014/main" id="{1DE4F334-7007-4BF0-B3F1-F4EF72246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7" r="2332"/>
          <a:stretch/>
        </p:blipFill>
        <p:spPr>
          <a:xfrm>
            <a:off x="327214" y="4233629"/>
            <a:ext cx="1053375" cy="6365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05" name="Google Shape;3505;p5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806208" y="1335356"/>
                <a:ext cx="4360200" cy="1980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b="1" dirty="0"/>
                  <a:t>Determinați zerourile funcției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ro-RO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ro-RO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o-R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o-R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o-RO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05" name="Google Shape;3505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06208" y="1335356"/>
                <a:ext cx="4360200" cy="1980300"/>
              </a:xfrm>
              <a:prstGeom prst="rect">
                <a:avLst/>
              </a:prstGeom>
              <a:blipFill>
                <a:blip r:embed="rId3"/>
                <a:stretch>
                  <a:fillRect l="-1397" r="-125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-45018" y="2744543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665424" y="-80536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3143;p51">
            <a:extLst>
              <a:ext uri="{FF2B5EF4-FFF2-40B4-BE49-F238E27FC236}">
                <a16:creationId xmlns:a16="http://schemas.microsoft.com/office/drawing/2014/main" id="{123612EB-A5E1-4CF3-9F52-290F556E65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668" y="82336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pic>
        <p:nvPicPr>
          <p:cNvPr id="172" name="Imagine 171">
            <a:extLst>
              <a:ext uri="{FF2B5EF4-FFF2-40B4-BE49-F238E27FC236}">
                <a16:creationId xmlns:a16="http://schemas.microsoft.com/office/drawing/2014/main" id="{154B83DC-0F90-4E9B-827F-9D11952DB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37" y="637964"/>
            <a:ext cx="835549" cy="740218"/>
          </a:xfrm>
          <a:prstGeom prst="rect">
            <a:avLst/>
          </a:prstGeom>
        </p:spPr>
      </p:pic>
      <p:grpSp>
        <p:nvGrpSpPr>
          <p:cNvPr id="173" name="Grupare 172">
            <a:extLst>
              <a:ext uri="{FF2B5EF4-FFF2-40B4-BE49-F238E27FC236}">
                <a16:creationId xmlns:a16="http://schemas.microsoft.com/office/drawing/2014/main" id="{6F0C479B-2C12-44F1-835B-8ECA251F3B55}"/>
              </a:ext>
            </a:extLst>
          </p:cNvPr>
          <p:cNvGrpSpPr/>
          <p:nvPr/>
        </p:nvGrpSpPr>
        <p:grpSpPr>
          <a:xfrm>
            <a:off x="8237531" y="74360"/>
            <a:ext cx="721863" cy="652726"/>
            <a:chOff x="5328702" y="498688"/>
            <a:chExt cx="1179424" cy="1004505"/>
          </a:xfrm>
        </p:grpSpPr>
        <p:sp>
          <p:nvSpPr>
            <p:cNvPr id="174" name="Google Shape;2967;p50">
              <a:extLst>
                <a:ext uri="{FF2B5EF4-FFF2-40B4-BE49-F238E27FC236}">
                  <a16:creationId xmlns:a16="http://schemas.microsoft.com/office/drawing/2014/main" id="{6EAD6752-8C28-40DF-BFAF-E0E41B4348F0}"/>
                </a:ext>
              </a:extLst>
            </p:cNvPr>
            <p:cNvSpPr/>
            <p:nvPr/>
          </p:nvSpPr>
          <p:spPr>
            <a:xfrm>
              <a:off x="5328702" y="498688"/>
              <a:ext cx="1179424" cy="100450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75" name="Google Shape;3002;p50">
              <a:extLst>
                <a:ext uri="{FF2B5EF4-FFF2-40B4-BE49-F238E27FC236}">
                  <a16:creationId xmlns:a16="http://schemas.microsoft.com/office/drawing/2014/main" id="{9A2B50B2-DD37-4636-877A-E7E6C8A09E88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177" name="Google Shape;3003;p50">
                <a:extLst>
                  <a:ext uri="{FF2B5EF4-FFF2-40B4-BE49-F238E27FC236}">
                    <a16:creationId xmlns:a16="http://schemas.microsoft.com/office/drawing/2014/main" id="{AF3CA6F7-176D-4988-BCAA-A1924E4F3465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78" name="Google Shape;3004;p50">
                <a:extLst>
                  <a:ext uri="{FF2B5EF4-FFF2-40B4-BE49-F238E27FC236}">
                    <a16:creationId xmlns:a16="http://schemas.microsoft.com/office/drawing/2014/main" id="{CBC8ED78-E060-4732-8CDE-AF147FA10425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79" name="Google Shape;3005;p50">
                <a:extLst>
                  <a:ext uri="{FF2B5EF4-FFF2-40B4-BE49-F238E27FC236}">
                    <a16:creationId xmlns:a16="http://schemas.microsoft.com/office/drawing/2014/main" id="{5A0FF0DC-A064-4D0B-96A8-A308B3C5C2A2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0" name="Google Shape;3006;p50">
                <a:extLst>
                  <a:ext uri="{FF2B5EF4-FFF2-40B4-BE49-F238E27FC236}">
                    <a16:creationId xmlns:a16="http://schemas.microsoft.com/office/drawing/2014/main" id="{3CF70BD0-CA13-4B8C-8CF2-BA1965742769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1" name="Google Shape;3007;p50">
                <a:extLst>
                  <a:ext uri="{FF2B5EF4-FFF2-40B4-BE49-F238E27FC236}">
                    <a16:creationId xmlns:a16="http://schemas.microsoft.com/office/drawing/2014/main" id="{5B3A5B82-B5EE-4531-8658-8B493C809E65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2" name="Google Shape;3008;p50">
                <a:extLst>
                  <a:ext uri="{FF2B5EF4-FFF2-40B4-BE49-F238E27FC236}">
                    <a16:creationId xmlns:a16="http://schemas.microsoft.com/office/drawing/2014/main" id="{604CE4A3-EAE6-4D6B-9D14-2AE04EBF8793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3" name="Google Shape;3009;p50">
                <a:extLst>
                  <a:ext uri="{FF2B5EF4-FFF2-40B4-BE49-F238E27FC236}">
                    <a16:creationId xmlns:a16="http://schemas.microsoft.com/office/drawing/2014/main" id="{B853D8CF-67A9-4CBF-B8F6-E89DCD874F85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4" name="Google Shape;3010;p50">
                <a:extLst>
                  <a:ext uri="{FF2B5EF4-FFF2-40B4-BE49-F238E27FC236}">
                    <a16:creationId xmlns:a16="http://schemas.microsoft.com/office/drawing/2014/main" id="{63DA86A0-C595-4753-9F54-7695BF55560B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5" name="Google Shape;3011;p50">
                <a:extLst>
                  <a:ext uri="{FF2B5EF4-FFF2-40B4-BE49-F238E27FC236}">
                    <a16:creationId xmlns:a16="http://schemas.microsoft.com/office/drawing/2014/main" id="{2C921033-E278-4108-B789-523F58EE3BE3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76" name="Google Shape;3033;p50">
              <a:extLst>
                <a:ext uri="{FF2B5EF4-FFF2-40B4-BE49-F238E27FC236}">
                  <a16:creationId xmlns:a16="http://schemas.microsoft.com/office/drawing/2014/main" id="{202B4716-BCE9-46C1-B095-4F8E45BF34EF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86" name="Imagine 185">
            <a:hlinkClick r:id="rId5" action="ppaction://hlinksldjump"/>
            <a:extLst>
              <a:ext uri="{FF2B5EF4-FFF2-40B4-BE49-F238E27FC236}">
                <a16:creationId xmlns:a16="http://schemas.microsoft.com/office/drawing/2014/main" id="{7C4FF448-8B1E-429A-851E-159BA4FC84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7" r="2332"/>
          <a:stretch/>
        </p:blipFill>
        <p:spPr>
          <a:xfrm>
            <a:off x="60633" y="4453994"/>
            <a:ext cx="1053375" cy="636571"/>
          </a:xfrm>
          <a:prstGeom prst="rect">
            <a:avLst/>
          </a:prstGeom>
        </p:spPr>
      </p:pic>
      <p:grpSp>
        <p:nvGrpSpPr>
          <p:cNvPr id="187" name="Google Shape;2068;p45">
            <a:extLst>
              <a:ext uri="{FF2B5EF4-FFF2-40B4-BE49-F238E27FC236}">
                <a16:creationId xmlns:a16="http://schemas.microsoft.com/office/drawing/2014/main" id="{11C8EC26-5F3C-4D90-9D6E-CE47ED2DEAD7}"/>
              </a:ext>
            </a:extLst>
          </p:cNvPr>
          <p:cNvGrpSpPr/>
          <p:nvPr/>
        </p:nvGrpSpPr>
        <p:grpSpPr>
          <a:xfrm>
            <a:off x="6114726" y="4527240"/>
            <a:ext cx="331303" cy="416636"/>
            <a:chOff x="8088713" y="4178066"/>
            <a:chExt cx="331303" cy="416636"/>
          </a:xfrm>
        </p:grpSpPr>
        <p:sp>
          <p:nvSpPr>
            <p:cNvPr id="188" name="Google Shape;2069;p45">
              <a:extLst>
                <a:ext uri="{FF2B5EF4-FFF2-40B4-BE49-F238E27FC236}">
                  <a16:creationId xmlns:a16="http://schemas.microsoft.com/office/drawing/2014/main" id="{6178B58F-1A24-4F14-BA10-9ED47EC57319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0;p45">
              <a:extLst>
                <a:ext uri="{FF2B5EF4-FFF2-40B4-BE49-F238E27FC236}">
                  <a16:creationId xmlns:a16="http://schemas.microsoft.com/office/drawing/2014/main" id="{96A24E7D-4202-4410-A7B0-1D64B0E9353F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1;p45">
              <a:extLst>
                <a:ext uri="{FF2B5EF4-FFF2-40B4-BE49-F238E27FC236}">
                  <a16:creationId xmlns:a16="http://schemas.microsoft.com/office/drawing/2014/main" id="{88255548-4B03-4CB2-A1C4-D648ED91066C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2;p45">
              <a:extLst>
                <a:ext uri="{FF2B5EF4-FFF2-40B4-BE49-F238E27FC236}">
                  <a16:creationId xmlns:a16="http://schemas.microsoft.com/office/drawing/2014/main" id="{DE9EC421-408A-4B18-8B07-F0DE3E5C244B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3;p45">
              <a:extLst>
                <a:ext uri="{FF2B5EF4-FFF2-40B4-BE49-F238E27FC236}">
                  <a16:creationId xmlns:a16="http://schemas.microsoft.com/office/drawing/2014/main" id="{0EF05E27-E183-4D09-9DF9-F1F3109EB7BE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4;p45">
              <a:extLst>
                <a:ext uri="{FF2B5EF4-FFF2-40B4-BE49-F238E27FC236}">
                  <a16:creationId xmlns:a16="http://schemas.microsoft.com/office/drawing/2014/main" id="{CA33D05C-C16F-4E2D-B0CB-67F716E1AF20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75;p45">
              <a:extLst>
                <a:ext uri="{FF2B5EF4-FFF2-40B4-BE49-F238E27FC236}">
                  <a16:creationId xmlns:a16="http://schemas.microsoft.com/office/drawing/2014/main" id="{72640A7A-4DDF-4CF0-8020-7B064DD25771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76;p45">
              <a:extLst>
                <a:ext uri="{FF2B5EF4-FFF2-40B4-BE49-F238E27FC236}">
                  <a16:creationId xmlns:a16="http://schemas.microsoft.com/office/drawing/2014/main" id="{ADBBEE8B-2CDE-457F-AEA2-91E51AE7C421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77;p45">
              <a:extLst>
                <a:ext uri="{FF2B5EF4-FFF2-40B4-BE49-F238E27FC236}">
                  <a16:creationId xmlns:a16="http://schemas.microsoft.com/office/drawing/2014/main" id="{CE735210-009A-4326-8E2D-A5EA81B5B096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78;p45">
              <a:extLst>
                <a:ext uri="{FF2B5EF4-FFF2-40B4-BE49-F238E27FC236}">
                  <a16:creationId xmlns:a16="http://schemas.microsoft.com/office/drawing/2014/main" id="{43D2D6FA-4982-4C54-9129-083CC61AF8FD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79;p45">
              <a:extLst>
                <a:ext uri="{FF2B5EF4-FFF2-40B4-BE49-F238E27FC236}">
                  <a16:creationId xmlns:a16="http://schemas.microsoft.com/office/drawing/2014/main" id="{28EFB572-1073-4675-B199-30A84EA9EC35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0;p45">
              <a:extLst>
                <a:ext uri="{FF2B5EF4-FFF2-40B4-BE49-F238E27FC236}">
                  <a16:creationId xmlns:a16="http://schemas.microsoft.com/office/drawing/2014/main" id="{D63396E7-BBE4-44BD-A308-6C2A6B84AC34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1;p45">
              <a:extLst>
                <a:ext uri="{FF2B5EF4-FFF2-40B4-BE49-F238E27FC236}">
                  <a16:creationId xmlns:a16="http://schemas.microsoft.com/office/drawing/2014/main" id="{408FD001-372B-43E6-8671-F9B4E957C39C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2;p45">
              <a:extLst>
                <a:ext uri="{FF2B5EF4-FFF2-40B4-BE49-F238E27FC236}">
                  <a16:creationId xmlns:a16="http://schemas.microsoft.com/office/drawing/2014/main" id="{6E68E568-4EB1-4EC2-8F2C-0601D3AC890D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3;p45">
              <a:extLst>
                <a:ext uri="{FF2B5EF4-FFF2-40B4-BE49-F238E27FC236}">
                  <a16:creationId xmlns:a16="http://schemas.microsoft.com/office/drawing/2014/main" id="{8D68FE8F-E5E9-4ACE-9C27-DC222566F990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4;p45">
              <a:extLst>
                <a:ext uri="{FF2B5EF4-FFF2-40B4-BE49-F238E27FC236}">
                  <a16:creationId xmlns:a16="http://schemas.microsoft.com/office/drawing/2014/main" id="{4A33FA5D-7B4D-4178-BE54-E5D516A9BAB6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85;p45">
              <a:extLst>
                <a:ext uri="{FF2B5EF4-FFF2-40B4-BE49-F238E27FC236}">
                  <a16:creationId xmlns:a16="http://schemas.microsoft.com/office/drawing/2014/main" id="{46BDF9CF-FE7D-43BE-B884-1CDE3056BE00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86;p45">
              <a:extLst>
                <a:ext uri="{FF2B5EF4-FFF2-40B4-BE49-F238E27FC236}">
                  <a16:creationId xmlns:a16="http://schemas.microsoft.com/office/drawing/2014/main" id="{ABF100D4-CD92-4697-B306-B684BAD09FAE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1642;p42">
            <a:hlinkClick r:id="rId7" action="ppaction://hlinksldjump"/>
            <a:extLst>
              <a:ext uri="{FF2B5EF4-FFF2-40B4-BE49-F238E27FC236}">
                <a16:creationId xmlns:a16="http://schemas.microsoft.com/office/drawing/2014/main" id="{D73670A0-6A7A-4EC7-B252-00896D34D653}"/>
              </a:ext>
            </a:extLst>
          </p:cNvPr>
          <p:cNvSpPr txBox="1">
            <a:spLocks/>
          </p:cNvSpPr>
          <p:nvPr/>
        </p:nvSpPr>
        <p:spPr>
          <a:xfrm>
            <a:off x="5144757" y="4554777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51"/>
          <p:cNvSpPr txBox="1">
            <a:spLocks noGrp="1"/>
          </p:cNvSpPr>
          <p:nvPr>
            <p:ph type="subTitle" idx="5"/>
          </p:nvPr>
        </p:nvSpPr>
        <p:spPr>
          <a:xfrm>
            <a:off x="2297484" y="2220841"/>
            <a:ext cx="1758321" cy="846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sz="3200" dirty="0"/>
              <a:t>3 și -2</a:t>
            </a:r>
            <a:endParaRPr sz="3200" dirty="0"/>
          </a:p>
        </p:txBody>
      </p:sp>
      <p:sp>
        <p:nvSpPr>
          <p:cNvPr id="3143" name="Google Shape;3143;p51"/>
          <p:cNvSpPr txBox="1">
            <a:spLocks noGrp="1"/>
          </p:cNvSpPr>
          <p:nvPr>
            <p:ph type="title"/>
          </p:nvPr>
        </p:nvSpPr>
        <p:spPr>
          <a:xfrm>
            <a:off x="519433" y="408802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3144" name="Google Shape;3144;p51"/>
          <p:cNvGrpSpPr/>
          <p:nvPr/>
        </p:nvGrpSpPr>
        <p:grpSpPr>
          <a:xfrm>
            <a:off x="5552875" y="584550"/>
            <a:ext cx="2018808" cy="4754978"/>
            <a:chOff x="5552875" y="584550"/>
            <a:chExt cx="2018808" cy="4754978"/>
          </a:xfrm>
        </p:grpSpPr>
        <p:sp>
          <p:nvSpPr>
            <p:cNvPr id="3145" name="Google Shape;3145;p51"/>
            <p:cNvSpPr/>
            <p:nvPr/>
          </p:nvSpPr>
          <p:spPr>
            <a:xfrm>
              <a:off x="6920912" y="4988517"/>
              <a:ext cx="650771" cy="299114"/>
            </a:xfrm>
            <a:custGeom>
              <a:avLst/>
              <a:gdLst/>
              <a:ahLst/>
              <a:cxnLst/>
              <a:rect l="l" t="t" r="r" b="b"/>
              <a:pathLst>
                <a:path w="24226" h="11135" extrusionOk="0">
                  <a:moveTo>
                    <a:pt x="6484" y="1"/>
                  </a:moveTo>
                  <a:cubicBezTo>
                    <a:pt x="6119" y="1"/>
                    <a:pt x="5731" y="136"/>
                    <a:pt x="5542" y="633"/>
                  </a:cubicBezTo>
                  <a:cubicBezTo>
                    <a:pt x="5376" y="1069"/>
                    <a:pt x="5747" y="2789"/>
                    <a:pt x="3440" y="3541"/>
                  </a:cubicBezTo>
                  <a:cubicBezTo>
                    <a:pt x="2989" y="3688"/>
                    <a:pt x="2666" y="3749"/>
                    <a:pt x="2431" y="3749"/>
                  </a:cubicBezTo>
                  <a:cubicBezTo>
                    <a:pt x="1334" y="3749"/>
                    <a:pt x="2110" y="2442"/>
                    <a:pt x="443" y="2442"/>
                  </a:cubicBezTo>
                  <a:cubicBezTo>
                    <a:pt x="340" y="2442"/>
                    <a:pt x="229" y="2447"/>
                    <a:pt x="107" y="2457"/>
                  </a:cubicBezTo>
                  <a:cubicBezTo>
                    <a:pt x="107" y="2457"/>
                    <a:pt x="101" y="2443"/>
                    <a:pt x="94" y="2443"/>
                  </a:cubicBezTo>
                  <a:cubicBezTo>
                    <a:pt x="61" y="2443"/>
                    <a:pt x="0" y="2719"/>
                    <a:pt x="326" y="5721"/>
                  </a:cubicBezTo>
                  <a:cubicBezTo>
                    <a:pt x="695" y="9124"/>
                    <a:pt x="1110" y="10677"/>
                    <a:pt x="1399" y="10894"/>
                  </a:cubicBezTo>
                  <a:cubicBezTo>
                    <a:pt x="1583" y="11032"/>
                    <a:pt x="1984" y="11135"/>
                    <a:pt x="2797" y="11135"/>
                  </a:cubicBezTo>
                  <a:cubicBezTo>
                    <a:pt x="3256" y="11135"/>
                    <a:pt x="3847" y="11102"/>
                    <a:pt x="4605" y="11023"/>
                  </a:cubicBezTo>
                  <a:cubicBezTo>
                    <a:pt x="6701" y="10806"/>
                    <a:pt x="7900" y="9622"/>
                    <a:pt x="9835" y="8814"/>
                  </a:cubicBezTo>
                  <a:cubicBezTo>
                    <a:pt x="13368" y="7335"/>
                    <a:pt x="14344" y="7771"/>
                    <a:pt x="18026" y="7352"/>
                  </a:cubicBezTo>
                  <a:cubicBezTo>
                    <a:pt x="22844" y="6807"/>
                    <a:pt x="23605" y="4482"/>
                    <a:pt x="23801" y="3742"/>
                  </a:cubicBezTo>
                  <a:cubicBezTo>
                    <a:pt x="24226" y="2134"/>
                    <a:pt x="23130" y="1181"/>
                    <a:pt x="21371" y="1085"/>
                  </a:cubicBezTo>
                  <a:cubicBezTo>
                    <a:pt x="21321" y="1083"/>
                    <a:pt x="21269" y="1081"/>
                    <a:pt x="21216" y="1081"/>
                  </a:cubicBezTo>
                  <a:cubicBezTo>
                    <a:pt x="19619" y="1081"/>
                    <a:pt x="16756" y="2289"/>
                    <a:pt x="14236" y="2289"/>
                  </a:cubicBezTo>
                  <a:cubicBezTo>
                    <a:pt x="13910" y="2289"/>
                    <a:pt x="13589" y="2269"/>
                    <a:pt x="13278" y="2223"/>
                  </a:cubicBezTo>
                  <a:cubicBezTo>
                    <a:pt x="10484" y="1814"/>
                    <a:pt x="7317" y="190"/>
                    <a:pt x="7317" y="190"/>
                  </a:cubicBezTo>
                  <a:cubicBezTo>
                    <a:pt x="7317" y="190"/>
                    <a:pt x="6917" y="1"/>
                    <a:pt x="6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1"/>
            <p:cNvSpPr/>
            <p:nvPr/>
          </p:nvSpPr>
          <p:spPr>
            <a:xfrm>
              <a:off x="6828775" y="4747913"/>
              <a:ext cx="263226" cy="361730"/>
            </a:xfrm>
            <a:custGeom>
              <a:avLst/>
              <a:gdLst/>
              <a:ahLst/>
              <a:cxnLst/>
              <a:rect l="l" t="t" r="r" b="b"/>
              <a:pathLst>
                <a:path w="9799" h="13466" extrusionOk="0">
                  <a:moveTo>
                    <a:pt x="5484" y="0"/>
                  </a:moveTo>
                  <a:lnTo>
                    <a:pt x="0" y="2503"/>
                  </a:lnTo>
                  <a:lnTo>
                    <a:pt x="4283" y="13466"/>
                  </a:lnTo>
                  <a:lnTo>
                    <a:pt x="9798" y="11255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1"/>
            <p:cNvSpPr/>
            <p:nvPr/>
          </p:nvSpPr>
          <p:spPr>
            <a:xfrm>
              <a:off x="6890182" y="4954107"/>
              <a:ext cx="648488" cy="287053"/>
            </a:xfrm>
            <a:custGeom>
              <a:avLst/>
              <a:gdLst/>
              <a:ahLst/>
              <a:cxnLst/>
              <a:rect l="l" t="t" r="r" b="b"/>
              <a:pathLst>
                <a:path w="24141" h="10686" extrusionOk="0">
                  <a:moveTo>
                    <a:pt x="7251" y="1"/>
                  </a:moveTo>
                  <a:cubicBezTo>
                    <a:pt x="6887" y="1"/>
                    <a:pt x="6500" y="136"/>
                    <a:pt x="6311" y="632"/>
                  </a:cubicBezTo>
                  <a:cubicBezTo>
                    <a:pt x="6145" y="1068"/>
                    <a:pt x="6516" y="2788"/>
                    <a:pt x="4208" y="3541"/>
                  </a:cubicBezTo>
                  <a:cubicBezTo>
                    <a:pt x="3653" y="3721"/>
                    <a:pt x="3218" y="3798"/>
                    <a:pt x="2867" y="3798"/>
                  </a:cubicBezTo>
                  <a:cubicBezTo>
                    <a:pt x="1599" y="3798"/>
                    <a:pt x="1418" y="2798"/>
                    <a:pt x="573" y="2063"/>
                  </a:cubicBezTo>
                  <a:cubicBezTo>
                    <a:pt x="566" y="2057"/>
                    <a:pt x="556" y="2054"/>
                    <a:pt x="544" y="2054"/>
                  </a:cubicBezTo>
                  <a:cubicBezTo>
                    <a:pt x="409" y="2054"/>
                    <a:pt x="1" y="2410"/>
                    <a:pt x="47" y="2505"/>
                  </a:cubicBezTo>
                  <a:cubicBezTo>
                    <a:pt x="214" y="2836"/>
                    <a:pt x="852" y="3479"/>
                    <a:pt x="1096" y="5720"/>
                  </a:cubicBezTo>
                  <a:cubicBezTo>
                    <a:pt x="1466" y="9124"/>
                    <a:pt x="1875" y="10298"/>
                    <a:pt x="2164" y="10515"/>
                  </a:cubicBezTo>
                  <a:cubicBezTo>
                    <a:pt x="2313" y="10627"/>
                    <a:pt x="2649" y="10685"/>
                    <a:pt x="3228" y="10685"/>
                  </a:cubicBezTo>
                  <a:cubicBezTo>
                    <a:pt x="3770" y="10685"/>
                    <a:pt x="4526" y="10635"/>
                    <a:pt x="5540" y="10529"/>
                  </a:cubicBezTo>
                  <a:cubicBezTo>
                    <a:pt x="7638" y="10314"/>
                    <a:pt x="8697" y="9335"/>
                    <a:pt x="10632" y="8525"/>
                  </a:cubicBezTo>
                  <a:cubicBezTo>
                    <a:pt x="13202" y="7449"/>
                    <a:pt x="14393" y="7360"/>
                    <a:pt x="16277" y="7360"/>
                  </a:cubicBezTo>
                  <a:cubicBezTo>
                    <a:pt x="16650" y="7360"/>
                    <a:pt x="17051" y="7364"/>
                    <a:pt x="17495" y="7364"/>
                  </a:cubicBezTo>
                  <a:cubicBezTo>
                    <a:pt x="17890" y="7364"/>
                    <a:pt x="18321" y="7361"/>
                    <a:pt x="18797" y="7350"/>
                  </a:cubicBezTo>
                  <a:cubicBezTo>
                    <a:pt x="23597" y="7245"/>
                    <a:pt x="23803" y="4337"/>
                    <a:pt x="23971" y="3590"/>
                  </a:cubicBezTo>
                  <a:cubicBezTo>
                    <a:pt x="24140" y="2843"/>
                    <a:pt x="23127" y="2317"/>
                    <a:pt x="21368" y="2223"/>
                  </a:cubicBezTo>
                  <a:cubicBezTo>
                    <a:pt x="21208" y="2214"/>
                    <a:pt x="21040" y="2210"/>
                    <a:pt x="20864" y="2210"/>
                  </a:cubicBezTo>
                  <a:cubicBezTo>
                    <a:pt x="19678" y="2210"/>
                    <a:pt x="18149" y="2385"/>
                    <a:pt x="16499" y="2385"/>
                  </a:cubicBezTo>
                  <a:cubicBezTo>
                    <a:pt x="15701" y="2385"/>
                    <a:pt x="14876" y="2344"/>
                    <a:pt x="14047" y="2223"/>
                  </a:cubicBezTo>
                  <a:cubicBezTo>
                    <a:pt x="11253" y="1814"/>
                    <a:pt x="8085" y="191"/>
                    <a:pt x="8085" y="191"/>
                  </a:cubicBezTo>
                  <a:cubicBezTo>
                    <a:pt x="8085" y="191"/>
                    <a:pt x="7684" y="1"/>
                    <a:pt x="7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1"/>
            <p:cNvSpPr/>
            <p:nvPr/>
          </p:nvSpPr>
          <p:spPr>
            <a:xfrm>
              <a:off x="7044666" y="4860009"/>
              <a:ext cx="62482" cy="161390"/>
            </a:xfrm>
            <a:custGeom>
              <a:avLst/>
              <a:gdLst/>
              <a:ahLst/>
              <a:cxnLst/>
              <a:rect l="l" t="t" r="r" b="b"/>
              <a:pathLst>
                <a:path w="2326" h="6008" extrusionOk="0">
                  <a:moveTo>
                    <a:pt x="1508" y="1"/>
                  </a:moveTo>
                  <a:cubicBezTo>
                    <a:pt x="971" y="1"/>
                    <a:pt x="730" y="653"/>
                    <a:pt x="377" y="1771"/>
                  </a:cubicBezTo>
                  <a:cubicBezTo>
                    <a:pt x="1" y="2958"/>
                    <a:pt x="938" y="6008"/>
                    <a:pt x="938" y="6008"/>
                  </a:cubicBezTo>
                  <a:cubicBezTo>
                    <a:pt x="938" y="6008"/>
                    <a:pt x="2325" y="5169"/>
                    <a:pt x="2301" y="4994"/>
                  </a:cubicBezTo>
                  <a:cubicBezTo>
                    <a:pt x="2276" y="4819"/>
                    <a:pt x="1888" y="3821"/>
                    <a:pt x="2001" y="2620"/>
                  </a:cubicBezTo>
                  <a:cubicBezTo>
                    <a:pt x="2114" y="1420"/>
                    <a:pt x="2225" y="96"/>
                    <a:pt x="1613" y="9"/>
                  </a:cubicBezTo>
                  <a:cubicBezTo>
                    <a:pt x="1577" y="3"/>
                    <a:pt x="1542" y="1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1"/>
            <p:cNvSpPr/>
            <p:nvPr/>
          </p:nvSpPr>
          <p:spPr>
            <a:xfrm>
              <a:off x="7172181" y="4996012"/>
              <a:ext cx="68043" cy="66028"/>
            </a:xfrm>
            <a:custGeom>
              <a:avLst/>
              <a:gdLst/>
              <a:ahLst/>
              <a:cxnLst/>
              <a:rect l="l" t="t" r="r" b="b"/>
              <a:pathLst>
                <a:path w="2533" h="2458" extrusionOk="0">
                  <a:moveTo>
                    <a:pt x="910" y="0"/>
                  </a:moveTo>
                  <a:cubicBezTo>
                    <a:pt x="910" y="0"/>
                    <a:pt x="1" y="1361"/>
                    <a:pt x="51" y="2019"/>
                  </a:cubicBezTo>
                  <a:cubicBezTo>
                    <a:pt x="78" y="2376"/>
                    <a:pt x="430" y="2457"/>
                    <a:pt x="745" y="2457"/>
                  </a:cubicBezTo>
                  <a:cubicBezTo>
                    <a:pt x="1011" y="2457"/>
                    <a:pt x="1251" y="2400"/>
                    <a:pt x="1251" y="2400"/>
                  </a:cubicBezTo>
                  <a:lnTo>
                    <a:pt x="2533" y="46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1"/>
            <p:cNvSpPr/>
            <p:nvPr/>
          </p:nvSpPr>
          <p:spPr>
            <a:xfrm>
              <a:off x="7240196" y="5011538"/>
              <a:ext cx="46580" cy="50501"/>
            </a:xfrm>
            <a:custGeom>
              <a:avLst/>
              <a:gdLst/>
              <a:ahLst/>
              <a:cxnLst/>
              <a:rect l="l" t="t" r="r" b="b"/>
              <a:pathLst>
                <a:path w="1734" h="1880" extrusionOk="0">
                  <a:moveTo>
                    <a:pt x="538" y="0"/>
                  </a:moveTo>
                  <a:cubicBezTo>
                    <a:pt x="538" y="0"/>
                    <a:pt x="8" y="1448"/>
                    <a:pt x="1" y="1805"/>
                  </a:cubicBezTo>
                  <a:cubicBezTo>
                    <a:pt x="1" y="1805"/>
                    <a:pt x="948" y="1861"/>
                    <a:pt x="1193" y="1878"/>
                  </a:cubicBezTo>
                  <a:cubicBezTo>
                    <a:pt x="1208" y="1879"/>
                    <a:pt x="1223" y="1880"/>
                    <a:pt x="1237" y="1880"/>
                  </a:cubicBezTo>
                  <a:cubicBezTo>
                    <a:pt x="1444" y="1880"/>
                    <a:pt x="1494" y="1748"/>
                    <a:pt x="1494" y="1748"/>
                  </a:cubicBezTo>
                  <a:lnTo>
                    <a:pt x="1733" y="16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1"/>
            <p:cNvSpPr/>
            <p:nvPr/>
          </p:nvSpPr>
          <p:spPr>
            <a:xfrm>
              <a:off x="7118134" y="4978874"/>
              <a:ext cx="55390" cy="52973"/>
            </a:xfrm>
            <a:custGeom>
              <a:avLst/>
              <a:gdLst/>
              <a:ahLst/>
              <a:cxnLst/>
              <a:rect l="l" t="t" r="r" b="b"/>
              <a:pathLst>
                <a:path w="2062" h="1972" extrusionOk="0">
                  <a:moveTo>
                    <a:pt x="1223" y="1"/>
                  </a:moveTo>
                  <a:cubicBezTo>
                    <a:pt x="1223" y="1"/>
                    <a:pt x="1" y="1371"/>
                    <a:pt x="188" y="1580"/>
                  </a:cubicBezTo>
                  <a:cubicBezTo>
                    <a:pt x="377" y="1790"/>
                    <a:pt x="1033" y="1972"/>
                    <a:pt x="1033" y="1972"/>
                  </a:cubicBezTo>
                  <a:lnTo>
                    <a:pt x="2062" y="334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1"/>
            <p:cNvSpPr/>
            <p:nvPr/>
          </p:nvSpPr>
          <p:spPr>
            <a:xfrm>
              <a:off x="6005288" y="5126213"/>
              <a:ext cx="341181" cy="213315"/>
            </a:xfrm>
            <a:custGeom>
              <a:avLst/>
              <a:gdLst/>
              <a:ahLst/>
              <a:cxnLst/>
              <a:rect l="l" t="t" r="r" b="b"/>
              <a:pathLst>
                <a:path w="12701" h="7941" extrusionOk="0">
                  <a:moveTo>
                    <a:pt x="11540" y="1"/>
                  </a:moveTo>
                  <a:cubicBezTo>
                    <a:pt x="11246" y="1"/>
                    <a:pt x="10997" y="27"/>
                    <a:pt x="10997" y="27"/>
                  </a:cubicBezTo>
                  <a:lnTo>
                    <a:pt x="1374" y="3140"/>
                  </a:lnTo>
                  <a:lnTo>
                    <a:pt x="478" y="3917"/>
                  </a:lnTo>
                  <a:cubicBezTo>
                    <a:pt x="478" y="3917"/>
                    <a:pt x="0" y="4724"/>
                    <a:pt x="179" y="5733"/>
                  </a:cubicBezTo>
                  <a:cubicBezTo>
                    <a:pt x="359" y="6741"/>
                    <a:pt x="597" y="7375"/>
                    <a:pt x="2298" y="7692"/>
                  </a:cubicBezTo>
                  <a:cubicBezTo>
                    <a:pt x="3168" y="7854"/>
                    <a:pt x="4139" y="7941"/>
                    <a:pt x="5060" y="7941"/>
                  </a:cubicBezTo>
                  <a:cubicBezTo>
                    <a:pt x="5942" y="7941"/>
                    <a:pt x="6778" y="7861"/>
                    <a:pt x="7436" y="7692"/>
                  </a:cubicBezTo>
                  <a:cubicBezTo>
                    <a:pt x="8781" y="7347"/>
                    <a:pt x="9616" y="6942"/>
                    <a:pt x="9916" y="6164"/>
                  </a:cubicBezTo>
                  <a:cubicBezTo>
                    <a:pt x="10213" y="5387"/>
                    <a:pt x="9826" y="3973"/>
                    <a:pt x="10333" y="3310"/>
                  </a:cubicBezTo>
                  <a:cubicBezTo>
                    <a:pt x="10841" y="2648"/>
                    <a:pt x="11021" y="3079"/>
                    <a:pt x="11588" y="2648"/>
                  </a:cubicBezTo>
                  <a:cubicBezTo>
                    <a:pt x="12156" y="2216"/>
                    <a:pt x="12455" y="1754"/>
                    <a:pt x="12476" y="1301"/>
                  </a:cubicBezTo>
                  <a:cubicBezTo>
                    <a:pt x="12499" y="847"/>
                    <a:pt x="12700" y="365"/>
                    <a:pt x="12363" y="142"/>
                  </a:cubicBezTo>
                  <a:cubicBezTo>
                    <a:pt x="12192" y="29"/>
                    <a:pt x="11842" y="1"/>
                    <a:pt x="11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1"/>
            <p:cNvSpPr/>
            <p:nvPr/>
          </p:nvSpPr>
          <p:spPr>
            <a:xfrm>
              <a:off x="6161438" y="4761237"/>
              <a:ext cx="161309" cy="330113"/>
            </a:xfrm>
            <a:custGeom>
              <a:avLst/>
              <a:gdLst/>
              <a:ahLst/>
              <a:cxnLst/>
              <a:rect l="l" t="t" r="r" b="b"/>
              <a:pathLst>
                <a:path w="6005" h="12289" extrusionOk="0">
                  <a:moveTo>
                    <a:pt x="6005" y="0"/>
                  </a:moveTo>
                  <a:lnTo>
                    <a:pt x="0" y="547"/>
                  </a:lnTo>
                  <a:lnTo>
                    <a:pt x="870" y="12289"/>
                  </a:lnTo>
                  <a:lnTo>
                    <a:pt x="5627" y="12289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1"/>
            <p:cNvSpPr/>
            <p:nvPr/>
          </p:nvSpPr>
          <p:spPr>
            <a:xfrm>
              <a:off x="6132077" y="4971541"/>
              <a:ext cx="166924" cy="84966"/>
            </a:xfrm>
            <a:custGeom>
              <a:avLst/>
              <a:gdLst/>
              <a:ahLst/>
              <a:cxnLst/>
              <a:rect l="l" t="t" r="r" b="b"/>
              <a:pathLst>
                <a:path w="6214" h="3163" extrusionOk="0">
                  <a:moveTo>
                    <a:pt x="2515" y="0"/>
                  </a:moveTo>
                  <a:cubicBezTo>
                    <a:pt x="1648" y="0"/>
                    <a:pt x="916" y="165"/>
                    <a:pt x="567" y="254"/>
                  </a:cubicBezTo>
                  <a:cubicBezTo>
                    <a:pt x="1" y="396"/>
                    <a:pt x="448" y="2011"/>
                    <a:pt x="448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6"/>
                    <a:pt x="6005" y="2241"/>
                  </a:cubicBezTo>
                  <a:cubicBezTo>
                    <a:pt x="6214" y="1292"/>
                    <a:pt x="5765" y="743"/>
                    <a:pt x="4243" y="254"/>
                  </a:cubicBezTo>
                  <a:cubicBezTo>
                    <a:pt x="3655" y="65"/>
                    <a:pt x="3058" y="0"/>
                    <a:pt x="2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1"/>
            <p:cNvSpPr/>
            <p:nvPr/>
          </p:nvSpPr>
          <p:spPr>
            <a:xfrm>
              <a:off x="6016543" y="5007401"/>
              <a:ext cx="322377" cy="280149"/>
            </a:xfrm>
            <a:custGeom>
              <a:avLst/>
              <a:gdLst/>
              <a:ahLst/>
              <a:cxnLst/>
              <a:rect l="l" t="t" r="r" b="b"/>
              <a:pathLst>
                <a:path w="12001" h="10429" extrusionOk="0">
                  <a:moveTo>
                    <a:pt x="11444" y="0"/>
                  </a:moveTo>
                  <a:cubicBezTo>
                    <a:pt x="11411" y="0"/>
                    <a:pt x="11380" y="14"/>
                    <a:pt x="11351" y="41"/>
                  </a:cubicBezTo>
                  <a:cubicBezTo>
                    <a:pt x="11111" y="273"/>
                    <a:pt x="11111" y="1482"/>
                    <a:pt x="10573" y="1656"/>
                  </a:cubicBezTo>
                  <a:cubicBezTo>
                    <a:pt x="10536" y="1667"/>
                    <a:pt x="10500" y="1673"/>
                    <a:pt x="10466" y="1673"/>
                  </a:cubicBezTo>
                  <a:cubicBezTo>
                    <a:pt x="9989" y="1673"/>
                    <a:pt x="9679" y="648"/>
                    <a:pt x="9679" y="648"/>
                  </a:cubicBezTo>
                  <a:lnTo>
                    <a:pt x="5047" y="247"/>
                  </a:lnTo>
                  <a:cubicBezTo>
                    <a:pt x="5047" y="247"/>
                    <a:pt x="3852" y="1165"/>
                    <a:pt x="2747" y="3212"/>
                  </a:cubicBezTo>
                  <a:cubicBezTo>
                    <a:pt x="1643" y="5258"/>
                    <a:pt x="0" y="7418"/>
                    <a:pt x="59" y="8340"/>
                  </a:cubicBezTo>
                  <a:cubicBezTo>
                    <a:pt x="120" y="9262"/>
                    <a:pt x="58" y="9924"/>
                    <a:pt x="2553" y="10184"/>
                  </a:cubicBezTo>
                  <a:cubicBezTo>
                    <a:pt x="3845" y="10317"/>
                    <a:pt x="4924" y="10428"/>
                    <a:pt x="5789" y="10428"/>
                  </a:cubicBezTo>
                  <a:cubicBezTo>
                    <a:pt x="6595" y="10428"/>
                    <a:pt x="7214" y="10332"/>
                    <a:pt x="7646" y="10068"/>
                  </a:cubicBezTo>
                  <a:cubicBezTo>
                    <a:pt x="8541" y="9521"/>
                    <a:pt x="9229" y="9204"/>
                    <a:pt x="9408" y="8426"/>
                  </a:cubicBezTo>
                  <a:cubicBezTo>
                    <a:pt x="9588" y="7649"/>
                    <a:pt x="10216" y="6697"/>
                    <a:pt x="10753" y="6266"/>
                  </a:cubicBezTo>
                  <a:cubicBezTo>
                    <a:pt x="11290" y="5834"/>
                    <a:pt x="11918" y="4969"/>
                    <a:pt x="11947" y="4565"/>
                  </a:cubicBezTo>
                  <a:cubicBezTo>
                    <a:pt x="11978" y="4161"/>
                    <a:pt x="11888" y="2604"/>
                    <a:pt x="11947" y="1598"/>
                  </a:cubicBezTo>
                  <a:cubicBezTo>
                    <a:pt x="12001" y="710"/>
                    <a:pt x="11684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1"/>
            <p:cNvSpPr/>
            <p:nvPr/>
          </p:nvSpPr>
          <p:spPr>
            <a:xfrm>
              <a:off x="6120795" y="5081111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0" y="0"/>
                  </a:moveTo>
                  <a:cubicBezTo>
                    <a:pt x="946" y="0"/>
                    <a:pt x="698" y="21"/>
                    <a:pt x="698" y="21"/>
                  </a:cubicBezTo>
                  <a:cubicBezTo>
                    <a:pt x="112" y="42"/>
                    <a:pt x="0" y="840"/>
                    <a:pt x="0" y="840"/>
                  </a:cubicBezTo>
                  <a:cubicBezTo>
                    <a:pt x="177" y="805"/>
                    <a:pt x="377" y="790"/>
                    <a:pt x="593" y="790"/>
                  </a:cubicBezTo>
                  <a:cubicBezTo>
                    <a:pt x="2226" y="790"/>
                    <a:pt x="4750" y="1682"/>
                    <a:pt x="4750" y="1682"/>
                  </a:cubicBezTo>
                  <a:lnTo>
                    <a:pt x="4974" y="757"/>
                  </a:lnTo>
                  <a:cubicBezTo>
                    <a:pt x="3787" y="102"/>
                    <a:pt x="2209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1"/>
            <p:cNvSpPr/>
            <p:nvPr/>
          </p:nvSpPr>
          <p:spPr>
            <a:xfrm>
              <a:off x="6089501" y="511979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1"/>
            <p:cNvSpPr/>
            <p:nvPr/>
          </p:nvSpPr>
          <p:spPr>
            <a:xfrm>
              <a:off x="6062236" y="515694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1"/>
            <p:cNvSpPr/>
            <p:nvPr/>
          </p:nvSpPr>
          <p:spPr>
            <a:xfrm>
              <a:off x="6087083" y="2733118"/>
              <a:ext cx="983114" cy="2162458"/>
            </a:xfrm>
            <a:custGeom>
              <a:avLst/>
              <a:gdLst/>
              <a:ahLst/>
              <a:cxnLst/>
              <a:rect l="l" t="t" r="r" b="b"/>
              <a:pathLst>
                <a:path w="36598" h="80501" extrusionOk="0">
                  <a:moveTo>
                    <a:pt x="539" y="0"/>
                  </a:moveTo>
                  <a:lnTo>
                    <a:pt x="1" y="19088"/>
                  </a:lnTo>
                  <a:cubicBezTo>
                    <a:pt x="1" y="19088"/>
                    <a:pt x="3170" y="21328"/>
                    <a:pt x="3461" y="21328"/>
                  </a:cubicBezTo>
                  <a:cubicBezTo>
                    <a:pt x="3476" y="21328"/>
                    <a:pt x="3483" y="21322"/>
                    <a:pt x="3482" y="21308"/>
                  </a:cubicBezTo>
                  <a:cubicBezTo>
                    <a:pt x="3451" y="21083"/>
                    <a:pt x="3092" y="15412"/>
                    <a:pt x="3777" y="15412"/>
                  </a:cubicBezTo>
                  <a:cubicBezTo>
                    <a:pt x="3893" y="15412"/>
                    <a:pt x="4038" y="15573"/>
                    <a:pt x="4219" y="15948"/>
                  </a:cubicBezTo>
                  <a:cubicBezTo>
                    <a:pt x="5475" y="18549"/>
                    <a:pt x="9513" y="32545"/>
                    <a:pt x="10589" y="35146"/>
                  </a:cubicBezTo>
                  <a:cubicBezTo>
                    <a:pt x="11666" y="37747"/>
                    <a:pt x="14267" y="46719"/>
                    <a:pt x="15254" y="48513"/>
                  </a:cubicBezTo>
                  <a:cubicBezTo>
                    <a:pt x="16241" y="50308"/>
                    <a:pt x="17137" y="54255"/>
                    <a:pt x="18484" y="59459"/>
                  </a:cubicBezTo>
                  <a:cubicBezTo>
                    <a:pt x="19829" y="64661"/>
                    <a:pt x="22640" y="70336"/>
                    <a:pt x="24077" y="72847"/>
                  </a:cubicBezTo>
                  <a:cubicBezTo>
                    <a:pt x="25512" y="75359"/>
                    <a:pt x="27552" y="80499"/>
                    <a:pt x="27552" y="80499"/>
                  </a:cubicBezTo>
                  <a:cubicBezTo>
                    <a:pt x="27552" y="80499"/>
                    <a:pt x="27618" y="80501"/>
                    <a:pt x="27739" y="80501"/>
                  </a:cubicBezTo>
                  <a:cubicBezTo>
                    <a:pt x="28929" y="80501"/>
                    <a:pt x="35427" y="80374"/>
                    <a:pt x="36337" y="77626"/>
                  </a:cubicBezTo>
                  <a:cubicBezTo>
                    <a:pt x="36597" y="76841"/>
                    <a:pt x="33946" y="72128"/>
                    <a:pt x="32959" y="69347"/>
                  </a:cubicBezTo>
                  <a:cubicBezTo>
                    <a:pt x="31972" y="66567"/>
                    <a:pt x="30147" y="56856"/>
                    <a:pt x="28891" y="52459"/>
                  </a:cubicBezTo>
                  <a:cubicBezTo>
                    <a:pt x="27634" y="48063"/>
                    <a:pt x="26468" y="46359"/>
                    <a:pt x="26468" y="44564"/>
                  </a:cubicBezTo>
                  <a:cubicBezTo>
                    <a:pt x="26468" y="42771"/>
                    <a:pt x="25212" y="39720"/>
                    <a:pt x="25031" y="37926"/>
                  </a:cubicBezTo>
                  <a:cubicBezTo>
                    <a:pt x="24852" y="36130"/>
                    <a:pt x="23865" y="34247"/>
                    <a:pt x="23327" y="29581"/>
                  </a:cubicBezTo>
                  <a:cubicBezTo>
                    <a:pt x="22788" y="24915"/>
                    <a:pt x="21263" y="15585"/>
                    <a:pt x="20904" y="12563"/>
                  </a:cubicBezTo>
                  <a:cubicBezTo>
                    <a:pt x="20546" y="9541"/>
                    <a:pt x="19289" y="4823"/>
                    <a:pt x="19289" y="4823"/>
                  </a:cubicBezTo>
                  <a:lnTo>
                    <a:pt x="18482" y="986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1"/>
            <p:cNvSpPr/>
            <p:nvPr/>
          </p:nvSpPr>
          <p:spPr>
            <a:xfrm>
              <a:off x="5660539" y="2733038"/>
              <a:ext cx="718491" cy="2171941"/>
            </a:xfrm>
            <a:custGeom>
              <a:avLst/>
              <a:gdLst/>
              <a:ahLst/>
              <a:cxnLst/>
              <a:rect l="l" t="t" r="r" b="b"/>
              <a:pathLst>
                <a:path w="26747" h="80854" extrusionOk="0">
                  <a:moveTo>
                    <a:pt x="16420" y="0"/>
                  </a:moveTo>
                  <a:lnTo>
                    <a:pt x="807" y="982"/>
                  </a:lnTo>
                  <a:cubicBezTo>
                    <a:pt x="807" y="982"/>
                    <a:pt x="1" y="7016"/>
                    <a:pt x="2244" y="16370"/>
                  </a:cubicBezTo>
                  <a:cubicBezTo>
                    <a:pt x="4487" y="25724"/>
                    <a:pt x="7715" y="30210"/>
                    <a:pt x="8344" y="37745"/>
                  </a:cubicBezTo>
                  <a:cubicBezTo>
                    <a:pt x="8971" y="45282"/>
                    <a:pt x="9781" y="52011"/>
                    <a:pt x="11305" y="56945"/>
                  </a:cubicBezTo>
                  <a:cubicBezTo>
                    <a:pt x="12830" y="61880"/>
                    <a:pt x="14037" y="67817"/>
                    <a:pt x="14664" y="71675"/>
                  </a:cubicBezTo>
                  <a:cubicBezTo>
                    <a:pt x="15292" y="75533"/>
                    <a:pt x="16308" y="80673"/>
                    <a:pt x="16308" y="80673"/>
                  </a:cubicBezTo>
                  <a:cubicBezTo>
                    <a:pt x="16308" y="80673"/>
                    <a:pt x="17499" y="80853"/>
                    <a:pt x="19078" y="80853"/>
                  </a:cubicBezTo>
                  <a:cubicBezTo>
                    <a:pt x="22010" y="80853"/>
                    <a:pt x="26280" y="80231"/>
                    <a:pt x="26747" y="76675"/>
                  </a:cubicBezTo>
                  <a:cubicBezTo>
                    <a:pt x="26747" y="76675"/>
                    <a:pt x="24762" y="71840"/>
                    <a:pt x="24492" y="68431"/>
                  </a:cubicBezTo>
                  <a:cubicBezTo>
                    <a:pt x="24223" y="65021"/>
                    <a:pt x="21442" y="50866"/>
                    <a:pt x="20995" y="48794"/>
                  </a:cubicBezTo>
                  <a:cubicBezTo>
                    <a:pt x="20545" y="46720"/>
                    <a:pt x="20545" y="38646"/>
                    <a:pt x="20457" y="34609"/>
                  </a:cubicBezTo>
                  <a:cubicBezTo>
                    <a:pt x="20367" y="30571"/>
                    <a:pt x="19919" y="19985"/>
                    <a:pt x="20098" y="15947"/>
                  </a:cubicBezTo>
                  <a:cubicBezTo>
                    <a:pt x="20277" y="11909"/>
                    <a:pt x="16420" y="0"/>
                    <a:pt x="16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1"/>
            <p:cNvSpPr/>
            <p:nvPr/>
          </p:nvSpPr>
          <p:spPr>
            <a:xfrm>
              <a:off x="5586238" y="584550"/>
              <a:ext cx="1101765" cy="1078476"/>
            </a:xfrm>
            <a:custGeom>
              <a:avLst/>
              <a:gdLst/>
              <a:ahLst/>
              <a:cxnLst/>
              <a:rect l="l" t="t" r="r" b="b"/>
              <a:pathLst>
                <a:path w="41015" h="40148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1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9" y="1204"/>
                    <a:pt x="17306" y="1119"/>
                    <a:pt x="16844" y="903"/>
                  </a:cubicBezTo>
                  <a:cubicBezTo>
                    <a:pt x="16434" y="712"/>
                    <a:pt x="16102" y="631"/>
                    <a:pt x="15826" y="631"/>
                  </a:cubicBezTo>
                  <a:cubicBezTo>
                    <a:pt x="14628" y="631"/>
                    <a:pt x="14489" y="2165"/>
                    <a:pt x="13662" y="2991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1" y="3407"/>
                    <a:pt x="11733" y="3092"/>
                    <a:pt x="11066" y="3092"/>
                  </a:cubicBezTo>
                  <a:cubicBezTo>
                    <a:pt x="10894" y="3092"/>
                    <a:pt x="10712" y="3113"/>
                    <a:pt x="10518" y="3166"/>
                  </a:cubicBezTo>
                  <a:cubicBezTo>
                    <a:pt x="9146" y="3535"/>
                    <a:pt x="8705" y="5636"/>
                    <a:pt x="7790" y="5942"/>
                  </a:cubicBezTo>
                  <a:cubicBezTo>
                    <a:pt x="6876" y="6246"/>
                    <a:pt x="5915" y="5675"/>
                    <a:pt x="5201" y="7382"/>
                  </a:cubicBezTo>
                  <a:cubicBezTo>
                    <a:pt x="4608" y="8804"/>
                    <a:pt x="4592" y="10230"/>
                    <a:pt x="3219" y="10587"/>
                  </a:cubicBezTo>
                  <a:cubicBezTo>
                    <a:pt x="1846" y="10942"/>
                    <a:pt x="2049" y="13178"/>
                    <a:pt x="2304" y="14348"/>
                  </a:cubicBezTo>
                  <a:cubicBezTo>
                    <a:pt x="2559" y="15519"/>
                    <a:pt x="1495" y="15482"/>
                    <a:pt x="986" y="16855"/>
                  </a:cubicBezTo>
                  <a:cubicBezTo>
                    <a:pt x="478" y="18228"/>
                    <a:pt x="3384" y="18846"/>
                    <a:pt x="1705" y="20604"/>
                  </a:cubicBezTo>
                  <a:cubicBezTo>
                    <a:pt x="1" y="22385"/>
                    <a:pt x="1534" y="25843"/>
                    <a:pt x="3408" y="26741"/>
                  </a:cubicBezTo>
                  <a:cubicBezTo>
                    <a:pt x="5471" y="27732"/>
                    <a:pt x="1850" y="30149"/>
                    <a:pt x="3577" y="30724"/>
                  </a:cubicBezTo>
                  <a:cubicBezTo>
                    <a:pt x="6928" y="31842"/>
                    <a:pt x="5086" y="33342"/>
                    <a:pt x="6458" y="34054"/>
                  </a:cubicBezTo>
                  <a:cubicBezTo>
                    <a:pt x="7831" y="34764"/>
                    <a:pt x="9375" y="34385"/>
                    <a:pt x="9679" y="36673"/>
                  </a:cubicBezTo>
                  <a:cubicBezTo>
                    <a:pt x="9912" y="38412"/>
                    <a:pt x="11380" y="39267"/>
                    <a:pt x="13052" y="39267"/>
                  </a:cubicBezTo>
                  <a:cubicBezTo>
                    <a:pt x="13579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8"/>
                  </a:cubicBezTo>
                  <a:cubicBezTo>
                    <a:pt x="19564" y="40037"/>
                    <a:pt x="20191" y="40147"/>
                    <a:pt x="20763" y="40147"/>
                  </a:cubicBezTo>
                  <a:cubicBezTo>
                    <a:pt x="22541" y="40147"/>
                    <a:pt x="23777" y="39083"/>
                    <a:pt x="24739" y="38159"/>
                  </a:cubicBezTo>
                  <a:cubicBezTo>
                    <a:pt x="25610" y="37323"/>
                    <a:pt x="26120" y="36983"/>
                    <a:pt x="27093" y="36983"/>
                  </a:cubicBezTo>
                  <a:cubicBezTo>
                    <a:pt x="27538" y="36983"/>
                    <a:pt x="28081" y="37055"/>
                    <a:pt x="28801" y="37182"/>
                  </a:cubicBezTo>
                  <a:cubicBezTo>
                    <a:pt x="29140" y="37243"/>
                    <a:pt x="29470" y="37274"/>
                    <a:pt x="29793" y="37274"/>
                  </a:cubicBezTo>
                  <a:cubicBezTo>
                    <a:pt x="31648" y="37274"/>
                    <a:pt x="33268" y="36239"/>
                    <a:pt x="35000" y="33725"/>
                  </a:cubicBezTo>
                  <a:cubicBezTo>
                    <a:pt x="37034" y="30776"/>
                    <a:pt x="38367" y="31598"/>
                    <a:pt x="38207" y="28591"/>
                  </a:cubicBezTo>
                  <a:cubicBezTo>
                    <a:pt x="38138" y="27295"/>
                    <a:pt x="40267" y="25402"/>
                    <a:pt x="40627" y="23617"/>
                  </a:cubicBezTo>
                  <a:cubicBezTo>
                    <a:pt x="41014" y="21687"/>
                    <a:pt x="39800" y="22227"/>
                    <a:pt x="39393" y="21107"/>
                  </a:cubicBezTo>
                  <a:cubicBezTo>
                    <a:pt x="38987" y="19988"/>
                    <a:pt x="40940" y="20075"/>
                    <a:pt x="40911" y="19018"/>
                  </a:cubicBezTo>
                  <a:cubicBezTo>
                    <a:pt x="40855" y="16865"/>
                    <a:pt x="38664" y="17198"/>
                    <a:pt x="39273" y="15572"/>
                  </a:cubicBezTo>
                  <a:cubicBezTo>
                    <a:pt x="39884" y="13945"/>
                    <a:pt x="40088" y="12217"/>
                    <a:pt x="37901" y="11351"/>
                  </a:cubicBezTo>
                  <a:cubicBezTo>
                    <a:pt x="35715" y="10486"/>
                    <a:pt x="37189" y="8453"/>
                    <a:pt x="36477" y="7487"/>
                  </a:cubicBezTo>
                  <a:cubicBezTo>
                    <a:pt x="35765" y="6520"/>
                    <a:pt x="33558" y="7031"/>
                    <a:pt x="33214" y="5151"/>
                  </a:cubicBezTo>
                  <a:cubicBezTo>
                    <a:pt x="32968" y="3808"/>
                    <a:pt x="32202" y="3121"/>
                    <a:pt x="30781" y="3121"/>
                  </a:cubicBezTo>
                  <a:cubicBezTo>
                    <a:pt x="30275" y="3121"/>
                    <a:pt x="29686" y="3209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7" y="1430"/>
                    <a:pt x="26517" y="807"/>
                  </a:cubicBezTo>
                  <a:cubicBezTo>
                    <a:pt x="26364" y="747"/>
                    <a:pt x="26206" y="722"/>
                    <a:pt x="26047" y="722"/>
                  </a:cubicBezTo>
                  <a:cubicBezTo>
                    <a:pt x="25091" y="722"/>
                    <a:pt x="24059" y="1638"/>
                    <a:pt x="23440" y="1638"/>
                  </a:cubicBezTo>
                  <a:cubicBezTo>
                    <a:pt x="23410" y="1638"/>
                    <a:pt x="23382" y="1636"/>
                    <a:pt x="23355" y="1632"/>
                  </a:cubicBezTo>
                  <a:cubicBezTo>
                    <a:pt x="22198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1"/>
            <p:cNvSpPr/>
            <p:nvPr/>
          </p:nvSpPr>
          <p:spPr>
            <a:xfrm>
              <a:off x="5663789" y="1525423"/>
              <a:ext cx="950234" cy="1278816"/>
            </a:xfrm>
            <a:custGeom>
              <a:avLst/>
              <a:gdLst/>
              <a:ahLst/>
              <a:cxnLst/>
              <a:rect l="l" t="t" r="r" b="b"/>
              <a:pathLst>
                <a:path w="35374" h="47606" extrusionOk="0">
                  <a:moveTo>
                    <a:pt x="9672" y="1"/>
                  </a:moveTo>
                  <a:lnTo>
                    <a:pt x="3383" y="1828"/>
                  </a:lnTo>
                  <a:cubicBezTo>
                    <a:pt x="3383" y="1828"/>
                    <a:pt x="4796" y="14320"/>
                    <a:pt x="4832" y="17656"/>
                  </a:cubicBezTo>
                  <a:cubicBezTo>
                    <a:pt x="4870" y="20993"/>
                    <a:pt x="3246" y="26841"/>
                    <a:pt x="3321" y="29579"/>
                  </a:cubicBezTo>
                  <a:cubicBezTo>
                    <a:pt x="3394" y="32316"/>
                    <a:pt x="3838" y="33327"/>
                    <a:pt x="3105" y="35674"/>
                  </a:cubicBezTo>
                  <a:cubicBezTo>
                    <a:pt x="2372" y="38021"/>
                    <a:pt x="702" y="42438"/>
                    <a:pt x="702" y="42438"/>
                  </a:cubicBezTo>
                  <a:cubicBezTo>
                    <a:pt x="702" y="42438"/>
                    <a:pt x="1" y="44986"/>
                    <a:pt x="960" y="46036"/>
                  </a:cubicBezTo>
                  <a:cubicBezTo>
                    <a:pt x="1920" y="47087"/>
                    <a:pt x="4242" y="46413"/>
                    <a:pt x="9436" y="47012"/>
                  </a:cubicBezTo>
                  <a:cubicBezTo>
                    <a:pt x="12446" y="47359"/>
                    <a:pt x="13928" y="47606"/>
                    <a:pt x="15532" y="47606"/>
                  </a:cubicBezTo>
                  <a:cubicBezTo>
                    <a:pt x="16695" y="47606"/>
                    <a:pt x="17923" y="47476"/>
                    <a:pt x="19846" y="47161"/>
                  </a:cubicBezTo>
                  <a:cubicBezTo>
                    <a:pt x="24419" y="46410"/>
                    <a:pt x="22759" y="46823"/>
                    <a:pt x="28144" y="46523"/>
                  </a:cubicBezTo>
                  <a:cubicBezTo>
                    <a:pt x="28989" y="46476"/>
                    <a:pt x="29692" y="46458"/>
                    <a:pt x="30281" y="46458"/>
                  </a:cubicBezTo>
                  <a:cubicBezTo>
                    <a:pt x="31964" y="46458"/>
                    <a:pt x="32720" y="46600"/>
                    <a:pt x="33199" y="46600"/>
                  </a:cubicBezTo>
                  <a:cubicBezTo>
                    <a:pt x="33623" y="46600"/>
                    <a:pt x="33830" y="46490"/>
                    <a:pt x="34267" y="46074"/>
                  </a:cubicBezTo>
                  <a:cubicBezTo>
                    <a:pt x="35374" y="45025"/>
                    <a:pt x="34044" y="43637"/>
                    <a:pt x="34082" y="42063"/>
                  </a:cubicBezTo>
                  <a:cubicBezTo>
                    <a:pt x="34119" y="40487"/>
                    <a:pt x="33455" y="38324"/>
                    <a:pt x="33012" y="37301"/>
                  </a:cubicBezTo>
                  <a:cubicBezTo>
                    <a:pt x="32570" y="36277"/>
                    <a:pt x="32422" y="35539"/>
                    <a:pt x="32385" y="34415"/>
                  </a:cubicBezTo>
                  <a:cubicBezTo>
                    <a:pt x="32347" y="33290"/>
                    <a:pt x="32162" y="30739"/>
                    <a:pt x="31626" y="28378"/>
                  </a:cubicBezTo>
                  <a:cubicBezTo>
                    <a:pt x="31091" y="26016"/>
                    <a:pt x="31906" y="25942"/>
                    <a:pt x="31794" y="23843"/>
                  </a:cubicBezTo>
                  <a:cubicBezTo>
                    <a:pt x="31683" y="21743"/>
                    <a:pt x="31794" y="22868"/>
                    <a:pt x="31639" y="20813"/>
                  </a:cubicBezTo>
                  <a:cubicBezTo>
                    <a:pt x="31484" y="18757"/>
                    <a:pt x="32774" y="9070"/>
                    <a:pt x="32774" y="9070"/>
                  </a:cubicBezTo>
                  <a:lnTo>
                    <a:pt x="30132" y="1525"/>
                  </a:lnTo>
                  <a:cubicBezTo>
                    <a:pt x="30132" y="1525"/>
                    <a:pt x="27448" y="686"/>
                    <a:pt x="26895" y="666"/>
                  </a:cubicBezTo>
                  <a:cubicBezTo>
                    <a:pt x="26341" y="645"/>
                    <a:pt x="9672" y="1"/>
                    <a:pt x="9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1"/>
            <p:cNvSpPr/>
            <p:nvPr/>
          </p:nvSpPr>
          <p:spPr>
            <a:xfrm>
              <a:off x="5837050" y="2491762"/>
              <a:ext cx="715536" cy="230050"/>
            </a:xfrm>
            <a:custGeom>
              <a:avLst/>
              <a:gdLst/>
              <a:ahLst/>
              <a:cxnLst/>
              <a:rect l="l" t="t" r="r" b="b"/>
              <a:pathLst>
                <a:path w="26637" h="8564" extrusionOk="0">
                  <a:moveTo>
                    <a:pt x="1" y="0"/>
                  </a:moveTo>
                  <a:lnTo>
                    <a:pt x="1" y="0"/>
                  </a:lnTo>
                  <a:cubicBezTo>
                    <a:pt x="310" y="578"/>
                    <a:pt x="723" y="1098"/>
                    <a:pt x="1211" y="1537"/>
                  </a:cubicBezTo>
                  <a:lnTo>
                    <a:pt x="1211" y="1537"/>
                  </a:lnTo>
                  <a:lnTo>
                    <a:pt x="1094" y="1472"/>
                  </a:lnTo>
                  <a:lnTo>
                    <a:pt x="1094" y="1472"/>
                  </a:lnTo>
                  <a:cubicBezTo>
                    <a:pt x="2812" y="4464"/>
                    <a:pt x="6543" y="5514"/>
                    <a:pt x="9901" y="6302"/>
                  </a:cubicBezTo>
                  <a:cubicBezTo>
                    <a:pt x="11825" y="6753"/>
                    <a:pt x="13753" y="7204"/>
                    <a:pt x="15677" y="7656"/>
                  </a:cubicBezTo>
                  <a:cubicBezTo>
                    <a:pt x="17493" y="8081"/>
                    <a:pt x="19324" y="8509"/>
                    <a:pt x="21191" y="8559"/>
                  </a:cubicBezTo>
                  <a:cubicBezTo>
                    <a:pt x="21300" y="8562"/>
                    <a:pt x="21409" y="8564"/>
                    <a:pt x="21519" y="8564"/>
                  </a:cubicBezTo>
                  <a:cubicBezTo>
                    <a:pt x="23185" y="8564"/>
                    <a:pt x="24907" y="8201"/>
                    <a:pt x="26165" y="7126"/>
                  </a:cubicBezTo>
                  <a:cubicBezTo>
                    <a:pt x="26379" y="6944"/>
                    <a:pt x="26588" y="6714"/>
                    <a:pt x="26605" y="6436"/>
                  </a:cubicBezTo>
                  <a:cubicBezTo>
                    <a:pt x="26637" y="5845"/>
                    <a:pt x="25907" y="5641"/>
                    <a:pt x="25272" y="5641"/>
                  </a:cubicBezTo>
                  <a:cubicBezTo>
                    <a:pt x="25183" y="5641"/>
                    <a:pt x="25097" y="5645"/>
                    <a:pt x="25014" y="5652"/>
                  </a:cubicBezTo>
                  <a:cubicBezTo>
                    <a:pt x="23873" y="5754"/>
                    <a:pt x="22727" y="5804"/>
                    <a:pt x="21582" y="5804"/>
                  </a:cubicBezTo>
                  <a:cubicBezTo>
                    <a:pt x="15375" y="5804"/>
                    <a:pt x="9168" y="4324"/>
                    <a:pt x="3641" y="1496"/>
                  </a:cubicBezTo>
                  <a:cubicBezTo>
                    <a:pt x="2468" y="895"/>
                    <a:pt x="1298" y="22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1"/>
            <p:cNvSpPr/>
            <p:nvPr/>
          </p:nvSpPr>
          <p:spPr>
            <a:xfrm>
              <a:off x="5742522" y="2033682"/>
              <a:ext cx="109008" cy="231286"/>
            </a:xfrm>
            <a:custGeom>
              <a:avLst/>
              <a:gdLst/>
              <a:ahLst/>
              <a:cxnLst/>
              <a:rect l="l" t="t" r="r" b="b"/>
              <a:pathLst>
                <a:path w="4058" h="8610" extrusionOk="0">
                  <a:moveTo>
                    <a:pt x="585" y="1"/>
                  </a:moveTo>
                  <a:cubicBezTo>
                    <a:pt x="565" y="1"/>
                    <a:pt x="545" y="4"/>
                    <a:pt x="525" y="11"/>
                  </a:cubicBezTo>
                  <a:cubicBezTo>
                    <a:pt x="1" y="199"/>
                    <a:pt x="1201" y="2561"/>
                    <a:pt x="1201" y="4135"/>
                  </a:cubicBezTo>
                  <a:cubicBezTo>
                    <a:pt x="1201" y="5710"/>
                    <a:pt x="248" y="8610"/>
                    <a:pt x="248" y="8610"/>
                  </a:cubicBezTo>
                  <a:cubicBezTo>
                    <a:pt x="248" y="8610"/>
                    <a:pt x="1801" y="8297"/>
                    <a:pt x="2963" y="5597"/>
                  </a:cubicBezTo>
                  <a:cubicBezTo>
                    <a:pt x="4057" y="3057"/>
                    <a:pt x="3160" y="352"/>
                    <a:pt x="2518" y="352"/>
                  </a:cubicBezTo>
                  <a:cubicBezTo>
                    <a:pt x="2478" y="352"/>
                    <a:pt x="2438" y="362"/>
                    <a:pt x="2400" y="385"/>
                  </a:cubicBezTo>
                  <a:cubicBezTo>
                    <a:pt x="1850" y="710"/>
                    <a:pt x="1887" y="3747"/>
                    <a:pt x="1883" y="3747"/>
                  </a:cubicBezTo>
                  <a:cubicBezTo>
                    <a:pt x="1883" y="3747"/>
                    <a:pt x="1881" y="3671"/>
                    <a:pt x="1876" y="3498"/>
                  </a:cubicBezTo>
                  <a:cubicBezTo>
                    <a:pt x="1839" y="2270"/>
                    <a:pt x="1108" y="1"/>
                    <a:pt x="585" y="1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1"/>
            <p:cNvSpPr/>
            <p:nvPr/>
          </p:nvSpPr>
          <p:spPr>
            <a:xfrm>
              <a:off x="5730541" y="2052082"/>
              <a:ext cx="159832" cy="481403"/>
            </a:xfrm>
            <a:custGeom>
              <a:avLst/>
              <a:gdLst/>
              <a:ahLst/>
              <a:cxnLst/>
              <a:rect l="l" t="t" r="r" b="b"/>
              <a:pathLst>
                <a:path w="5950" h="17921" extrusionOk="0">
                  <a:moveTo>
                    <a:pt x="3830" y="0"/>
                  </a:moveTo>
                  <a:cubicBezTo>
                    <a:pt x="3759" y="0"/>
                    <a:pt x="3718" y="1"/>
                    <a:pt x="3718" y="1"/>
                  </a:cubicBezTo>
                  <a:cubicBezTo>
                    <a:pt x="3718" y="1"/>
                    <a:pt x="716" y="12600"/>
                    <a:pt x="718" y="13949"/>
                  </a:cubicBezTo>
                  <a:cubicBezTo>
                    <a:pt x="722" y="15292"/>
                    <a:pt x="0" y="17920"/>
                    <a:pt x="0" y="17920"/>
                  </a:cubicBezTo>
                  <a:cubicBezTo>
                    <a:pt x="0" y="17920"/>
                    <a:pt x="867" y="17096"/>
                    <a:pt x="1768" y="15783"/>
                  </a:cubicBezTo>
                  <a:cubicBezTo>
                    <a:pt x="2669" y="14471"/>
                    <a:pt x="3518" y="13296"/>
                    <a:pt x="4734" y="10441"/>
                  </a:cubicBezTo>
                  <a:cubicBezTo>
                    <a:pt x="5950" y="7586"/>
                    <a:pt x="5366" y="6150"/>
                    <a:pt x="5598" y="4700"/>
                  </a:cubicBezTo>
                  <a:cubicBezTo>
                    <a:pt x="5833" y="3250"/>
                    <a:pt x="5766" y="1050"/>
                    <a:pt x="5598" y="500"/>
                  </a:cubicBezTo>
                  <a:cubicBezTo>
                    <a:pt x="5458" y="36"/>
                    <a:pt x="4215" y="0"/>
                    <a:pt x="3830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1"/>
            <p:cNvSpPr/>
            <p:nvPr/>
          </p:nvSpPr>
          <p:spPr>
            <a:xfrm>
              <a:off x="5919624" y="2034058"/>
              <a:ext cx="564945" cy="410808"/>
            </a:xfrm>
            <a:custGeom>
              <a:avLst/>
              <a:gdLst/>
              <a:ahLst/>
              <a:cxnLst/>
              <a:rect l="l" t="t" r="r" b="b"/>
              <a:pathLst>
                <a:path w="21031" h="15293" extrusionOk="0">
                  <a:moveTo>
                    <a:pt x="20132" y="1"/>
                  </a:moveTo>
                  <a:cubicBezTo>
                    <a:pt x="19832" y="1"/>
                    <a:pt x="19512" y="277"/>
                    <a:pt x="19300" y="537"/>
                  </a:cubicBezTo>
                  <a:cubicBezTo>
                    <a:pt x="17498" y="2724"/>
                    <a:pt x="15695" y="4913"/>
                    <a:pt x="13894" y="7100"/>
                  </a:cubicBezTo>
                  <a:cubicBezTo>
                    <a:pt x="13206" y="7937"/>
                    <a:pt x="12514" y="8776"/>
                    <a:pt x="11711" y="9502"/>
                  </a:cubicBezTo>
                  <a:cubicBezTo>
                    <a:pt x="9686" y="11328"/>
                    <a:pt x="6960" y="12368"/>
                    <a:pt x="4226" y="12368"/>
                  </a:cubicBezTo>
                  <a:cubicBezTo>
                    <a:pt x="4095" y="12368"/>
                    <a:pt x="3965" y="12366"/>
                    <a:pt x="3835" y="12361"/>
                  </a:cubicBezTo>
                  <a:lnTo>
                    <a:pt x="3835" y="12361"/>
                  </a:lnTo>
                  <a:lnTo>
                    <a:pt x="5232" y="12591"/>
                  </a:lnTo>
                  <a:cubicBezTo>
                    <a:pt x="3350" y="12645"/>
                    <a:pt x="1491" y="13306"/>
                    <a:pt x="0" y="14449"/>
                  </a:cubicBezTo>
                  <a:cubicBezTo>
                    <a:pt x="306" y="15033"/>
                    <a:pt x="1017" y="15292"/>
                    <a:pt x="1685" y="15292"/>
                  </a:cubicBezTo>
                  <a:cubicBezTo>
                    <a:pt x="1723" y="15292"/>
                    <a:pt x="1762" y="15291"/>
                    <a:pt x="1799" y="15290"/>
                  </a:cubicBezTo>
                  <a:cubicBezTo>
                    <a:pt x="2499" y="15257"/>
                    <a:pt x="3167" y="15003"/>
                    <a:pt x="3852" y="14864"/>
                  </a:cubicBezTo>
                  <a:cubicBezTo>
                    <a:pt x="5090" y="14614"/>
                    <a:pt x="6374" y="14737"/>
                    <a:pt x="7628" y="14579"/>
                  </a:cubicBezTo>
                  <a:cubicBezTo>
                    <a:pt x="9417" y="14353"/>
                    <a:pt x="11076" y="13564"/>
                    <a:pt x="12699" y="12787"/>
                  </a:cubicBezTo>
                  <a:cubicBezTo>
                    <a:pt x="14181" y="12077"/>
                    <a:pt x="15664" y="11367"/>
                    <a:pt x="17145" y="10658"/>
                  </a:cubicBezTo>
                  <a:cubicBezTo>
                    <a:pt x="17468" y="10502"/>
                    <a:pt x="17808" y="10334"/>
                    <a:pt x="18004" y="10035"/>
                  </a:cubicBezTo>
                  <a:cubicBezTo>
                    <a:pt x="18199" y="9736"/>
                    <a:pt x="18180" y="9267"/>
                    <a:pt x="17869" y="9091"/>
                  </a:cubicBezTo>
                  <a:cubicBezTo>
                    <a:pt x="17773" y="9036"/>
                    <a:pt x="17667" y="9015"/>
                    <a:pt x="17556" y="9015"/>
                  </a:cubicBezTo>
                  <a:cubicBezTo>
                    <a:pt x="17157" y="9015"/>
                    <a:pt x="16687" y="9288"/>
                    <a:pt x="16340" y="9288"/>
                  </a:cubicBezTo>
                  <a:cubicBezTo>
                    <a:pt x="16191" y="9288"/>
                    <a:pt x="16065" y="9238"/>
                    <a:pt x="15977" y="9095"/>
                  </a:cubicBezTo>
                  <a:cubicBezTo>
                    <a:pt x="16340" y="7461"/>
                    <a:pt x="17680" y="6254"/>
                    <a:pt x="18823" y="5025"/>
                  </a:cubicBezTo>
                  <a:cubicBezTo>
                    <a:pt x="19967" y="3795"/>
                    <a:pt x="21031" y="2196"/>
                    <a:pt x="20657" y="565"/>
                  </a:cubicBezTo>
                  <a:cubicBezTo>
                    <a:pt x="20615" y="379"/>
                    <a:pt x="20545" y="186"/>
                    <a:pt x="20387" y="79"/>
                  </a:cubicBezTo>
                  <a:cubicBezTo>
                    <a:pt x="20305" y="24"/>
                    <a:pt x="20219" y="1"/>
                    <a:pt x="20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1"/>
            <p:cNvSpPr/>
            <p:nvPr/>
          </p:nvSpPr>
          <p:spPr>
            <a:xfrm>
              <a:off x="5744080" y="2434089"/>
              <a:ext cx="400869" cy="115831"/>
            </a:xfrm>
            <a:custGeom>
              <a:avLst/>
              <a:gdLst/>
              <a:ahLst/>
              <a:cxnLst/>
              <a:rect l="l" t="t" r="r" b="b"/>
              <a:pathLst>
                <a:path w="14923" h="4312" extrusionOk="0">
                  <a:moveTo>
                    <a:pt x="14923" y="0"/>
                  </a:moveTo>
                  <a:lnTo>
                    <a:pt x="171" y="398"/>
                  </a:lnTo>
                  <a:lnTo>
                    <a:pt x="1" y="3169"/>
                  </a:lnTo>
                  <a:cubicBezTo>
                    <a:pt x="1" y="3169"/>
                    <a:pt x="2281" y="1948"/>
                    <a:pt x="4328" y="1948"/>
                  </a:cubicBezTo>
                  <a:cubicBezTo>
                    <a:pt x="4368" y="1948"/>
                    <a:pt x="4408" y="1949"/>
                    <a:pt x="4447" y="1950"/>
                  </a:cubicBezTo>
                  <a:cubicBezTo>
                    <a:pt x="5416" y="1972"/>
                    <a:pt x="10796" y="4018"/>
                    <a:pt x="12096" y="4173"/>
                  </a:cubicBezTo>
                  <a:cubicBezTo>
                    <a:pt x="12645" y="4239"/>
                    <a:pt x="13082" y="4311"/>
                    <a:pt x="13434" y="4311"/>
                  </a:cubicBezTo>
                  <a:cubicBezTo>
                    <a:pt x="13915" y="4311"/>
                    <a:pt x="14235" y="4175"/>
                    <a:pt x="14459" y="3698"/>
                  </a:cubicBezTo>
                  <a:cubicBezTo>
                    <a:pt x="14846" y="2873"/>
                    <a:pt x="14923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1"/>
            <p:cNvSpPr/>
            <p:nvPr/>
          </p:nvSpPr>
          <p:spPr>
            <a:xfrm>
              <a:off x="5584035" y="1561284"/>
              <a:ext cx="801067" cy="897422"/>
            </a:xfrm>
            <a:custGeom>
              <a:avLst/>
              <a:gdLst/>
              <a:ahLst/>
              <a:cxnLst/>
              <a:rect l="l" t="t" r="r" b="b"/>
              <a:pathLst>
                <a:path w="29821" h="33408" extrusionOk="0">
                  <a:moveTo>
                    <a:pt x="7868" y="1"/>
                  </a:moveTo>
                  <a:cubicBezTo>
                    <a:pt x="7868" y="1"/>
                    <a:pt x="3773" y="2075"/>
                    <a:pt x="2933" y="2980"/>
                  </a:cubicBezTo>
                  <a:cubicBezTo>
                    <a:pt x="2094" y="3883"/>
                    <a:pt x="1105" y="5885"/>
                    <a:pt x="890" y="7536"/>
                  </a:cubicBezTo>
                  <a:cubicBezTo>
                    <a:pt x="677" y="9187"/>
                    <a:pt x="376" y="15666"/>
                    <a:pt x="315" y="17848"/>
                  </a:cubicBezTo>
                  <a:cubicBezTo>
                    <a:pt x="255" y="20029"/>
                    <a:pt x="1" y="22426"/>
                    <a:pt x="386" y="24187"/>
                  </a:cubicBezTo>
                  <a:cubicBezTo>
                    <a:pt x="773" y="25946"/>
                    <a:pt x="1821" y="30011"/>
                    <a:pt x="2003" y="31113"/>
                  </a:cubicBezTo>
                  <a:cubicBezTo>
                    <a:pt x="2183" y="32216"/>
                    <a:pt x="4006" y="32195"/>
                    <a:pt x="5818" y="32357"/>
                  </a:cubicBezTo>
                  <a:cubicBezTo>
                    <a:pt x="7629" y="32519"/>
                    <a:pt x="13246" y="33014"/>
                    <a:pt x="16322" y="33369"/>
                  </a:cubicBezTo>
                  <a:cubicBezTo>
                    <a:pt x="16552" y="33395"/>
                    <a:pt x="16808" y="33408"/>
                    <a:pt x="17088" y="33408"/>
                  </a:cubicBezTo>
                  <a:cubicBezTo>
                    <a:pt x="20553" y="33408"/>
                    <a:pt x="27489" y="31513"/>
                    <a:pt x="28609" y="31163"/>
                  </a:cubicBezTo>
                  <a:cubicBezTo>
                    <a:pt x="29820" y="30783"/>
                    <a:pt x="19689" y="25262"/>
                    <a:pt x="19689" y="25262"/>
                  </a:cubicBezTo>
                  <a:cubicBezTo>
                    <a:pt x="19689" y="25262"/>
                    <a:pt x="14002" y="23861"/>
                    <a:pt x="13093" y="23840"/>
                  </a:cubicBezTo>
                  <a:cubicBezTo>
                    <a:pt x="12999" y="23838"/>
                    <a:pt x="12888" y="23837"/>
                    <a:pt x="12762" y="23837"/>
                  </a:cubicBezTo>
                  <a:cubicBezTo>
                    <a:pt x="11863" y="23837"/>
                    <a:pt x="10259" y="23886"/>
                    <a:pt x="9670" y="23886"/>
                  </a:cubicBezTo>
                  <a:cubicBezTo>
                    <a:pt x="9542" y="23886"/>
                    <a:pt x="9463" y="23884"/>
                    <a:pt x="9448" y="23878"/>
                  </a:cubicBezTo>
                  <a:cubicBezTo>
                    <a:pt x="9358" y="23843"/>
                    <a:pt x="8746" y="21776"/>
                    <a:pt x="8835" y="20171"/>
                  </a:cubicBezTo>
                  <a:cubicBezTo>
                    <a:pt x="8925" y="18568"/>
                    <a:pt x="9003" y="14446"/>
                    <a:pt x="9062" y="12295"/>
                  </a:cubicBezTo>
                  <a:cubicBezTo>
                    <a:pt x="9122" y="10143"/>
                    <a:pt x="9358" y="8064"/>
                    <a:pt x="9541" y="5888"/>
                  </a:cubicBezTo>
                  <a:cubicBezTo>
                    <a:pt x="9724" y="3714"/>
                    <a:pt x="7868" y="1"/>
                    <a:pt x="786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1"/>
            <p:cNvSpPr/>
            <p:nvPr/>
          </p:nvSpPr>
          <p:spPr>
            <a:xfrm>
              <a:off x="5552875" y="1533563"/>
              <a:ext cx="617569" cy="999849"/>
            </a:xfrm>
            <a:custGeom>
              <a:avLst/>
              <a:gdLst/>
              <a:ahLst/>
              <a:cxnLst/>
              <a:rect l="l" t="t" r="r" b="b"/>
              <a:pathLst>
                <a:path w="22990" h="37221" extrusionOk="0">
                  <a:moveTo>
                    <a:pt x="11806" y="0"/>
                  </a:moveTo>
                  <a:cubicBezTo>
                    <a:pt x="11523" y="0"/>
                    <a:pt x="10661" y="105"/>
                    <a:pt x="8599" y="1033"/>
                  </a:cubicBezTo>
                  <a:cubicBezTo>
                    <a:pt x="7912" y="1342"/>
                    <a:pt x="4876" y="2857"/>
                    <a:pt x="3250" y="3782"/>
                  </a:cubicBezTo>
                  <a:cubicBezTo>
                    <a:pt x="1625" y="4707"/>
                    <a:pt x="1001" y="8006"/>
                    <a:pt x="800" y="10655"/>
                  </a:cubicBezTo>
                  <a:cubicBezTo>
                    <a:pt x="601" y="13304"/>
                    <a:pt x="0" y="19602"/>
                    <a:pt x="51" y="22202"/>
                  </a:cubicBezTo>
                  <a:cubicBezTo>
                    <a:pt x="101" y="24801"/>
                    <a:pt x="852" y="26750"/>
                    <a:pt x="901" y="28250"/>
                  </a:cubicBezTo>
                  <a:cubicBezTo>
                    <a:pt x="951" y="29750"/>
                    <a:pt x="725" y="29349"/>
                    <a:pt x="1338" y="30498"/>
                  </a:cubicBezTo>
                  <a:cubicBezTo>
                    <a:pt x="1952" y="31648"/>
                    <a:pt x="1863" y="32550"/>
                    <a:pt x="2913" y="32959"/>
                  </a:cubicBezTo>
                  <a:cubicBezTo>
                    <a:pt x="3963" y="33368"/>
                    <a:pt x="4604" y="33829"/>
                    <a:pt x="7475" y="34438"/>
                  </a:cubicBezTo>
                  <a:cubicBezTo>
                    <a:pt x="8794" y="34717"/>
                    <a:pt x="9498" y="34760"/>
                    <a:pt x="10134" y="34760"/>
                  </a:cubicBezTo>
                  <a:cubicBezTo>
                    <a:pt x="10418" y="34760"/>
                    <a:pt x="10688" y="34752"/>
                    <a:pt x="10993" y="34752"/>
                  </a:cubicBezTo>
                  <a:cubicBezTo>
                    <a:pt x="11495" y="34752"/>
                    <a:pt x="12092" y="34775"/>
                    <a:pt x="12999" y="34897"/>
                  </a:cubicBezTo>
                  <a:cubicBezTo>
                    <a:pt x="16147" y="35320"/>
                    <a:pt x="19340" y="37221"/>
                    <a:pt x="20582" y="37221"/>
                  </a:cubicBezTo>
                  <a:cubicBezTo>
                    <a:pt x="20662" y="37221"/>
                    <a:pt x="20733" y="37213"/>
                    <a:pt x="20796" y="37197"/>
                  </a:cubicBezTo>
                  <a:cubicBezTo>
                    <a:pt x="21846" y="36926"/>
                    <a:pt x="22989" y="29698"/>
                    <a:pt x="21417" y="27775"/>
                  </a:cubicBezTo>
                  <a:cubicBezTo>
                    <a:pt x="21417" y="27775"/>
                    <a:pt x="12492" y="24449"/>
                    <a:pt x="11258" y="24330"/>
                  </a:cubicBezTo>
                  <a:cubicBezTo>
                    <a:pt x="10023" y="24212"/>
                    <a:pt x="13428" y="19300"/>
                    <a:pt x="13428" y="19300"/>
                  </a:cubicBezTo>
                  <a:lnTo>
                    <a:pt x="11922" y="9"/>
                  </a:lnTo>
                  <a:cubicBezTo>
                    <a:pt x="11922" y="9"/>
                    <a:pt x="11889" y="0"/>
                    <a:pt x="11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1"/>
            <p:cNvSpPr/>
            <p:nvPr/>
          </p:nvSpPr>
          <p:spPr>
            <a:xfrm>
              <a:off x="5816071" y="1883899"/>
              <a:ext cx="60253" cy="189327"/>
            </a:xfrm>
            <a:custGeom>
              <a:avLst/>
              <a:gdLst/>
              <a:ahLst/>
              <a:cxnLst/>
              <a:rect l="l" t="t" r="r" b="b"/>
              <a:pathLst>
                <a:path w="2243" h="7048" extrusionOk="0">
                  <a:moveTo>
                    <a:pt x="1634" y="1"/>
                  </a:moveTo>
                  <a:cubicBezTo>
                    <a:pt x="1630" y="1"/>
                    <a:pt x="1627" y="1"/>
                    <a:pt x="1624" y="1"/>
                  </a:cubicBezTo>
                  <a:cubicBezTo>
                    <a:pt x="1305" y="38"/>
                    <a:pt x="1212" y="1780"/>
                    <a:pt x="1175" y="2718"/>
                  </a:cubicBezTo>
                  <a:cubicBezTo>
                    <a:pt x="1150" y="3335"/>
                    <a:pt x="946" y="3854"/>
                    <a:pt x="799" y="3854"/>
                  </a:cubicBezTo>
                  <a:cubicBezTo>
                    <a:pt x="723" y="3854"/>
                    <a:pt x="662" y="3714"/>
                    <a:pt x="649" y="3374"/>
                  </a:cubicBezTo>
                  <a:cubicBezTo>
                    <a:pt x="613" y="2382"/>
                    <a:pt x="500" y="1276"/>
                    <a:pt x="259" y="657"/>
                  </a:cubicBezTo>
                  <a:cubicBezTo>
                    <a:pt x="177" y="449"/>
                    <a:pt x="121" y="368"/>
                    <a:pt x="82" y="368"/>
                  </a:cubicBezTo>
                  <a:cubicBezTo>
                    <a:pt x="6" y="368"/>
                    <a:pt x="0" y="682"/>
                    <a:pt x="14" y="956"/>
                  </a:cubicBezTo>
                  <a:cubicBezTo>
                    <a:pt x="33" y="1369"/>
                    <a:pt x="183" y="2905"/>
                    <a:pt x="191" y="3337"/>
                  </a:cubicBezTo>
                  <a:cubicBezTo>
                    <a:pt x="200" y="3768"/>
                    <a:pt x="259" y="6682"/>
                    <a:pt x="259" y="6682"/>
                  </a:cubicBezTo>
                  <a:cubicBezTo>
                    <a:pt x="259" y="6682"/>
                    <a:pt x="1489" y="7047"/>
                    <a:pt x="1985" y="7047"/>
                  </a:cubicBezTo>
                  <a:cubicBezTo>
                    <a:pt x="2159" y="7047"/>
                    <a:pt x="2243" y="7002"/>
                    <a:pt x="2149" y="6880"/>
                  </a:cubicBezTo>
                  <a:cubicBezTo>
                    <a:pt x="1793" y="6412"/>
                    <a:pt x="1474" y="5249"/>
                    <a:pt x="1831" y="3450"/>
                  </a:cubicBezTo>
                  <a:cubicBezTo>
                    <a:pt x="2182" y="1670"/>
                    <a:pt x="1949" y="1"/>
                    <a:pt x="1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1"/>
            <p:cNvSpPr/>
            <p:nvPr/>
          </p:nvSpPr>
          <p:spPr>
            <a:xfrm>
              <a:off x="5820745" y="1542024"/>
              <a:ext cx="856188" cy="890680"/>
            </a:xfrm>
            <a:custGeom>
              <a:avLst/>
              <a:gdLst/>
              <a:ahLst/>
              <a:cxnLst/>
              <a:rect l="l" t="t" r="r" b="b"/>
              <a:pathLst>
                <a:path w="31873" h="33157" extrusionOk="0">
                  <a:moveTo>
                    <a:pt x="19494" y="0"/>
                  </a:moveTo>
                  <a:lnTo>
                    <a:pt x="22011" y="6574"/>
                  </a:lnTo>
                  <a:lnTo>
                    <a:pt x="21870" y="11762"/>
                  </a:lnTo>
                  <a:cubicBezTo>
                    <a:pt x="21870" y="11762"/>
                    <a:pt x="23182" y="15071"/>
                    <a:pt x="23211" y="17461"/>
                  </a:cubicBezTo>
                  <a:cubicBezTo>
                    <a:pt x="23239" y="19851"/>
                    <a:pt x="24069" y="23822"/>
                    <a:pt x="24069" y="23822"/>
                  </a:cubicBezTo>
                  <a:cubicBezTo>
                    <a:pt x="24069" y="23822"/>
                    <a:pt x="22500" y="23718"/>
                    <a:pt x="20924" y="23628"/>
                  </a:cubicBezTo>
                  <a:cubicBezTo>
                    <a:pt x="20061" y="23578"/>
                    <a:pt x="19197" y="23535"/>
                    <a:pt x="18583" y="23515"/>
                  </a:cubicBezTo>
                  <a:cubicBezTo>
                    <a:pt x="16846" y="23459"/>
                    <a:pt x="13927" y="22851"/>
                    <a:pt x="11600" y="22479"/>
                  </a:cubicBezTo>
                  <a:cubicBezTo>
                    <a:pt x="9274" y="22106"/>
                    <a:pt x="5438" y="20967"/>
                    <a:pt x="4767" y="20763"/>
                  </a:cubicBezTo>
                  <a:cubicBezTo>
                    <a:pt x="4096" y="20558"/>
                    <a:pt x="2263" y="19409"/>
                    <a:pt x="1722" y="19318"/>
                  </a:cubicBezTo>
                  <a:cubicBezTo>
                    <a:pt x="1614" y="19300"/>
                    <a:pt x="1485" y="19293"/>
                    <a:pt x="1346" y="19293"/>
                  </a:cubicBezTo>
                  <a:cubicBezTo>
                    <a:pt x="789" y="19293"/>
                    <a:pt x="86" y="19409"/>
                    <a:pt x="86" y="19409"/>
                  </a:cubicBezTo>
                  <a:cubicBezTo>
                    <a:pt x="86" y="19409"/>
                    <a:pt x="0" y="19722"/>
                    <a:pt x="23" y="21520"/>
                  </a:cubicBezTo>
                  <a:cubicBezTo>
                    <a:pt x="45" y="23318"/>
                    <a:pt x="638" y="24599"/>
                    <a:pt x="638" y="24599"/>
                  </a:cubicBezTo>
                  <a:cubicBezTo>
                    <a:pt x="638" y="24599"/>
                    <a:pt x="1747" y="24813"/>
                    <a:pt x="2945" y="25093"/>
                  </a:cubicBezTo>
                  <a:cubicBezTo>
                    <a:pt x="4144" y="25370"/>
                    <a:pt x="6937" y="26469"/>
                    <a:pt x="9426" y="27517"/>
                  </a:cubicBezTo>
                  <a:cubicBezTo>
                    <a:pt x="11916" y="28566"/>
                    <a:pt x="15258" y="30695"/>
                    <a:pt x="18100" y="31946"/>
                  </a:cubicBezTo>
                  <a:cubicBezTo>
                    <a:pt x="19733" y="32665"/>
                    <a:pt x="22859" y="33157"/>
                    <a:pt x="25511" y="33157"/>
                  </a:cubicBezTo>
                  <a:cubicBezTo>
                    <a:pt x="27478" y="33157"/>
                    <a:pt x="29185" y="32886"/>
                    <a:pt x="29828" y="32236"/>
                  </a:cubicBezTo>
                  <a:cubicBezTo>
                    <a:pt x="31338" y="30712"/>
                    <a:pt x="31397" y="26954"/>
                    <a:pt x="31634" y="23780"/>
                  </a:cubicBezTo>
                  <a:cubicBezTo>
                    <a:pt x="31873" y="20605"/>
                    <a:pt x="30559" y="17529"/>
                    <a:pt x="30382" y="15243"/>
                  </a:cubicBezTo>
                  <a:cubicBezTo>
                    <a:pt x="30206" y="12957"/>
                    <a:pt x="29572" y="8119"/>
                    <a:pt x="29078" y="5544"/>
                  </a:cubicBezTo>
                  <a:cubicBezTo>
                    <a:pt x="28585" y="2966"/>
                    <a:pt x="26013" y="1731"/>
                    <a:pt x="24718" y="1021"/>
                  </a:cubicBezTo>
                  <a:cubicBezTo>
                    <a:pt x="23422" y="310"/>
                    <a:pt x="19494" y="0"/>
                    <a:pt x="1949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1"/>
            <p:cNvSpPr/>
            <p:nvPr/>
          </p:nvSpPr>
          <p:spPr>
            <a:xfrm>
              <a:off x="5835922" y="2202806"/>
              <a:ext cx="491906" cy="216189"/>
            </a:xfrm>
            <a:custGeom>
              <a:avLst/>
              <a:gdLst/>
              <a:ahLst/>
              <a:cxnLst/>
              <a:rect l="l" t="t" r="r" b="b"/>
              <a:pathLst>
                <a:path w="18312" h="8048" extrusionOk="0">
                  <a:moveTo>
                    <a:pt x="73" y="0"/>
                  </a:moveTo>
                  <a:lnTo>
                    <a:pt x="73" y="0"/>
                  </a:lnTo>
                  <a:cubicBezTo>
                    <a:pt x="72" y="0"/>
                    <a:pt x="1" y="637"/>
                    <a:pt x="3166" y="1593"/>
                  </a:cubicBezTo>
                  <a:cubicBezTo>
                    <a:pt x="3724" y="1762"/>
                    <a:pt x="6367" y="2797"/>
                    <a:pt x="6812" y="3188"/>
                  </a:cubicBezTo>
                  <a:cubicBezTo>
                    <a:pt x="7908" y="4152"/>
                    <a:pt x="6627" y="6061"/>
                    <a:pt x="7461" y="6487"/>
                  </a:cubicBezTo>
                  <a:cubicBezTo>
                    <a:pt x="9961" y="7761"/>
                    <a:pt x="10885" y="7348"/>
                    <a:pt x="12661" y="7771"/>
                  </a:cubicBezTo>
                  <a:cubicBezTo>
                    <a:pt x="13723" y="8024"/>
                    <a:pt x="15567" y="8047"/>
                    <a:pt x="16195" y="8047"/>
                  </a:cubicBezTo>
                  <a:cubicBezTo>
                    <a:pt x="16333" y="8047"/>
                    <a:pt x="16413" y="8046"/>
                    <a:pt x="16413" y="8046"/>
                  </a:cubicBezTo>
                  <a:cubicBezTo>
                    <a:pt x="16413" y="8046"/>
                    <a:pt x="17316" y="7946"/>
                    <a:pt x="18312" y="7634"/>
                  </a:cubicBezTo>
                  <a:cubicBezTo>
                    <a:pt x="18030" y="7543"/>
                    <a:pt x="17767" y="7447"/>
                    <a:pt x="17539" y="7347"/>
                  </a:cubicBezTo>
                  <a:cubicBezTo>
                    <a:pt x="14693" y="6096"/>
                    <a:pt x="11351" y="3967"/>
                    <a:pt x="8861" y="2918"/>
                  </a:cubicBezTo>
                  <a:cubicBezTo>
                    <a:pt x="6372" y="1870"/>
                    <a:pt x="3579" y="771"/>
                    <a:pt x="2380" y="494"/>
                  </a:cubicBezTo>
                  <a:cubicBezTo>
                    <a:pt x="1182" y="214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1"/>
            <p:cNvSpPr/>
            <p:nvPr/>
          </p:nvSpPr>
          <p:spPr>
            <a:xfrm>
              <a:off x="6223919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1" y="5844"/>
                    <a:pt x="4752" y="5844"/>
                  </a:cubicBezTo>
                  <a:cubicBezTo>
                    <a:pt x="7373" y="5844"/>
                    <a:pt x="9503" y="3222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2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1"/>
            <p:cNvSpPr/>
            <p:nvPr/>
          </p:nvSpPr>
          <p:spPr>
            <a:xfrm>
              <a:off x="5774434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1" y="5844"/>
                    <a:pt x="9502" y="3222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4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1"/>
            <p:cNvSpPr/>
            <p:nvPr/>
          </p:nvSpPr>
          <p:spPr>
            <a:xfrm>
              <a:off x="6342113" y="2439864"/>
              <a:ext cx="197950" cy="58507"/>
            </a:xfrm>
            <a:custGeom>
              <a:avLst/>
              <a:gdLst/>
              <a:ahLst/>
              <a:cxnLst/>
              <a:rect l="l" t="t" r="r" b="b"/>
              <a:pathLst>
                <a:path w="7369" h="2178" extrusionOk="0">
                  <a:moveTo>
                    <a:pt x="3557" y="0"/>
                  </a:moveTo>
                  <a:cubicBezTo>
                    <a:pt x="1777" y="0"/>
                    <a:pt x="1" y="77"/>
                    <a:pt x="1" y="77"/>
                  </a:cubicBezTo>
                  <a:cubicBezTo>
                    <a:pt x="1" y="77"/>
                    <a:pt x="490" y="701"/>
                    <a:pt x="5526" y="1942"/>
                  </a:cubicBezTo>
                  <a:cubicBezTo>
                    <a:pt x="6337" y="2142"/>
                    <a:pt x="6867" y="2177"/>
                    <a:pt x="7142" y="2177"/>
                  </a:cubicBezTo>
                  <a:cubicBezTo>
                    <a:pt x="7294" y="2177"/>
                    <a:pt x="7368" y="2166"/>
                    <a:pt x="7368" y="2166"/>
                  </a:cubicBezTo>
                  <a:cubicBezTo>
                    <a:pt x="7368" y="2166"/>
                    <a:pt x="7225" y="974"/>
                    <a:pt x="7133" y="374"/>
                  </a:cubicBezTo>
                  <a:cubicBezTo>
                    <a:pt x="7087" y="75"/>
                    <a:pt x="5320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1"/>
            <p:cNvSpPr/>
            <p:nvPr/>
          </p:nvSpPr>
          <p:spPr>
            <a:xfrm>
              <a:off x="5908262" y="1253390"/>
              <a:ext cx="453144" cy="508668"/>
            </a:xfrm>
            <a:custGeom>
              <a:avLst/>
              <a:gdLst/>
              <a:ahLst/>
              <a:cxnLst/>
              <a:rect l="l" t="t" r="r" b="b"/>
              <a:pathLst>
                <a:path w="16869" h="18936" extrusionOk="0">
                  <a:moveTo>
                    <a:pt x="8279" y="1"/>
                  </a:moveTo>
                  <a:lnTo>
                    <a:pt x="5354" y="106"/>
                  </a:lnTo>
                  <a:cubicBezTo>
                    <a:pt x="5354" y="106"/>
                    <a:pt x="5576" y="7270"/>
                    <a:pt x="5076" y="8591"/>
                  </a:cubicBezTo>
                  <a:cubicBezTo>
                    <a:pt x="4846" y="9194"/>
                    <a:pt x="531" y="10128"/>
                    <a:pt x="531" y="10128"/>
                  </a:cubicBezTo>
                  <a:cubicBezTo>
                    <a:pt x="362" y="11379"/>
                    <a:pt x="0" y="18935"/>
                    <a:pt x="8545" y="18935"/>
                  </a:cubicBezTo>
                  <a:cubicBezTo>
                    <a:pt x="8561" y="18935"/>
                    <a:pt x="8578" y="18935"/>
                    <a:pt x="8595" y="18935"/>
                  </a:cubicBezTo>
                  <a:cubicBezTo>
                    <a:pt x="8650" y="18936"/>
                    <a:pt x="8705" y="18936"/>
                    <a:pt x="8760" y="18936"/>
                  </a:cubicBezTo>
                  <a:cubicBezTo>
                    <a:pt x="13893" y="18936"/>
                    <a:pt x="16868" y="16121"/>
                    <a:pt x="16102" y="10222"/>
                  </a:cubicBezTo>
                  <a:cubicBezTo>
                    <a:pt x="16102" y="10222"/>
                    <a:pt x="12008" y="9255"/>
                    <a:pt x="11654" y="8698"/>
                  </a:cubicBezTo>
                  <a:cubicBezTo>
                    <a:pt x="10894" y="7508"/>
                    <a:pt x="11204" y="85"/>
                    <a:pt x="11204" y="85"/>
                  </a:cubicBezTo>
                  <a:lnTo>
                    <a:pt x="827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1"/>
            <p:cNvSpPr/>
            <p:nvPr/>
          </p:nvSpPr>
          <p:spPr>
            <a:xfrm>
              <a:off x="6050631" y="1253390"/>
              <a:ext cx="162035" cy="194726"/>
            </a:xfrm>
            <a:custGeom>
              <a:avLst/>
              <a:gdLst/>
              <a:ahLst/>
              <a:cxnLst/>
              <a:rect l="l" t="t" r="r" b="b"/>
              <a:pathLst>
                <a:path w="6032" h="7249" extrusionOk="0">
                  <a:moveTo>
                    <a:pt x="2925" y="1"/>
                  </a:moveTo>
                  <a:lnTo>
                    <a:pt x="0" y="115"/>
                  </a:lnTo>
                  <a:cubicBezTo>
                    <a:pt x="0" y="115"/>
                    <a:pt x="183" y="3616"/>
                    <a:pt x="72" y="6100"/>
                  </a:cubicBezTo>
                  <a:cubicBezTo>
                    <a:pt x="1437" y="6729"/>
                    <a:pt x="3446" y="7245"/>
                    <a:pt x="6031" y="7249"/>
                  </a:cubicBezTo>
                  <a:cubicBezTo>
                    <a:pt x="5569" y="5183"/>
                    <a:pt x="5851" y="94"/>
                    <a:pt x="5851" y="94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1"/>
            <p:cNvSpPr/>
            <p:nvPr/>
          </p:nvSpPr>
          <p:spPr>
            <a:xfrm>
              <a:off x="5902298" y="791577"/>
              <a:ext cx="462921" cy="601344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0"/>
                  </a:moveTo>
                  <a:cubicBezTo>
                    <a:pt x="8891" y="0"/>
                    <a:pt x="8723" y="7"/>
                    <a:pt x="8557" y="18"/>
                  </a:cubicBezTo>
                  <a:cubicBezTo>
                    <a:pt x="8406" y="9"/>
                    <a:pt x="8253" y="3"/>
                    <a:pt x="8096" y="3"/>
                  </a:cubicBezTo>
                  <a:cubicBezTo>
                    <a:pt x="7092" y="3"/>
                    <a:pt x="5961" y="222"/>
                    <a:pt x="4610" y="960"/>
                  </a:cubicBezTo>
                  <a:cubicBezTo>
                    <a:pt x="3120" y="1775"/>
                    <a:pt x="751" y="3282"/>
                    <a:pt x="472" y="8120"/>
                  </a:cubicBezTo>
                  <a:cubicBezTo>
                    <a:pt x="0" y="16311"/>
                    <a:pt x="3680" y="22385"/>
                    <a:pt x="8615" y="22385"/>
                  </a:cubicBezTo>
                  <a:cubicBezTo>
                    <a:pt x="8623" y="22385"/>
                    <a:pt x="8630" y="22385"/>
                    <a:pt x="8638" y="22385"/>
                  </a:cubicBezTo>
                  <a:cubicBezTo>
                    <a:pt x="13589" y="22368"/>
                    <a:pt x="17232" y="16261"/>
                    <a:pt x="16702" y="8063"/>
                  </a:cubicBezTo>
                  <a:cubicBezTo>
                    <a:pt x="16388" y="3223"/>
                    <a:pt x="14009" y="1734"/>
                    <a:pt x="12512" y="932"/>
                  </a:cubicBezTo>
                  <a:cubicBezTo>
                    <a:pt x="11177" y="215"/>
                    <a:pt x="10058" y="0"/>
                    <a:pt x="906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1"/>
            <p:cNvSpPr/>
            <p:nvPr/>
          </p:nvSpPr>
          <p:spPr>
            <a:xfrm>
              <a:off x="5846344" y="1066511"/>
              <a:ext cx="88539" cy="110700"/>
            </a:xfrm>
            <a:custGeom>
              <a:avLst/>
              <a:gdLst/>
              <a:ahLst/>
              <a:cxnLst/>
              <a:rect l="l" t="t" r="r" b="b"/>
              <a:pathLst>
                <a:path w="3296" h="4121" extrusionOk="0">
                  <a:moveTo>
                    <a:pt x="2489" y="0"/>
                  </a:moveTo>
                  <a:cubicBezTo>
                    <a:pt x="2489" y="0"/>
                    <a:pt x="157" y="233"/>
                    <a:pt x="72" y="2250"/>
                  </a:cubicBezTo>
                  <a:cubicBezTo>
                    <a:pt x="0" y="3981"/>
                    <a:pt x="2315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1"/>
            <p:cNvSpPr/>
            <p:nvPr/>
          </p:nvSpPr>
          <p:spPr>
            <a:xfrm>
              <a:off x="5864584" y="1086012"/>
              <a:ext cx="53349" cy="52086"/>
            </a:xfrm>
            <a:custGeom>
              <a:avLst/>
              <a:gdLst/>
              <a:ahLst/>
              <a:cxnLst/>
              <a:rect l="l" t="t" r="r" b="b"/>
              <a:pathLst>
                <a:path w="1986" h="1939" extrusionOk="0">
                  <a:moveTo>
                    <a:pt x="1883" y="0"/>
                  </a:moveTo>
                  <a:cubicBezTo>
                    <a:pt x="1367" y="90"/>
                    <a:pt x="166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1"/>
            <p:cNvSpPr/>
            <p:nvPr/>
          </p:nvSpPr>
          <p:spPr>
            <a:xfrm>
              <a:off x="5967654" y="1044779"/>
              <a:ext cx="117685" cy="39810"/>
            </a:xfrm>
            <a:custGeom>
              <a:avLst/>
              <a:gdLst/>
              <a:ahLst/>
              <a:cxnLst/>
              <a:rect l="l" t="t" r="r" b="b"/>
              <a:pathLst>
                <a:path w="4381" h="1482" extrusionOk="0">
                  <a:moveTo>
                    <a:pt x="2871" y="0"/>
                  </a:moveTo>
                  <a:cubicBezTo>
                    <a:pt x="1473" y="0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09"/>
                    <a:pt x="4380" y="144"/>
                    <a:pt x="3092" y="11"/>
                  </a:cubicBezTo>
                  <a:cubicBezTo>
                    <a:pt x="3019" y="4"/>
                    <a:pt x="2945" y="0"/>
                    <a:pt x="28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1"/>
            <p:cNvSpPr/>
            <p:nvPr/>
          </p:nvSpPr>
          <p:spPr>
            <a:xfrm>
              <a:off x="6180940" y="1044779"/>
              <a:ext cx="117631" cy="39810"/>
            </a:xfrm>
            <a:custGeom>
              <a:avLst/>
              <a:gdLst/>
              <a:ahLst/>
              <a:cxnLst/>
              <a:rect l="l" t="t" r="r" b="b"/>
              <a:pathLst>
                <a:path w="4379" h="1482" extrusionOk="0">
                  <a:moveTo>
                    <a:pt x="1509" y="0"/>
                  </a:moveTo>
                  <a:cubicBezTo>
                    <a:pt x="1436" y="0"/>
                    <a:pt x="1362" y="4"/>
                    <a:pt x="1289" y="11"/>
                  </a:cubicBezTo>
                  <a:cubicBezTo>
                    <a:pt x="0" y="144"/>
                    <a:pt x="2157" y="909"/>
                    <a:pt x="3257" y="1272"/>
                  </a:cubicBezTo>
                  <a:cubicBezTo>
                    <a:pt x="3762" y="1437"/>
                    <a:pt x="4004" y="1482"/>
                    <a:pt x="4119" y="1482"/>
                  </a:cubicBezTo>
                  <a:cubicBezTo>
                    <a:pt x="4254" y="1482"/>
                    <a:pt x="4211" y="1420"/>
                    <a:pt x="4211" y="1420"/>
                  </a:cubicBezTo>
                  <a:cubicBezTo>
                    <a:pt x="4379" y="1282"/>
                    <a:pt x="2908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1"/>
            <p:cNvSpPr/>
            <p:nvPr/>
          </p:nvSpPr>
          <p:spPr>
            <a:xfrm>
              <a:off x="6330589" y="1066511"/>
              <a:ext cx="88593" cy="110700"/>
            </a:xfrm>
            <a:custGeom>
              <a:avLst/>
              <a:gdLst/>
              <a:ahLst/>
              <a:cxnLst/>
              <a:rect l="l" t="t" r="r" b="b"/>
              <a:pathLst>
                <a:path w="3298" h="4121" extrusionOk="0">
                  <a:moveTo>
                    <a:pt x="809" y="0"/>
                  </a:moveTo>
                  <a:lnTo>
                    <a:pt x="1" y="4116"/>
                  </a:lnTo>
                  <a:cubicBezTo>
                    <a:pt x="1" y="4116"/>
                    <a:pt x="87" y="4121"/>
                    <a:pt x="232" y="4121"/>
                  </a:cubicBezTo>
                  <a:cubicBezTo>
                    <a:pt x="982" y="4121"/>
                    <a:pt x="3297" y="3981"/>
                    <a:pt x="3225" y="2250"/>
                  </a:cubicBezTo>
                  <a:cubicBezTo>
                    <a:pt x="3139" y="233"/>
                    <a:pt x="809" y="0"/>
                    <a:pt x="809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1"/>
            <p:cNvSpPr/>
            <p:nvPr/>
          </p:nvSpPr>
          <p:spPr>
            <a:xfrm>
              <a:off x="6347566" y="1086012"/>
              <a:ext cx="53322" cy="52086"/>
            </a:xfrm>
            <a:custGeom>
              <a:avLst/>
              <a:gdLst/>
              <a:ahLst/>
              <a:cxnLst/>
              <a:rect l="l" t="t" r="r" b="b"/>
              <a:pathLst>
                <a:path w="1985" h="1939" extrusionOk="0">
                  <a:moveTo>
                    <a:pt x="102" y="0"/>
                  </a:moveTo>
                  <a:cubicBezTo>
                    <a:pt x="78" y="385"/>
                    <a:pt x="43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8" y="1121"/>
                    <a:pt x="1984" y="1939"/>
                    <a:pt x="1984" y="1939"/>
                  </a:cubicBezTo>
                  <a:cubicBezTo>
                    <a:pt x="1822" y="460"/>
                    <a:pt x="620" y="9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1"/>
            <p:cNvSpPr/>
            <p:nvPr/>
          </p:nvSpPr>
          <p:spPr>
            <a:xfrm>
              <a:off x="5988741" y="791577"/>
              <a:ext cx="363933" cy="293177"/>
            </a:xfrm>
            <a:custGeom>
              <a:avLst/>
              <a:gdLst/>
              <a:ahLst/>
              <a:cxnLst/>
              <a:rect l="l" t="t" r="r" b="b"/>
              <a:pathLst>
                <a:path w="13548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2" y="9"/>
                    <a:pt x="5041" y="4"/>
                    <a:pt x="4888" y="4"/>
                  </a:cubicBezTo>
                  <a:cubicBezTo>
                    <a:pt x="4619" y="4"/>
                    <a:pt x="4342" y="19"/>
                    <a:pt x="4055" y="56"/>
                  </a:cubicBezTo>
                  <a:lnTo>
                    <a:pt x="982" y="1192"/>
                  </a:lnTo>
                  <a:cubicBezTo>
                    <a:pt x="670" y="1376"/>
                    <a:pt x="337" y="1594"/>
                    <a:pt x="0" y="1865"/>
                  </a:cubicBezTo>
                  <a:cubicBezTo>
                    <a:pt x="684" y="2031"/>
                    <a:pt x="1792" y="2466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7" y="7133"/>
                    <a:pt x="6271" y="7868"/>
                    <a:pt x="7436" y="7868"/>
                  </a:cubicBezTo>
                  <a:cubicBezTo>
                    <a:pt x="7808" y="7868"/>
                    <a:pt x="8199" y="7794"/>
                    <a:pt x="8586" y="7652"/>
                  </a:cubicBezTo>
                  <a:cubicBezTo>
                    <a:pt x="8679" y="7619"/>
                    <a:pt x="8763" y="7603"/>
                    <a:pt x="8841" y="7603"/>
                  </a:cubicBezTo>
                  <a:cubicBezTo>
                    <a:pt x="9582" y="7603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3"/>
                  </a:cubicBezTo>
                  <a:lnTo>
                    <a:pt x="13526" y="10286"/>
                  </a:lnTo>
                  <a:cubicBezTo>
                    <a:pt x="13548" y="9565"/>
                    <a:pt x="13533" y="8824"/>
                    <a:pt x="13484" y="8063"/>
                  </a:cubicBezTo>
                  <a:cubicBezTo>
                    <a:pt x="13170" y="3223"/>
                    <a:pt x="10791" y="1734"/>
                    <a:pt x="9294" y="932"/>
                  </a:cubicBezTo>
                  <a:cubicBezTo>
                    <a:pt x="7959" y="215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1"/>
            <p:cNvSpPr/>
            <p:nvPr/>
          </p:nvSpPr>
          <p:spPr>
            <a:xfrm>
              <a:off x="6128182" y="1264296"/>
              <a:ext cx="69869" cy="48729"/>
            </a:xfrm>
            <a:custGeom>
              <a:avLst/>
              <a:gdLst/>
              <a:ahLst/>
              <a:cxnLst/>
              <a:rect l="l" t="t" r="r" b="b"/>
              <a:pathLst>
                <a:path w="2601" h="1814" extrusionOk="0">
                  <a:moveTo>
                    <a:pt x="1791" y="0"/>
                  </a:moveTo>
                  <a:cubicBezTo>
                    <a:pt x="1778" y="0"/>
                    <a:pt x="1765" y="0"/>
                    <a:pt x="1753" y="1"/>
                  </a:cubicBezTo>
                  <a:cubicBezTo>
                    <a:pt x="1747" y="1"/>
                    <a:pt x="1741" y="1"/>
                    <a:pt x="1735" y="1"/>
                  </a:cubicBezTo>
                  <a:cubicBezTo>
                    <a:pt x="1426" y="1"/>
                    <a:pt x="1113" y="107"/>
                    <a:pt x="859" y="284"/>
                  </a:cubicBezTo>
                  <a:cubicBezTo>
                    <a:pt x="605" y="470"/>
                    <a:pt x="401" y="707"/>
                    <a:pt x="258" y="969"/>
                  </a:cubicBezTo>
                  <a:cubicBezTo>
                    <a:pt x="113" y="1232"/>
                    <a:pt x="14" y="1516"/>
                    <a:pt x="0" y="1814"/>
                  </a:cubicBezTo>
                  <a:cubicBezTo>
                    <a:pt x="373" y="1363"/>
                    <a:pt x="708" y="945"/>
                    <a:pt x="1118" y="654"/>
                  </a:cubicBezTo>
                  <a:cubicBezTo>
                    <a:pt x="1319" y="506"/>
                    <a:pt x="1544" y="412"/>
                    <a:pt x="1788" y="350"/>
                  </a:cubicBezTo>
                  <a:cubicBezTo>
                    <a:pt x="2035" y="280"/>
                    <a:pt x="2301" y="300"/>
                    <a:pt x="2600" y="291"/>
                  </a:cubicBezTo>
                  <a:cubicBezTo>
                    <a:pt x="2374" y="129"/>
                    <a:pt x="2093" y="0"/>
                    <a:pt x="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1"/>
            <p:cNvSpPr/>
            <p:nvPr/>
          </p:nvSpPr>
          <p:spPr>
            <a:xfrm>
              <a:off x="6018289" y="10928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1"/>
            <p:cNvSpPr/>
            <p:nvPr/>
          </p:nvSpPr>
          <p:spPr>
            <a:xfrm>
              <a:off x="6204686" y="1092862"/>
              <a:ext cx="43302" cy="61864"/>
            </a:xfrm>
            <a:custGeom>
              <a:avLst/>
              <a:gdLst/>
              <a:ahLst/>
              <a:cxnLst/>
              <a:rect l="l" t="t" r="r" b="b"/>
              <a:pathLst>
                <a:path w="1612" h="2303" extrusionOk="0">
                  <a:moveTo>
                    <a:pt x="807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7" y="2303"/>
                  </a:cubicBezTo>
                  <a:cubicBezTo>
                    <a:pt x="1251" y="2303"/>
                    <a:pt x="1612" y="1787"/>
                    <a:pt x="1612" y="1152"/>
                  </a:cubicBezTo>
                  <a:cubicBezTo>
                    <a:pt x="1612" y="518"/>
                    <a:pt x="1252" y="3"/>
                    <a:pt x="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1"/>
            <p:cNvSpPr/>
            <p:nvPr/>
          </p:nvSpPr>
          <p:spPr>
            <a:xfrm>
              <a:off x="5969051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1"/>
            <p:cNvSpPr/>
            <p:nvPr/>
          </p:nvSpPr>
          <p:spPr>
            <a:xfrm>
              <a:off x="6219379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1"/>
            <p:cNvSpPr/>
            <p:nvPr/>
          </p:nvSpPr>
          <p:spPr>
            <a:xfrm>
              <a:off x="5750419" y="739357"/>
              <a:ext cx="428457" cy="327185"/>
            </a:xfrm>
            <a:custGeom>
              <a:avLst/>
              <a:gdLst/>
              <a:ahLst/>
              <a:cxnLst/>
              <a:rect l="l" t="t" r="r" b="b"/>
              <a:pathLst>
                <a:path w="15950" h="12180" extrusionOk="0">
                  <a:moveTo>
                    <a:pt x="13537" y="1"/>
                  </a:moveTo>
                  <a:cubicBezTo>
                    <a:pt x="13537" y="1"/>
                    <a:pt x="0" y="2358"/>
                    <a:pt x="6060" y="12179"/>
                  </a:cubicBezTo>
                  <a:cubicBezTo>
                    <a:pt x="6060" y="12179"/>
                    <a:pt x="6746" y="9515"/>
                    <a:pt x="7719" y="7950"/>
                  </a:cubicBezTo>
                  <a:cubicBezTo>
                    <a:pt x="9543" y="5013"/>
                    <a:pt x="14240" y="2200"/>
                    <a:pt x="15095" y="1634"/>
                  </a:cubicBezTo>
                  <a:cubicBezTo>
                    <a:pt x="15950" y="1065"/>
                    <a:pt x="13537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1"/>
            <p:cNvSpPr/>
            <p:nvPr/>
          </p:nvSpPr>
          <p:spPr>
            <a:xfrm>
              <a:off x="5973537" y="708949"/>
              <a:ext cx="450215" cy="364981"/>
            </a:xfrm>
            <a:custGeom>
              <a:avLst/>
              <a:gdLst/>
              <a:ahLst/>
              <a:cxnLst/>
              <a:rect l="l" t="t" r="r" b="b"/>
              <a:pathLst>
                <a:path w="16760" h="13587" extrusionOk="0">
                  <a:moveTo>
                    <a:pt x="10923" y="1"/>
                  </a:moveTo>
                  <a:lnTo>
                    <a:pt x="1" y="4040"/>
                  </a:lnTo>
                  <a:cubicBezTo>
                    <a:pt x="1" y="4040"/>
                    <a:pt x="2176" y="4208"/>
                    <a:pt x="2732" y="5838"/>
                  </a:cubicBezTo>
                  <a:cubicBezTo>
                    <a:pt x="3287" y="7466"/>
                    <a:pt x="5714" y="6014"/>
                    <a:pt x="5787" y="7699"/>
                  </a:cubicBezTo>
                  <a:cubicBezTo>
                    <a:pt x="5863" y="9408"/>
                    <a:pt x="6836" y="10142"/>
                    <a:pt x="8002" y="10142"/>
                  </a:cubicBezTo>
                  <a:cubicBezTo>
                    <a:pt x="8373" y="10142"/>
                    <a:pt x="8764" y="10068"/>
                    <a:pt x="9152" y="9926"/>
                  </a:cubicBezTo>
                  <a:cubicBezTo>
                    <a:pt x="9244" y="9893"/>
                    <a:pt x="9328" y="9877"/>
                    <a:pt x="9406" y="9877"/>
                  </a:cubicBezTo>
                  <a:cubicBezTo>
                    <a:pt x="10148" y="9877"/>
                    <a:pt x="10325" y="11259"/>
                    <a:pt x="11524" y="11259"/>
                  </a:cubicBezTo>
                  <a:cubicBezTo>
                    <a:pt x="11658" y="11259"/>
                    <a:pt x="11804" y="11242"/>
                    <a:pt x="11965" y="11203"/>
                  </a:cubicBezTo>
                  <a:cubicBezTo>
                    <a:pt x="12149" y="11160"/>
                    <a:pt x="12303" y="11140"/>
                    <a:pt x="12433" y="11140"/>
                  </a:cubicBezTo>
                  <a:cubicBezTo>
                    <a:pt x="13550" y="11140"/>
                    <a:pt x="12914" y="12603"/>
                    <a:pt x="14074" y="13260"/>
                  </a:cubicBezTo>
                  <a:cubicBezTo>
                    <a:pt x="14506" y="13505"/>
                    <a:pt x="14949" y="13587"/>
                    <a:pt x="15347" y="13587"/>
                  </a:cubicBezTo>
                  <a:cubicBezTo>
                    <a:pt x="16143" y="13587"/>
                    <a:pt x="16760" y="13260"/>
                    <a:pt x="16760" y="13260"/>
                  </a:cubicBezTo>
                  <a:lnTo>
                    <a:pt x="16760" y="5838"/>
                  </a:lnTo>
                  <a:lnTo>
                    <a:pt x="10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1"/>
            <p:cNvSpPr/>
            <p:nvPr/>
          </p:nvSpPr>
          <p:spPr>
            <a:xfrm>
              <a:off x="5908262" y="1520696"/>
              <a:ext cx="231501" cy="241333"/>
            </a:xfrm>
            <a:custGeom>
              <a:avLst/>
              <a:gdLst/>
              <a:ahLst/>
              <a:cxnLst/>
              <a:rect l="l" t="t" r="r" b="b"/>
              <a:pathLst>
                <a:path w="8618" h="8984" extrusionOk="0">
                  <a:moveTo>
                    <a:pt x="1293" y="0"/>
                  </a:moveTo>
                  <a:lnTo>
                    <a:pt x="1293" y="0"/>
                  </a:lnTo>
                  <a:cubicBezTo>
                    <a:pt x="841" y="108"/>
                    <a:pt x="531" y="177"/>
                    <a:pt x="531" y="177"/>
                  </a:cubicBezTo>
                  <a:cubicBezTo>
                    <a:pt x="362" y="1428"/>
                    <a:pt x="0" y="8984"/>
                    <a:pt x="8545" y="8984"/>
                  </a:cubicBezTo>
                  <a:cubicBezTo>
                    <a:pt x="8559" y="8984"/>
                    <a:pt x="8573" y="8984"/>
                    <a:pt x="8588" y="8984"/>
                  </a:cubicBezTo>
                  <a:lnTo>
                    <a:pt x="8617" y="8984"/>
                  </a:lnTo>
                  <a:cubicBezTo>
                    <a:pt x="1276" y="8342"/>
                    <a:pt x="1141" y="1836"/>
                    <a:pt x="129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1"/>
            <p:cNvSpPr/>
            <p:nvPr/>
          </p:nvSpPr>
          <p:spPr>
            <a:xfrm>
              <a:off x="5774381" y="1132726"/>
              <a:ext cx="127651" cy="157011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0"/>
                    <a:pt x="1" y="5845"/>
                  </a:cubicBezTo>
                  <a:lnTo>
                    <a:pt x="452" y="5845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1"/>
            <p:cNvSpPr/>
            <p:nvPr/>
          </p:nvSpPr>
          <p:spPr>
            <a:xfrm>
              <a:off x="6351541" y="1156042"/>
              <a:ext cx="127651" cy="156984"/>
            </a:xfrm>
            <a:custGeom>
              <a:avLst/>
              <a:gdLst/>
              <a:ahLst/>
              <a:cxnLst/>
              <a:rect l="l" t="t" r="r" b="b"/>
              <a:pathLst>
                <a:path w="4752" h="5844" extrusionOk="0">
                  <a:moveTo>
                    <a:pt x="1" y="0"/>
                  </a:moveTo>
                  <a:lnTo>
                    <a:pt x="1" y="451"/>
                  </a:lnTo>
                  <a:cubicBezTo>
                    <a:pt x="2371" y="451"/>
                    <a:pt x="4301" y="2869"/>
                    <a:pt x="4301" y="5844"/>
                  </a:cubicBezTo>
                  <a:lnTo>
                    <a:pt x="4752" y="5844"/>
                  </a:lnTo>
                  <a:cubicBezTo>
                    <a:pt x="4752" y="2622"/>
                    <a:pt x="262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1"/>
            <p:cNvSpPr/>
            <p:nvPr/>
          </p:nvSpPr>
          <p:spPr>
            <a:xfrm>
              <a:off x="6334349" y="1533751"/>
              <a:ext cx="354155" cy="498246"/>
            </a:xfrm>
            <a:custGeom>
              <a:avLst/>
              <a:gdLst/>
              <a:ahLst/>
              <a:cxnLst/>
              <a:rect l="l" t="t" r="r" b="b"/>
              <a:pathLst>
                <a:path w="13184" h="18548" extrusionOk="0">
                  <a:moveTo>
                    <a:pt x="1446" y="1"/>
                  </a:moveTo>
                  <a:lnTo>
                    <a:pt x="1" y="18544"/>
                  </a:lnTo>
                  <a:lnTo>
                    <a:pt x="13184" y="18544"/>
                  </a:lnTo>
                  <a:cubicBezTo>
                    <a:pt x="13006" y="15730"/>
                    <a:pt x="12700" y="12397"/>
                    <a:pt x="12569" y="10648"/>
                  </a:cubicBezTo>
                  <a:cubicBezTo>
                    <a:pt x="12371" y="7999"/>
                    <a:pt x="11745" y="4700"/>
                    <a:pt x="10120" y="3775"/>
                  </a:cubicBezTo>
                  <a:cubicBezTo>
                    <a:pt x="8495" y="2850"/>
                    <a:pt x="6921" y="1893"/>
                    <a:pt x="6269" y="1516"/>
                  </a:cubicBezTo>
                  <a:cubicBezTo>
                    <a:pt x="4880" y="713"/>
                    <a:pt x="1446" y="1"/>
                    <a:pt x="1446" y="1"/>
                  </a:cubicBezTo>
                  <a:close/>
                  <a:moveTo>
                    <a:pt x="13184" y="18544"/>
                  </a:moveTo>
                  <a:cubicBezTo>
                    <a:pt x="13184" y="18545"/>
                    <a:pt x="13184" y="18546"/>
                    <a:pt x="13184" y="18547"/>
                  </a:cubicBezTo>
                  <a:lnTo>
                    <a:pt x="13184" y="185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1"/>
            <p:cNvSpPr/>
            <p:nvPr/>
          </p:nvSpPr>
          <p:spPr>
            <a:xfrm>
              <a:off x="6044641" y="1819806"/>
              <a:ext cx="661086" cy="648031"/>
            </a:xfrm>
            <a:custGeom>
              <a:avLst/>
              <a:gdLst/>
              <a:ahLst/>
              <a:cxnLst/>
              <a:rect l="l" t="t" r="r" b="b"/>
              <a:pathLst>
                <a:path w="24610" h="24124" extrusionOk="0">
                  <a:moveTo>
                    <a:pt x="13691" y="0"/>
                  </a:moveTo>
                  <a:cubicBezTo>
                    <a:pt x="13691" y="0"/>
                    <a:pt x="12668" y="5440"/>
                    <a:pt x="13691" y="8437"/>
                  </a:cubicBezTo>
                  <a:cubicBezTo>
                    <a:pt x="14718" y="11434"/>
                    <a:pt x="12590" y="13288"/>
                    <a:pt x="12590" y="13288"/>
                  </a:cubicBezTo>
                  <a:lnTo>
                    <a:pt x="6507" y="10927"/>
                  </a:lnTo>
                  <a:cubicBezTo>
                    <a:pt x="6507" y="10927"/>
                    <a:pt x="4166" y="11523"/>
                    <a:pt x="3404" y="11868"/>
                  </a:cubicBezTo>
                  <a:cubicBezTo>
                    <a:pt x="2641" y="12215"/>
                    <a:pt x="1541" y="13123"/>
                    <a:pt x="841" y="14147"/>
                  </a:cubicBezTo>
                  <a:cubicBezTo>
                    <a:pt x="141" y="15173"/>
                    <a:pt x="0" y="19446"/>
                    <a:pt x="0" y="19446"/>
                  </a:cubicBezTo>
                  <a:cubicBezTo>
                    <a:pt x="0" y="19446"/>
                    <a:pt x="3490" y="20690"/>
                    <a:pt x="5576" y="21740"/>
                  </a:cubicBezTo>
                  <a:cubicBezTo>
                    <a:pt x="6579" y="22246"/>
                    <a:pt x="13803" y="23752"/>
                    <a:pt x="14876" y="23973"/>
                  </a:cubicBezTo>
                  <a:cubicBezTo>
                    <a:pt x="15366" y="24074"/>
                    <a:pt x="16254" y="24124"/>
                    <a:pt x="17195" y="24124"/>
                  </a:cubicBezTo>
                  <a:cubicBezTo>
                    <a:pt x="18307" y="24124"/>
                    <a:pt x="19494" y="24054"/>
                    <a:pt x="20185" y="23918"/>
                  </a:cubicBezTo>
                  <a:cubicBezTo>
                    <a:pt x="21462" y="23669"/>
                    <a:pt x="23109" y="22444"/>
                    <a:pt x="23846" y="20794"/>
                  </a:cubicBezTo>
                  <a:cubicBezTo>
                    <a:pt x="24582" y="19145"/>
                    <a:pt x="24609" y="13595"/>
                    <a:pt x="24384" y="12266"/>
                  </a:cubicBezTo>
                  <a:cubicBezTo>
                    <a:pt x="24158" y="10938"/>
                    <a:pt x="23969" y="7898"/>
                    <a:pt x="23969" y="7898"/>
                  </a:cubicBezTo>
                  <a:lnTo>
                    <a:pt x="22493" y="3398"/>
                  </a:lnTo>
                  <a:lnTo>
                    <a:pt x="13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1"/>
            <p:cNvSpPr/>
            <p:nvPr/>
          </p:nvSpPr>
          <p:spPr>
            <a:xfrm>
              <a:off x="6382782" y="1992234"/>
              <a:ext cx="270693" cy="195022"/>
            </a:xfrm>
            <a:custGeom>
              <a:avLst/>
              <a:gdLst/>
              <a:ahLst/>
              <a:cxnLst/>
              <a:rect l="l" t="t" r="r" b="b"/>
              <a:pathLst>
                <a:path w="10077" h="7260" extrusionOk="0">
                  <a:moveTo>
                    <a:pt x="7806" y="0"/>
                  </a:moveTo>
                  <a:cubicBezTo>
                    <a:pt x="7806" y="0"/>
                    <a:pt x="6967" y="155"/>
                    <a:pt x="6410" y="347"/>
                  </a:cubicBezTo>
                  <a:cubicBezTo>
                    <a:pt x="5853" y="538"/>
                    <a:pt x="3851" y="1257"/>
                    <a:pt x="3490" y="1560"/>
                  </a:cubicBezTo>
                  <a:cubicBezTo>
                    <a:pt x="3131" y="1863"/>
                    <a:pt x="2610" y="2482"/>
                    <a:pt x="2168" y="3144"/>
                  </a:cubicBezTo>
                  <a:cubicBezTo>
                    <a:pt x="1728" y="3807"/>
                    <a:pt x="826" y="5111"/>
                    <a:pt x="686" y="5428"/>
                  </a:cubicBezTo>
                  <a:cubicBezTo>
                    <a:pt x="546" y="5745"/>
                    <a:pt x="204" y="6453"/>
                    <a:pt x="204" y="6453"/>
                  </a:cubicBezTo>
                  <a:lnTo>
                    <a:pt x="1" y="6869"/>
                  </a:lnTo>
                  <a:cubicBezTo>
                    <a:pt x="324" y="6889"/>
                    <a:pt x="5740" y="7260"/>
                    <a:pt x="5740" y="7260"/>
                  </a:cubicBezTo>
                  <a:cubicBezTo>
                    <a:pt x="5740" y="7260"/>
                    <a:pt x="7474" y="5839"/>
                    <a:pt x="7832" y="5676"/>
                  </a:cubicBezTo>
                  <a:cubicBezTo>
                    <a:pt x="8191" y="5514"/>
                    <a:pt x="8776" y="5366"/>
                    <a:pt x="9129" y="5265"/>
                  </a:cubicBezTo>
                  <a:cubicBezTo>
                    <a:pt x="9483" y="5162"/>
                    <a:pt x="9537" y="5014"/>
                    <a:pt x="9568" y="4726"/>
                  </a:cubicBezTo>
                  <a:cubicBezTo>
                    <a:pt x="9600" y="4441"/>
                    <a:pt x="9473" y="4251"/>
                    <a:pt x="9383" y="4231"/>
                  </a:cubicBezTo>
                  <a:cubicBezTo>
                    <a:pt x="9316" y="4216"/>
                    <a:pt x="8646" y="4117"/>
                    <a:pt x="8174" y="4117"/>
                  </a:cubicBezTo>
                  <a:cubicBezTo>
                    <a:pt x="8013" y="4117"/>
                    <a:pt x="7876" y="4128"/>
                    <a:pt x="7793" y="4158"/>
                  </a:cubicBezTo>
                  <a:cubicBezTo>
                    <a:pt x="7504" y="4262"/>
                    <a:pt x="6887" y="4468"/>
                    <a:pt x="6786" y="4505"/>
                  </a:cubicBezTo>
                  <a:lnTo>
                    <a:pt x="6786" y="4505"/>
                  </a:lnTo>
                  <a:cubicBezTo>
                    <a:pt x="6892" y="4452"/>
                    <a:pt x="7558" y="4038"/>
                    <a:pt x="7558" y="4038"/>
                  </a:cubicBezTo>
                  <a:cubicBezTo>
                    <a:pt x="7558" y="4038"/>
                    <a:pt x="8664" y="4040"/>
                    <a:pt x="9029" y="4045"/>
                  </a:cubicBezTo>
                  <a:cubicBezTo>
                    <a:pt x="9033" y="4045"/>
                    <a:pt x="9037" y="4045"/>
                    <a:pt x="9041" y="4045"/>
                  </a:cubicBezTo>
                  <a:cubicBezTo>
                    <a:pt x="9398" y="4045"/>
                    <a:pt x="9631" y="3851"/>
                    <a:pt x="9631" y="3851"/>
                  </a:cubicBezTo>
                  <a:cubicBezTo>
                    <a:pt x="10077" y="3450"/>
                    <a:pt x="9864" y="2938"/>
                    <a:pt x="9781" y="2781"/>
                  </a:cubicBezTo>
                  <a:cubicBezTo>
                    <a:pt x="9699" y="2624"/>
                    <a:pt x="9046" y="2689"/>
                    <a:pt x="8721" y="2657"/>
                  </a:cubicBezTo>
                  <a:cubicBezTo>
                    <a:pt x="8507" y="2634"/>
                    <a:pt x="8175" y="2621"/>
                    <a:pt x="7891" y="2621"/>
                  </a:cubicBezTo>
                  <a:cubicBezTo>
                    <a:pt x="7743" y="2621"/>
                    <a:pt x="7607" y="2624"/>
                    <a:pt x="7508" y="2633"/>
                  </a:cubicBezTo>
                  <a:cubicBezTo>
                    <a:pt x="7255" y="2653"/>
                    <a:pt x="6847" y="2782"/>
                    <a:pt x="6719" y="2826"/>
                  </a:cubicBezTo>
                  <a:lnTo>
                    <a:pt x="6719" y="2826"/>
                  </a:lnTo>
                  <a:cubicBezTo>
                    <a:pt x="6863" y="2772"/>
                    <a:pt x="7370" y="2580"/>
                    <a:pt x="7577" y="2572"/>
                  </a:cubicBezTo>
                  <a:cubicBezTo>
                    <a:pt x="7825" y="2561"/>
                    <a:pt x="9080" y="2539"/>
                    <a:pt x="9080" y="2539"/>
                  </a:cubicBezTo>
                  <a:cubicBezTo>
                    <a:pt x="9080" y="2539"/>
                    <a:pt x="9083" y="2540"/>
                    <a:pt x="9087" y="2540"/>
                  </a:cubicBezTo>
                  <a:cubicBezTo>
                    <a:pt x="9140" y="2540"/>
                    <a:pt x="9489" y="2520"/>
                    <a:pt x="9574" y="2022"/>
                  </a:cubicBezTo>
                  <a:cubicBezTo>
                    <a:pt x="9664" y="1481"/>
                    <a:pt x="9273" y="1216"/>
                    <a:pt x="9075" y="1165"/>
                  </a:cubicBezTo>
                  <a:cubicBezTo>
                    <a:pt x="9036" y="1155"/>
                    <a:pt x="8958" y="1151"/>
                    <a:pt x="8857" y="1151"/>
                  </a:cubicBezTo>
                  <a:cubicBezTo>
                    <a:pt x="8431" y="1151"/>
                    <a:pt x="7594" y="1223"/>
                    <a:pt x="7594" y="1223"/>
                  </a:cubicBezTo>
                  <a:lnTo>
                    <a:pt x="7748" y="1030"/>
                  </a:lnTo>
                  <a:cubicBezTo>
                    <a:pt x="8213" y="306"/>
                    <a:pt x="7806" y="0"/>
                    <a:pt x="780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1"/>
            <p:cNvSpPr/>
            <p:nvPr/>
          </p:nvSpPr>
          <p:spPr>
            <a:xfrm>
              <a:off x="6444189" y="2019579"/>
              <a:ext cx="142640" cy="83408"/>
            </a:xfrm>
            <a:custGeom>
              <a:avLst/>
              <a:gdLst/>
              <a:ahLst/>
              <a:cxnLst/>
              <a:rect l="l" t="t" r="r" b="b"/>
              <a:pathLst>
                <a:path w="5310" h="3105" extrusionOk="0">
                  <a:moveTo>
                    <a:pt x="4282" y="1"/>
                  </a:moveTo>
                  <a:cubicBezTo>
                    <a:pt x="4203" y="1"/>
                    <a:pt x="4126" y="7"/>
                    <a:pt x="4055" y="20"/>
                  </a:cubicBezTo>
                  <a:cubicBezTo>
                    <a:pt x="3566" y="113"/>
                    <a:pt x="2503" y="374"/>
                    <a:pt x="2142" y="611"/>
                  </a:cubicBezTo>
                  <a:cubicBezTo>
                    <a:pt x="1778" y="849"/>
                    <a:pt x="1499" y="1000"/>
                    <a:pt x="1330" y="1295"/>
                  </a:cubicBezTo>
                  <a:cubicBezTo>
                    <a:pt x="1162" y="1591"/>
                    <a:pt x="0" y="3105"/>
                    <a:pt x="0" y="3105"/>
                  </a:cubicBezTo>
                  <a:cubicBezTo>
                    <a:pt x="0" y="3105"/>
                    <a:pt x="580" y="2500"/>
                    <a:pt x="986" y="2036"/>
                  </a:cubicBezTo>
                  <a:cubicBezTo>
                    <a:pt x="1390" y="1572"/>
                    <a:pt x="1571" y="1062"/>
                    <a:pt x="1992" y="852"/>
                  </a:cubicBezTo>
                  <a:cubicBezTo>
                    <a:pt x="2412" y="645"/>
                    <a:pt x="3251" y="295"/>
                    <a:pt x="4046" y="188"/>
                  </a:cubicBezTo>
                  <a:cubicBezTo>
                    <a:pt x="4290" y="155"/>
                    <a:pt x="4503" y="144"/>
                    <a:pt x="4681" y="144"/>
                  </a:cubicBezTo>
                  <a:cubicBezTo>
                    <a:pt x="5084" y="144"/>
                    <a:pt x="5310" y="202"/>
                    <a:pt x="5310" y="202"/>
                  </a:cubicBezTo>
                  <a:cubicBezTo>
                    <a:pt x="5310" y="202"/>
                    <a:pt x="4752" y="1"/>
                    <a:pt x="4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1"/>
            <p:cNvSpPr/>
            <p:nvPr/>
          </p:nvSpPr>
          <p:spPr>
            <a:xfrm>
              <a:off x="6464792" y="2062908"/>
              <a:ext cx="119726" cy="75699"/>
            </a:xfrm>
            <a:custGeom>
              <a:avLst/>
              <a:gdLst/>
              <a:ahLst/>
              <a:cxnLst/>
              <a:rect l="l" t="t" r="r" b="b"/>
              <a:pathLst>
                <a:path w="4457" h="2818" extrusionOk="0">
                  <a:moveTo>
                    <a:pt x="4457" y="0"/>
                  </a:moveTo>
                  <a:cubicBezTo>
                    <a:pt x="4456" y="0"/>
                    <a:pt x="3395" y="83"/>
                    <a:pt x="2806" y="307"/>
                  </a:cubicBezTo>
                  <a:cubicBezTo>
                    <a:pt x="2216" y="533"/>
                    <a:pt x="1806" y="726"/>
                    <a:pt x="1555" y="939"/>
                  </a:cubicBezTo>
                  <a:cubicBezTo>
                    <a:pt x="1306" y="1153"/>
                    <a:pt x="877" y="1682"/>
                    <a:pt x="544" y="2042"/>
                  </a:cubicBezTo>
                  <a:cubicBezTo>
                    <a:pt x="212" y="2403"/>
                    <a:pt x="0" y="2542"/>
                    <a:pt x="71" y="2551"/>
                  </a:cubicBezTo>
                  <a:cubicBezTo>
                    <a:pt x="141" y="2559"/>
                    <a:pt x="320" y="2539"/>
                    <a:pt x="309" y="2613"/>
                  </a:cubicBezTo>
                  <a:cubicBezTo>
                    <a:pt x="297" y="2688"/>
                    <a:pt x="251" y="2818"/>
                    <a:pt x="277" y="2818"/>
                  </a:cubicBezTo>
                  <a:cubicBezTo>
                    <a:pt x="281" y="2818"/>
                    <a:pt x="288" y="2814"/>
                    <a:pt x="298" y="2804"/>
                  </a:cubicBezTo>
                  <a:cubicBezTo>
                    <a:pt x="361" y="2742"/>
                    <a:pt x="348" y="2508"/>
                    <a:pt x="429" y="2370"/>
                  </a:cubicBezTo>
                  <a:cubicBezTo>
                    <a:pt x="508" y="2233"/>
                    <a:pt x="1431" y="1253"/>
                    <a:pt x="1714" y="986"/>
                  </a:cubicBezTo>
                  <a:cubicBezTo>
                    <a:pt x="1998" y="718"/>
                    <a:pt x="2204" y="714"/>
                    <a:pt x="2534" y="536"/>
                  </a:cubicBezTo>
                  <a:cubicBezTo>
                    <a:pt x="2862" y="357"/>
                    <a:pt x="3723" y="86"/>
                    <a:pt x="4090" y="44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1"/>
            <p:cNvSpPr/>
            <p:nvPr/>
          </p:nvSpPr>
          <p:spPr>
            <a:xfrm>
              <a:off x="6489237" y="2113301"/>
              <a:ext cx="75430" cy="58426"/>
            </a:xfrm>
            <a:custGeom>
              <a:avLst/>
              <a:gdLst/>
              <a:ahLst/>
              <a:cxnLst/>
              <a:rect l="l" t="t" r="r" b="b"/>
              <a:pathLst>
                <a:path w="2808" h="2175" extrusionOk="0">
                  <a:moveTo>
                    <a:pt x="2808" y="1"/>
                  </a:moveTo>
                  <a:lnTo>
                    <a:pt x="2808" y="1"/>
                  </a:lnTo>
                  <a:cubicBezTo>
                    <a:pt x="2808" y="1"/>
                    <a:pt x="2396" y="64"/>
                    <a:pt x="2247" y="156"/>
                  </a:cubicBezTo>
                  <a:cubicBezTo>
                    <a:pt x="2094" y="250"/>
                    <a:pt x="1373" y="772"/>
                    <a:pt x="1185" y="948"/>
                  </a:cubicBezTo>
                  <a:cubicBezTo>
                    <a:pt x="999" y="1126"/>
                    <a:pt x="458" y="1559"/>
                    <a:pt x="300" y="1653"/>
                  </a:cubicBezTo>
                  <a:cubicBezTo>
                    <a:pt x="143" y="1746"/>
                    <a:pt x="1" y="1859"/>
                    <a:pt x="66" y="1862"/>
                  </a:cubicBezTo>
                  <a:cubicBezTo>
                    <a:pt x="68" y="1862"/>
                    <a:pt x="71" y="1862"/>
                    <a:pt x="75" y="1862"/>
                  </a:cubicBezTo>
                  <a:cubicBezTo>
                    <a:pt x="135" y="1862"/>
                    <a:pt x="264" y="1832"/>
                    <a:pt x="304" y="1832"/>
                  </a:cubicBezTo>
                  <a:cubicBezTo>
                    <a:pt x="312" y="1832"/>
                    <a:pt x="316" y="1833"/>
                    <a:pt x="315" y="1836"/>
                  </a:cubicBezTo>
                  <a:cubicBezTo>
                    <a:pt x="308" y="1855"/>
                    <a:pt x="269" y="2086"/>
                    <a:pt x="266" y="2162"/>
                  </a:cubicBezTo>
                  <a:cubicBezTo>
                    <a:pt x="265" y="2171"/>
                    <a:pt x="266" y="2175"/>
                    <a:pt x="268" y="2175"/>
                  </a:cubicBezTo>
                  <a:cubicBezTo>
                    <a:pt x="285" y="2175"/>
                    <a:pt x="373" y="1938"/>
                    <a:pt x="459" y="1777"/>
                  </a:cubicBezTo>
                  <a:cubicBezTo>
                    <a:pt x="556" y="1597"/>
                    <a:pt x="1495" y="789"/>
                    <a:pt x="1742" y="631"/>
                  </a:cubicBezTo>
                  <a:cubicBezTo>
                    <a:pt x="1989" y="472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1"/>
            <p:cNvSpPr/>
            <p:nvPr/>
          </p:nvSpPr>
          <p:spPr>
            <a:xfrm>
              <a:off x="6389766" y="1866868"/>
              <a:ext cx="90097" cy="236041"/>
            </a:xfrm>
            <a:custGeom>
              <a:avLst/>
              <a:gdLst/>
              <a:ahLst/>
              <a:cxnLst/>
              <a:rect l="l" t="t" r="r" b="b"/>
              <a:pathLst>
                <a:path w="3354" h="8787" extrusionOk="0">
                  <a:moveTo>
                    <a:pt x="265" y="0"/>
                  </a:moveTo>
                  <a:cubicBezTo>
                    <a:pt x="81" y="0"/>
                    <a:pt x="0" y="109"/>
                    <a:pt x="138" y="335"/>
                  </a:cubicBezTo>
                  <a:cubicBezTo>
                    <a:pt x="551" y="1010"/>
                    <a:pt x="1413" y="4158"/>
                    <a:pt x="1413" y="4158"/>
                  </a:cubicBezTo>
                  <a:lnTo>
                    <a:pt x="997" y="7236"/>
                  </a:lnTo>
                  <a:lnTo>
                    <a:pt x="925" y="8787"/>
                  </a:lnTo>
                  <a:cubicBezTo>
                    <a:pt x="925" y="8787"/>
                    <a:pt x="1910" y="7810"/>
                    <a:pt x="1798" y="6761"/>
                  </a:cubicBezTo>
                  <a:cubicBezTo>
                    <a:pt x="1691" y="5769"/>
                    <a:pt x="3353" y="1037"/>
                    <a:pt x="3156" y="1037"/>
                  </a:cubicBezTo>
                  <a:cubicBezTo>
                    <a:pt x="3145" y="1037"/>
                    <a:pt x="3127" y="1053"/>
                    <a:pt x="3103" y="1085"/>
                  </a:cubicBezTo>
                  <a:cubicBezTo>
                    <a:pt x="2683" y="1652"/>
                    <a:pt x="2317" y="3656"/>
                    <a:pt x="2247" y="3656"/>
                  </a:cubicBezTo>
                  <a:cubicBezTo>
                    <a:pt x="2243" y="3656"/>
                    <a:pt x="2240" y="3649"/>
                    <a:pt x="2238" y="3634"/>
                  </a:cubicBezTo>
                  <a:cubicBezTo>
                    <a:pt x="2201" y="3372"/>
                    <a:pt x="2088" y="2358"/>
                    <a:pt x="1675" y="1198"/>
                  </a:cubicBezTo>
                  <a:cubicBezTo>
                    <a:pt x="1401" y="426"/>
                    <a:pt x="6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1"/>
            <p:cNvSpPr/>
            <p:nvPr/>
          </p:nvSpPr>
          <p:spPr>
            <a:xfrm>
              <a:off x="5859587" y="1524564"/>
              <a:ext cx="536981" cy="271714"/>
            </a:xfrm>
            <a:custGeom>
              <a:avLst/>
              <a:gdLst/>
              <a:ahLst/>
              <a:cxnLst/>
              <a:rect l="l" t="t" r="r" b="b"/>
              <a:pathLst>
                <a:path w="19990" h="10115" extrusionOk="0">
                  <a:moveTo>
                    <a:pt x="2228" y="0"/>
                  </a:moveTo>
                  <a:lnTo>
                    <a:pt x="1" y="344"/>
                  </a:lnTo>
                  <a:cubicBezTo>
                    <a:pt x="39" y="594"/>
                    <a:pt x="71" y="876"/>
                    <a:pt x="108" y="1184"/>
                  </a:cubicBezTo>
                  <a:cubicBezTo>
                    <a:pt x="391" y="3564"/>
                    <a:pt x="864" y="7543"/>
                    <a:pt x="4755" y="9053"/>
                  </a:cubicBezTo>
                  <a:cubicBezTo>
                    <a:pt x="6597" y="9768"/>
                    <a:pt x="8460" y="10114"/>
                    <a:pt x="10225" y="10114"/>
                  </a:cubicBezTo>
                  <a:cubicBezTo>
                    <a:pt x="13506" y="10114"/>
                    <a:pt x="16448" y="8919"/>
                    <a:pt x="18293" y="6663"/>
                  </a:cubicBezTo>
                  <a:cubicBezTo>
                    <a:pt x="19732" y="4905"/>
                    <a:pt x="19888" y="2264"/>
                    <a:pt x="19961" y="996"/>
                  </a:cubicBezTo>
                  <a:cubicBezTo>
                    <a:pt x="19974" y="798"/>
                    <a:pt x="19980" y="646"/>
                    <a:pt x="19990" y="571"/>
                  </a:cubicBezTo>
                  <a:lnTo>
                    <a:pt x="17783" y="112"/>
                  </a:lnTo>
                  <a:cubicBezTo>
                    <a:pt x="17745" y="298"/>
                    <a:pt x="17731" y="522"/>
                    <a:pt x="17711" y="864"/>
                  </a:cubicBezTo>
                  <a:cubicBezTo>
                    <a:pt x="17652" y="1895"/>
                    <a:pt x="17525" y="4044"/>
                    <a:pt x="16548" y="5236"/>
                  </a:cubicBezTo>
                  <a:cubicBezTo>
                    <a:pt x="15141" y="6960"/>
                    <a:pt x="12848" y="7867"/>
                    <a:pt x="10248" y="7867"/>
                  </a:cubicBezTo>
                  <a:cubicBezTo>
                    <a:pt x="8754" y="7867"/>
                    <a:pt x="7158" y="7567"/>
                    <a:pt x="5571" y="6951"/>
                  </a:cubicBezTo>
                  <a:cubicBezTo>
                    <a:pt x="2943" y="5930"/>
                    <a:pt x="2599" y="3033"/>
                    <a:pt x="2348" y="918"/>
                  </a:cubicBezTo>
                  <a:cubicBezTo>
                    <a:pt x="2307" y="582"/>
                    <a:pt x="2271" y="274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1"/>
            <p:cNvSpPr/>
            <p:nvPr/>
          </p:nvSpPr>
          <p:spPr>
            <a:xfrm>
              <a:off x="6200334" y="3016004"/>
              <a:ext cx="66055" cy="313647"/>
            </a:xfrm>
            <a:custGeom>
              <a:avLst/>
              <a:gdLst/>
              <a:ahLst/>
              <a:cxnLst/>
              <a:rect l="l" t="t" r="r" b="b"/>
              <a:pathLst>
                <a:path w="2459" h="11676" extrusionOk="0">
                  <a:moveTo>
                    <a:pt x="447" y="1"/>
                  </a:moveTo>
                  <a:cubicBezTo>
                    <a:pt x="438" y="1"/>
                    <a:pt x="434" y="35"/>
                    <a:pt x="434" y="108"/>
                  </a:cubicBezTo>
                  <a:cubicBezTo>
                    <a:pt x="434" y="933"/>
                    <a:pt x="0" y="5412"/>
                    <a:pt x="0" y="5412"/>
                  </a:cubicBezTo>
                  <a:lnTo>
                    <a:pt x="2198" y="11676"/>
                  </a:lnTo>
                  <a:cubicBezTo>
                    <a:pt x="2198" y="11676"/>
                    <a:pt x="2459" y="8654"/>
                    <a:pt x="1710" y="6031"/>
                  </a:cubicBezTo>
                  <a:cubicBezTo>
                    <a:pt x="1028" y="3639"/>
                    <a:pt x="529" y="1"/>
                    <a:pt x="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1"/>
            <p:cNvSpPr/>
            <p:nvPr/>
          </p:nvSpPr>
          <p:spPr>
            <a:xfrm>
              <a:off x="6039564" y="2034703"/>
              <a:ext cx="144467" cy="99230"/>
            </a:xfrm>
            <a:custGeom>
              <a:avLst/>
              <a:gdLst/>
              <a:ahLst/>
              <a:cxnLst/>
              <a:rect l="l" t="t" r="r" b="b"/>
              <a:pathLst>
                <a:path w="5378" h="3694" extrusionOk="0">
                  <a:moveTo>
                    <a:pt x="458" y="1"/>
                  </a:moveTo>
                  <a:cubicBezTo>
                    <a:pt x="444" y="1"/>
                    <a:pt x="429" y="1"/>
                    <a:pt x="415" y="1"/>
                  </a:cubicBezTo>
                  <a:cubicBezTo>
                    <a:pt x="274" y="3"/>
                    <a:pt x="106" y="27"/>
                    <a:pt x="40" y="151"/>
                  </a:cubicBezTo>
                  <a:cubicBezTo>
                    <a:pt x="0" y="225"/>
                    <a:pt x="9" y="316"/>
                    <a:pt x="33" y="395"/>
                  </a:cubicBezTo>
                  <a:cubicBezTo>
                    <a:pt x="217" y="1019"/>
                    <a:pt x="1034" y="1111"/>
                    <a:pt x="1648" y="1325"/>
                  </a:cubicBezTo>
                  <a:cubicBezTo>
                    <a:pt x="1663" y="1330"/>
                    <a:pt x="1678" y="1336"/>
                    <a:pt x="1693" y="1341"/>
                  </a:cubicBezTo>
                  <a:lnTo>
                    <a:pt x="1693" y="1341"/>
                  </a:lnTo>
                  <a:cubicBezTo>
                    <a:pt x="1935" y="1417"/>
                    <a:pt x="2150" y="1542"/>
                    <a:pt x="2347" y="1697"/>
                  </a:cubicBezTo>
                  <a:lnTo>
                    <a:pt x="2347" y="1697"/>
                  </a:lnTo>
                  <a:cubicBezTo>
                    <a:pt x="2147" y="1548"/>
                    <a:pt x="1926" y="1427"/>
                    <a:pt x="1693" y="1341"/>
                  </a:cubicBezTo>
                  <a:lnTo>
                    <a:pt x="1693" y="1341"/>
                  </a:lnTo>
                  <a:cubicBezTo>
                    <a:pt x="1689" y="1340"/>
                    <a:pt x="1686" y="1339"/>
                    <a:pt x="1682" y="1338"/>
                  </a:cubicBezTo>
                  <a:lnTo>
                    <a:pt x="1682" y="1338"/>
                  </a:lnTo>
                  <a:lnTo>
                    <a:pt x="2883" y="2233"/>
                  </a:lnTo>
                  <a:cubicBezTo>
                    <a:pt x="2842" y="2178"/>
                    <a:pt x="2799" y="2124"/>
                    <a:pt x="2753" y="2072"/>
                  </a:cubicBezTo>
                  <a:lnTo>
                    <a:pt x="2753" y="2072"/>
                  </a:lnTo>
                  <a:cubicBezTo>
                    <a:pt x="2624" y="1937"/>
                    <a:pt x="2490" y="1810"/>
                    <a:pt x="2347" y="1697"/>
                  </a:cubicBezTo>
                  <a:lnTo>
                    <a:pt x="2347" y="1697"/>
                  </a:lnTo>
                  <a:cubicBezTo>
                    <a:pt x="2495" y="1808"/>
                    <a:pt x="2631" y="1934"/>
                    <a:pt x="2753" y="2072"/>
                  </a:cubicBezTo>
                  <a:lnTo>
                    <a:pt x="2753" y="2072"/>
                  </a:lnTo>
                  <a:cubicBezTo>
                    <a:pt x="2975" y="2304"/>
                    <a:pt x="3183" y="2557"/>
                    <a:pt x="3397" y="2791"/>
                  </a:cubicBezTo>
                  <a:cubicBezTo>
                    <a:pt x="3824" y="3258"/>
                    <a:pt x="4410" y="3693"/>
                    <a:pt x="5013" y="3693"/>
                  </a:cubicBezTo>
                  <a:cubicBezTo>
                    <a:pt x="5134" y="3693"/>
                    <a:pt x="5256" y="3676"/>
                    <a:pt x="5377" y="3637"/>
                  </a:cubicBezTo>
                  <a:cubicBezTo>
                    <a:pt x="4791" y="3251"/>
                    <a:pt x="4517" y="2547"/>
                    <a:pt x="4128" y="1965"/>
                  </a:cubicBezTo>
                  <a:cubicBezTo>
                    <a:pt x="3327" y="762"/>
                    <a:pt x="1903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1"/>
            <p:cNvSpPr/>
            <p:nvPr/>
          </p:nvSpPr>
          <p:spPr>
            <a:xfrm>
              <a:off x="5938467" y="1513375"/>
              <a:ext cx="400868" cy="185991"/>
            </a:xfrm>
            <a:custGeom>
              <a:avLst/>
              <a:gdLst/>
              <a:ahLst/>
              <a:cxnLst/>
              <a:rect l="l" t="t" r="r" b="b"/>
              <a:pathLst>
                <a:path w="11643" h="5402" extrusionOk="0">
                  <a:moveTo>
                    <a:pt x="11415" y="1"/>
                  </a:moveTo>
                  <a:cubicBezTo>
                    <a:pt x="11272" y="2876"/>
                    <a:pt x="8818" y="5173"/>
                    <a:pt x="5822" y="5173"/>
                  </a:cubicBezTo>
                  <a:cubicBezTo>
                    <a:pt x="2827" y="5173"/>
                    <a:pt x="374" y="2880"/>
                    <a:pt x="228" y="7"/>
                  </a:cubicBezTo>
                  <a:lnTo>
                    <a:pt x="1" y="50"/>
                  </a:lnTo>
                  <a:cubicBezTo>
                    <a:pt x="168" y="3030"/>
                    <a:pt x="2714" y="5401"/>
                    <a:pt x="5822" y="5401"/>
                  </a:cubicBezTo>
                  <a:cubicBezTo>
                    <a:pt x="8928" y="5401"/>
                    <a:pt x="11477" y="3026"/>
                    <a:pt x="11643" y="44"/>
                  </a:cubicBezTo>
                  <a:lnTo>
                    <a:pt x="114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1"/>
            <p:cNvSpPr/>
            <p:nvPr/>
          </p:nvSpPr>
          <p:spPr>
            <a:xfrm>
              <a:off x="6106448" y="1105711"/>
              <a:ext cx="53349" cy="126716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9C4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51"/>
          <p:cNvGrpSpPr/>
          <p:nvPr/>
        </p:nvGrpSpPr>
        <p:grpSpPr>
          <a:xfrm>
            <a:off x="7347583" y="1043443"/>
            <a:ext cx="861654" cy="752835"/>
            <a:chOff x="7243088" y="762855"/>
            <a:chExt cx="861654" cy="752835"/>
          </a:xfrm>
        </p:grpSpPr>
        <p:sp>
          <p:nvSpPr>
            <p:cNvPr id="3291" name="Google Shape;3291;p51"/>
            <p:cNvSpPr/>
            <p:nvPr/>
          </p:nvSpPr>
          <p:spPr>
            <a:xfrm>
              <a:off x="724399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725764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724308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724642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728449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725910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727068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732196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729660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1"/>
            <p:cNvSpPr/>
            <p:nvPr/>
          </p:nvSpPr>
          <p:spPr>
            <a:xfrm>
              <a:off x="730818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1"/>
            <p:cNvSpPr/>
            <p:nvPr/>
          </p:nvSpPr>
          <p:spPr>
            <a:xfrm>
              <a:off x="735950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733411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1"/>
            <p:cNvSpPr/>
            <p:nvPr/>
          </p:nvSpPr>
          <p:spPr>
            <a:xfrm>
              <a:off x="734570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1"/>
            <p:cNvSpPr/>
            <p:nvPr/>
          </p:nvSpPr>
          <p:spPr>
            <a:xfrm>
              <a:off x="739700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1"/>
            <p:cNvSpPr/>
            <p:nvPr/>
          </p:nvSpPr>
          <p:spPr>
            <a:xfrm>
              <a:off x="737159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1"/>
            <p:cNvSpPr/>
            <p:nvPr/>
          </p:nvSpPr>
          <p:spPr>
            <a:xfrm>
              <a:off x="738320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1"/>
            <p:cNvSpPr/>
            <p:nvPr/>
          </p:nvSpPr>
          <p:spPr>
            <a:xfrm>
              <a:off x="743448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1"/>
            <p:cNvSpPr/>
            <p:nvPr/>
          </p:nvSpPr>
          <p:spPr>
            <a:xfrm>
              <a:off x="740913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1"/>
            <p:cNvSpPr/>
            <p:nvPr/>
          </p:nvSpPr>
          <p:spPr>
            <a:xfrm>
              <a:off x="742072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1"/>
            <p:cNvSpPr/>
            <p:nvPr/>
          </p:nvSpPr>
          <p:spPr>
            <a:xfrm>
              <a:off x="747201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1"/>
            <p:cNvSpPr/>
            <p:nvPr/>
          </p:nvSpPr>
          <p:spPr>
            <a:xfrm>
              <a:off x="744663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1"/>
            <p:cNvSpPr/>
            <p:nvPr/>
          </p:nvSpPr>
          <p:spPr>
            <a:xfrm>
              <a:off x="745821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1"/>
            <p:cNvSpPr/>
            <p:nvPr/>
          </p:nvSpPr>
          <p:spPr>
            <a:xfrm>
              <a:off x="750949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1"/>
            <p:cNvSpPr/>
            <p:nvPr/>
          </p:nvSpPr>
          <p:spPr>
            <a:xfrm>
              <a:off x="748413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1"/>
            <p:cNvSpPr/>
            <p:nvPr/>
          </p:nvSpPr>
          <p:spPr>
            <a:xfrm>
              <a:off x="749571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1"/>
            <p:cNvSpPr/>
            <p:nvPr/>
          </p:nvSpPr>
          <p:spPr>
            <a:xfrm>
              <a:off x="754701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1"/>
            <p:cNvSpPr/>
            <p:nvPr/>
          </p:nvSpPr>
          <p:spPr>
            <a:xfrm>
              <a:off x="752163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1"/>
            <p:cNvSpPr/>
            <p:nvPr/>
          </p:nvSpPr>
          <p:spPr>
            <a:xfrm>
              <a:off x="753321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1"/>
            <p:cNvSpPr/>
            <p:nvPr/>
          </p:nvSpPr>
          <p:spPr>
            <a:xfrm>
              <a:off x="758451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1"/>
            <p:cNvSpPr/>
            <p:nvPr/>
          </p:nvSpPr>
          <p:spPr>
            <a:xfrm>
              <a:off x="755916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1"/>
            <p:cNvSpPr/>
            <p:nvPr/>
          </p:nvSpPr>
          <p:spPr>
            <a:xfrm>
              <a:off x="757071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1"/>
            <p:cNvSpPr/>
            <p:nvPr/>
          </p:nvSpPr>
          <p:spPr>
            <a:xfrm>
              <a:off x="762199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759664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760824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765952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1"/>
            <p:cNvSpPr/>
            <p:nvPr/>
          </p:nvSpPr>
          <p:spPr>
            <a:xfrm>
              <a:off x="763414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1"/>
            <p:cNvSpPr/>
            <p:nvPr/>
          </p:nvSpPr>
          <p:spPr>
            <a:xfrm>
              <a:off x="764572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1"/>
            <p:cNvSpPr/>
            <p:nvPr/>
          </p:nvSpPr>
          <p:spPr>
            <a:xfrm>
              <a:off x="769700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1"/>
            <p:cNvSpPr/>
            <p:nvPr/>
          </p:nvSpPr>
          <p:spPr>
            <a:xfrm>
              <a:off x="767164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1"/>
            <p:cNvSpPr/>
            <p:nvPr/>
          </p:nvSpPr>
          <p:spPr>
            <a:xfrm>
              <a:off x="768322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1"/>
            <p:cNvSpPr/>
            <p:nvPr/>
          </p:nvSpPr>
          <p:spPr>
            <a:xfrm>
              <a:off x="773450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1"/>
            <p:cNvSpPr/>
            <p:nvPr/>
          </p:nvSpPr>
          <p:spPr>
            <a:xfrm>
              <a:off x="770915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1"/>
            <p:cNvSpPr/>
            <p:nvPr/>
          </p:nvSpPr>
          <p:spPr>
            <a:xfrm>
              <a:off x="772072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777204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774663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775822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780951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778415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779576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784705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782165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783323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788451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785915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787075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792201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789666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790825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795955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793414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794575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769408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769024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6" name="Google Shape;3396;p51"/>
          <p:cNvCxnSpPr>
            <a:cxnSpLocks/>
          </p:cNvCxnSpPr>
          <p:nvPr/>
        </p:nvCxnSpPr>
        <p:spPr>
          <a:xfrm>
            <a:off x="4029013" y="216463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99" name="Google Shape;3399;p51"/>
          <p:cNvGrpSpPr/>
          <p:nvPr/>
        </p:nvGrpSpPr>
        <p:grpSpPr>
          <a:xfrm>
            <a:off x="8084725" y="4173038"/>
            <a:ext cx="339267" cy="426693"/>
            <a:chOff x="8084725" y="4173038"/>
            <a:chExt cx="339267" cy="426693"/>
          </a:xfrm>
        </p:grpSpPr>
        <p:sp>
          <p:nvSpPr>
            <p:cNvPr id="3400" name="Google Shape;3400;p51"/>
            <p:cNvSpPr/>
            <p:nvPr/>
          </p:nvSpPr>
          <p:spPr>
            <a:xfrm>
              <a:off x="8366410" y="4359494"/>
              <a:ext cx="51281" cy="75947"/>
            </a:xfrm>
            <a:custGeom>
              <a:avLst/>
              <a:gdLst/>
              <a:ahLst/>
              <a:cxnLst/>
              <a:rect l="l" t="t" r="r" b="b"/>
              <a:pathLst>
                <a:path w="3842" h="5690" extrusionOk="0">
                  <a:moveTo>
                    <a:pt x="419" y="0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6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8"/>
                    <a:pt x="2982" y="0"/>
                    <a:pt x="1924" y="0"/>
                  </a:cubicBezTo>
                  <a:close/>
                </a:path>
              </a:pathLst>
            </a:custGeom>
            <a:solidFill>
              <a:srgbClr val="F9A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1"/>
            <p:cNvSpPr/>
            <p:nvPr/>
          </p:nvSpPr>
          <p:spPr>
            <a:xfrm>
              <a:off x="8090945" y="4359494"/>
              <a:ext cx="51308" cy="75947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8" y="0"/>
                  </a:moveTo>
                  <a:cubicBezTo>
                    <a:pt x="860" y="0"/>
                    <a:pt x="1" y="858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8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1"/>
            <p:cNvSpPr/>
            <p:nvPr/>
          </p:nvSpPr>
          <p:spPr>
            <a:xfrm>
              <a:off x="8146508" y="4524422"/>
              <a:ext cx="215616" cy="69060"/>
            </a:xfrm>
            <a:custGeom>
              <a:avLst/>
              <a:gdLst/>
              <a:ahLst/>
              <a:cxnLst/>
              <a:rect l="l" t="t" r="r" b="b"/>
              <a:pathLst>
                <a:path w="16154" h="5174" extrusionOk="0">
                  <a:moveTo>
                    <a:pt x="3516" y="1"/>
                  </a:moveTo>
                  <a:lnTo>
                    <a:pt x="3516" y="1631"/>
                  </a:lnTo>
                  <a:cubicBezTo>
                    <a:pt x="3516" y="2539"/>
                    <a:pt x="2995" y="3369"/>
                    <a:pt x="2174" y="3762"/>
                  </a:cubicBezTo>
                  <a:lnTo>
                    <a:pt x="247" y="4687"/>
                  </a:lnTo>
                  <a:cubicBezTo>
                    <a:pt x="0" y="4805"/>
                    <a:pt x="85" y="5174"/>
                    <a:pt x="358" y="5174"/>
                  </a:cubicBezTo>
                  <a:lnTo>
                    <a:pt x="15798" y="5174"/>
                  </a:lnTo>
                  <a:cubicBezTo>
                    <a:pt x="16070" y="5174"/>
                    <a:pt x="16153" y="4805"/>
                    <a:pt x="15909" y="4687"/>
                  </a:cubicBezTo>
                  <a:lnTo>
                    <a:pt x="13981" y="3762"/>
                  </a:lnTo>
                  <a:cubicBezTo>
                    <a:pt x="13162" y="3369"/>
                    <a:pt x="12639" y="2539"/>
                    <a:pt x="12639" y="1631"/>
                  </a:cubicBezTo>
                  <a:lnTo>
                    <a:pt x="12639" y="1"/>
                  </a:lnTo>
                  <a:cubicBezTo>
                    <a:pt x="11039" y="1094"/>
                    <a:pt x="9274" y="1720"/>
                    <a:pt x="8078" y="1720"/>
                  </a:cubicBezTo>
                  <a:cubicBezTo>
                    <a:pt x="6881" y="1720"/>
                    <a:pt x="5114" y="1094"/>
                    <a:pt x="35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1"/>
            <p:cNvSpPr/>
            <p:nvPr/>
          </p:nvSpPr>
          <p:spPr>
            <a:xfrm>
              <a:off x="8129944" y="4210102"/>
              <a:ext cx="248704" cy="337305"/>
            </a:xfrm>
            <a:custGeom>
              <a:avLst/>
              <a:gdLst/>
              <a:ahLst/>
              <a:cxnLst/>
              <a:rect l="l" t="t" r="r" b="b"/>
              <a:pathLst>
                <a:path w="18633" h="25271" extrusionOk="0">
                  <a:moveTo>
                    <a:pt x="9317" y="1"/>
                  </a:moveTo>
                  <a:cubicBezTo>
                    <a:pt x="4110" y="1"/>
                    <a:pt x="0" y="4425"/>
                    <a:pt x="383" y="9618"/>
                  </a:cubicBezTo>
                  <a:lnTo>
                    <a:pt x="993" y="17887"/>
                  </a:lnTo>
                  <a:cubicBezTo>
                    <a:pt x="1313" y="22248"/>
                    <a:pt x="6690" y="25270"/>
                    <a:pt x="9317" y="25270"/>
                  </a:cubicBezTo>
                  <a:cubicBezTo>
                    <a:pt x="11945" y="25270"/>
                    <a:pt x="17320" y="22248"/>
                    <a:pt x="17641" y="17887"/>
                  </a:cubicBezTo>
                  <a:cubicBezTo>
                    <a:pt x="17643" y="17887"/>
                    <a:pt x="18251" y="9618"/>
                    <a:pt x="18251" y="9618"/>
                  </a:cubicBezTo>
                  <a:cubicBezTo>
                    <a:pt x="18633" y="4425"/>
                    <a:pt x="14525" y="1"/>
                    <a:pt x="931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1"/>
            <p:cNvSpPr/>
            <p:nvPr/>
          </p:nvSpPr>
          <p:spPr>
            <a:xfrm>
              <a:off x="8195317" y="4215654"/>
              <a:ext cx="182434" cy="331779"/>
            </a:xfrm>
            <a:custGeom>
              <a:avLst/>
              <a:gdLst/>
              <a:ahLst/>
              <a:cxnLst/>
              <a:rect l="l" t="t" r="r" b="b"/>
              <a:pathLst>
                <a:path w="13668" h="24857" extrusionOk="0">
                  <a:moveTo>
                    <a:pt x="7124" y="1"/>
                  </a:moveTo>
                  <a:cubicBezTo>
                    <a:pt x="9573" y="1752"/>
                    <a:pt x="11094" y="4703"/>
                    <a:pt x="10856" y="7953"/>
                  </a:cubicBezTo>
                  <a:lnTo>
                    <a:pt x="10246" y="16223"/>
                  </a:lnTo>
                  <a:cubicBezTo>
                    <a:pt x="9925" y="20584"/>
                    <a:pt x="4550" y="23606"/>
                    <a:pt x="1922" y="23606"/>
                  </a:cubicBezTo>
                  <a:cubicBezTo>
                    <a:pt x="1377" y="23606"/>
                    <a:pt x="713" y="23475"/>
                    <a:pt x="1" y="23231"/>
                  </a:cubicBezTo>
                  <a:lnTo>
                    <a:pt x="1" y="23231"/>
                  </a:lnTo>
                  <a:cubicBezTo>
                    <a:pt x="1562" y="24266"/>
                    <a:pt x="3258" y="24857"/>
                    <a:pt x="4421" y="24857"/>
                  </a:cubicBezTo>
                  <a:cubicBezTo>
                    <a:pt x="7048" y="24857"/>
                    <a:pt x="12425" y="21833"/>
                    <a:pt x="12745" y="17474"/>
                  </a:cubicBezTo>
                  <a:lnTo>
                    <a:pt x="13354" y="9203"/>
                  </a:lnTo>
                  <a:cubicBezTo>
                    <a:pt x="13667" y="4952"/>
                    <a:pt x="10970" y="1216"/>
                    <a:pt x="7124" y="1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1"/>
            <p:cNvSpPr/>
            <p:nvPr/>
          </p:nvSpPr>
          <p:spPr>
            <a:xfrm>
              <a:off x="8201283" y="4179311"/>
              <a:ext cx="104871" cy="157314"/>
            </a:xfrm>
            <a:custGeom>
              <a:avLst/>
              <a:gdLst/>
              <a:ahLst/>
              <a:cxnLst/>
              <a:rect l="l" t="t" r="r" b="b"/>
              <a:pathLst>
                <a:path w="7857" h="11786" extrusionOk="0">
                  <a:moveTo>
                    <a:pt x="1385" y="1"/>
                  </a:moveTo>
                  <a:cubicBezTo>
                    <a:pt x="1368" y="1"/>
                    <a:pt x="1351" y="7"/>
                    <a:pt x="1339" y="19"/>
                  </a:cubicBezTo>
                  <a:lnTo>
                    <a:pt x="26" y="1332"/>
                  </a:lnTo>
                  <a:cubicBezTo>
                    <a:pt x="0" y="1358"/>
                    <a:pt x="0" y="1401"/>
                    <a:pt x="26" y="1425"/>
                  </a:cubicBezTo>
                  <a:lnTo>
                    <a:pt x="2942" y="4343"/>
                  </a:lnTo>
                  <a:cubicBezTo>
                    <a:pt x="3041" y="4442"/>
                    <a:pt x="3041" y="4601"/>
                    <a:pt x="2942" y="4700"/>
                  </a:cubicBezTo>
                  <a:lnTo>
                    <a:pt x="1046" y="6595"/>
                  </a:lnTo>
                  <a:cubicBezTo>
                    <a:pt x="947" y="6694"/>
                    <a:pt x="947" y="6854"/>
                    <a:pt x="1046" y="6953"/>
                  </a:cubicBezTo>
                  <a:lnTo>
                    <a:pt x="4757" y="10663"/>
                  </a:lnTo>
                  <a:cubicBezTo>
                    <a:pt x="4797" y="10702"/>
                    <a:pt x="4797" y="10767"/>
                    <a:pt x="4757" y="10807"/>
                  </a:cubicBezTo>
                  <a:lnTo>
                    <a:pt x="3809" y="11755"/>
                  </a:lnTo>
                  <a:cubicBezTo>
                    <a:pt x="3800" y="11764"/>
                    <a:pt x="3794" y="11776"/>
                    <a:pt x="3791" y="11786"/>
                  </a:cubicBezTo>
                  <a:lnTo>
                    <a:pt x="7857" y="11786"/>
                  </a:lnTo>
                  <a:lnTo>
                    <a:pt x="7367" y="8345"/>
                  </a:lnTo>
                  <a:cubicBezTo>
                    <a:pt x="7363" y="8310"/>
                    <a:pt x="7334" y="8289"/>
                    <a:pt x="7304" y="8289"/>
                  </a:cubicBezTo>
                  <a:cubicBezTo>
                    <a:pt x="7288" y="8289"/>
                    <a:pt x="7271" y="8295"/>
                    <a:pt x="7258" y="8309"/>
                  </a:cubicBezTo>
                  <a:lnTo>
                    <a:pt x="6310" y="9257"/>
                  </a:lnTo>
                  <a:cubicBezTo>
                    <a:pt x="6290" y="9277"/>
                    <a:pt x="6263" y="9286"/>
                    <a:pt x="6237" y="9286"/>
                  </a:cubicBezTo>
                  <a:cubicBezTo>
                    <a:pt x="6211" y="9286"/>
                    <a:pt x="6186" y="9277"/>
                    <a:pt x="6166" y="9257"/>
                  </a:cubicBezTo>
                  <a:lnTo>
                    <a:pt x="3860" y="6953"/>
                  </a:lnTo>
                  <a:cubicBezTo>
                    <a:pt x="3763" y="6854"/>
                    <a:pt x="3763" y="6692"/>
                    <a:pt x="3860" y="6594"/>
                  </a:cubicBezTo>
                  <a:lnTo>
                    <a:pt x="5754" y="4700"/>
                  </a:lnTo>
                  <a:cubicBezTo>
                    <a:pt x="5853" y="4601"/>
                    <a:pt x="5853" y="4442"/>
                    <a:pt x="5754" y="4343"/>
                  </a:cubicBezTo>
                  <a:lnTo>
                    <a:pt x="1432" y="19"/>
                  </a:lnTo>
                  <a:cubicBezTo>
                    <a:pt x="1419" y="7"/>
                    <a:pt x="1402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1"/>
            <p:cNvSpPr/>
            <p:nvPr/>
          </p:nvSpPr>
          <p:spPr>
            <a:xfrm>
              <a:off x="8159494" y="4236289"/>
              <a:ext cx="105832" cy="100387"/>
            </a:xfrm>
            <a:custGeom>
              <a:avLst/>
              <a:gdLst/>
              <a:ahLst/>
              <a:cxnLst/>
              <a:rect l="l" t="t" r="r" b="b"/>
              <a:pathLst>
                <a:path w="7929" h="7521" extrusionOk="0">
                  <a:moveTo>
                    <a:pt x="6000" y="0"/>
                  </a:moveTo>
                  <a:cubicBezTo>
                    <a:pt x="4437" y="241"/>
                    <a:pt x="3016" y="993"/>
                    <a:pt x="1916" y="2177"/>
                  </a:cubicBezTo>
                  <a:cubicBezTo>
                    <a:pt x="792" y="3387"/>
                    <a:pt x="144" y="4895"/>
                    <a:pt x="36" y="6505"/>
                  </a:cubicBezTo>
                  <a:cubicBezTo>
                    <a:pt x="0" y="7055"/>
                    <a:pt x="436" y="7521"/>
                    <a:pt x="986" y="7521"/>
                  </a:cubicBezTo>
                  <a:lnTo>
                    <a:pt x="6924" y="7521"/>
                  </a:lnTo>
                  <a:cubicBezTo>
                    <a:pt x="6925" y="7509"/>
                    <a:pt x="6932" y="7499"/>
                    <a:pt x="6941" y="7489"/>
                  </a:cubicBezTo>
                  <a:lnTo>
                    <a:pt x="7888" y="6538"/>
                  </a:lnTo>
                  <a:cubicBezTo>
                    <a:pt x="7928" y="6498"/>
                    <a:pt x="7928" y="6433"/>
                    <a:pt x="7888" y="6394"/>
                  </a:cubicBezTo>
                  <a:lnTo>
                    <a:pt x="4177" y="2684"/>
                  </a:lnTo>
                  <a:cubicBezTo>
                    <a:pt x="4078" y="2585"/>
                    <a:pt x="4078" y="2425"/>
                    <a:pt x="4177" y="2326"/>
                  </a:cubicBezTo>
                  <a:lnTo>
                    <a:pt x="6073" y="431"/>
                  </a:lnTo>
                  <a:cubicBezTo>
                    <a:pt x="6172" y="332"/>
                    <a:pt x="6172" y="173"/>
                    <a:pt x="6073" y="74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1"/>
            <p:cNvSpPr/>
            <p:nvPr/>
          </p:nvSpPr>
          <p:spPr>
            <a:xfrm>
              <a:off x="8251454" y="4238304"/>
              <a:ext cx="97730" cy="98344"/>
            </a:xfrm>
            <a:custGeom>
              <a:avLst/>
              <a:gdLst/>
              <a:ahLst/>
              <a:cxnLst/>
              <a:rect l="l" t="t" r="r" b="b"/>
              <a:pathLst>
                <a:path w="7322" h="7368" extrusionOk="0">
                  <a:moveTo>
                    <a:pt x="2048" y="0"/>
                  </a:moveTo>
                  <a:lnTo>
                    <a:pt x="2048" y="0"/>
                  </a:lnTo>
                  <a:cubicBezTo>
                    <a:pt x="2087" y="93"/>
                    <a:pt x="2071" y="204"/>
                    <a:pt x="1994" y="280"/>
                  </a:cubicBezTo>
                  <a:lnTo>
                    <a:pt x="100" y="2174"/>
                  </a:lnTo>
                  <a:cubicBezTo>
                    <a:pt x="1" y="2272"/>
                    <a:pt x="1" y="2434"/>
                    <a:pt x="100" y="2533"/>
                  </a:cubicBezTo>
                  <a:lnTo>
                    <a:pt x="2404" y="4837"/>
                  </a:lnTo>
                  <a:cubicBezTo>
                    <a:pt x="2424" y="4857"/>
                    <a:pt x="2451" y="4866"/>
                    <a:pt x="2477" y="4866"/>
                  </a:cubicBezTo>
                  <a:cubicBezTo>
                    <a:pt x="2503" y="4866"/>
                    <a:pt x="2528" y="4857"/>
                    <a:pt x="2548" y="4837"/>
                  </a:cubicBezTo>
                  <a:lnTo>
                    <a:pt x="3498" y="3887"/>
                  </a:lnTo>
                  <a:cubicBezTo>
                    <a:pt x="3511" y="3874"/>
                    <a:pt x="3527" y="3869"/>
                    <a:pt x="3543" y="3869"/>
                  </a:cubicBezTo>
                  <a:cubicBezTo>
                    <a:pt x="3573" y="3869"/>
                    <a:pt x="3602" y="3889"/>
                    <a:pt x="3607" y="3923"/>
                  </a:cubicBezTo>
                  <a:lnTo>
                    <a:pt x="4098" y="7367"/>
                  </a:lnTo>
                  <a:lnTo>
                    <a:pt x="6333" y="7367"/>
                  </a:lnTo>
                  <a:cubicBezTo>
                    <a:pt x="6334" y="7367"/>
                    <a:pt x="6335" y="7367"/>
                    <a:pt x="6336" y="7367"/>
                  </a:cubicBezTo>
                  <a:cubicBezTo>
                    <a:pt x="6887" y="7367"/>
                    <a:pt x="7322" y="6901"/>
                    <a:pt x="7283" y="6353"/>
                  </a:cubicBezTo>
                  <a:cubicBezTo>
                    <a:pt x="7175" y="4743"/>
                    <a:pt x="6527" y="3233"/>
                    <a:pt x="5403" y="2025"/>
                  </a:cubicBezTo>
                  <a:cubicBezTo>
                    <a:pt x="4476" y="1028"/>
                    <a:pt x="3323" y="337"/>
                    <a:pt x="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1"/>
            <p:cNvSpPr/>
            <p:nvPr/>
          </p:nvSpPr>
          <p:spPr>
            <a:xfrm>
              <a:off x="8159494" y="4319961"/>
              <a:ext cx="105846" cy="16711"/>
            </a:xfrm>
            <a:custGeom>
              <a:avLst/>
              <a:gdLst/>
              <a:ahLst/>
              <a:cxnLst/>
              <a:rect l="l" t="t" r="r" b="b"/>
              <a:pathLst>
                <a:path w="7930" h="1252" extrusionOk="0">
                  <a:moveTo>
                    <a:pt x="56" y="1"/>
                  </a:moveTo>
                  <a:cubicBezTo>
                    <a:pt x="49" y="78"/>
                    <a:pt x="42" y="157"/>
                    <a:pt x="36" y="236"/>
                  </a:cubicBezTo>
                  <a:cubicBezTo>
                    <a:pt x="0" y="786"/>
                    <a:pt x="436" y="1252"/>
                    <a:pt x="986" y="1252"/>
                  </a:cubicBezTo>
                  <a:lnTo>
                    <a:pt x="6924" y="1252"/>
                  </a:lnTo>
                  <a:cubicBezTo>
                    <a:pt x="6925" y="1240"/>
                    <a:pt x="6932" y="1230"/>
                    <a:pt x="6941" y="1220"/>
                  </a:cubicBezTo>
                  <a:lnTo>
                    <a:pt x="7891" y="272"/>
                  </a:lnTo>
                  <a:cubicBezTo>
                    <a:pt x="7930" y="233"/>
                    <a:pt x="7930" y="169"/>
                    <a:pt x="7891" y="128"/>
                  </a:cubicBezTo>
                  <a:lnTo>
                    <a:pt x="7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1"/>
            <p:cNvSpPr/>
            <p:nvPr/>
          </p:nvSpPr>
          <p:spPr>
            <a:xfrm>
              <a:off x="8279042" y="4238331"/>
              <a:ext cx="70141" cy="98291"/>
            </a:xfrm>
            <a:custGeom>
              <a:avLst/>
              <a:gdLst/>
              <a:ahLst/>
              <a:cxnLst/>
              <a:rect l="l" t="t" r="r" b="b"/>
              <a:pathLst>
                <a:path w="5255" h="7364" extrusionOk="0">
                  <a:moveTo>
                    <a:pt x="0" y="1"/>
                  </a:moveTo>
                  <a:cubicBezTo>
                    <a:pt x="297" y="232"/>
                    <a:pt x="578" y="490"/>
                    <a:pt x="840" y="772"/>
                  </a:cubicBezTo>
                  <a:cubicBezTo>
                    <a:pt x="1963" y="1981"/>
                    <a:pt x="2612" y="3489"/>
                    <a:pt x="2719" y="5101"/>
                  </a:cubicBezTo>
                  <a:cubicBezTo>
                    <a:pt x="2754" y="5620"/>
                    <a:pt x="2363" y="6068"/>
                    <a:pt x="1854" y="6112"/>
                  </a:cubicBezTo>
                  <a:lnTo>
                    <a:pt x="2033" y="7364"/>
                  </a:lnTo>
                  <a:lnTo>
                    <a:pt x="4268" y="7364"/>
                  </a:lnTo>
                  <a:cubicBezTo>
                    <a:pt x="4269" y="7364"/>
                    <a:pt x="4271" y="7364"/>
                    <a:pt x="4273" y="7364"/>
                  </a:cubicBezTo>
                  <a:cubicBezTo>
                    <a:pt x="4821" y="7364"/>
                    <a:pt x="5255" y="6898"/>
                    <a:pt x="5216" y="6351"/>
                  </a:cubicBezTo>
                  <a:cubicBezTo>
                    <a:pt x="5108" y="4741"/>
                    <a:pt x="4460" y="3231"/>
                    <a:pt x="3336" y="2023"/>
                  </a:cubicBezTo>
                  <a:cubicBezTo>
                    <a:pt x="2415" y="1031"/>
                    <a:pt x="1267" y="34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1"/>
            <p:cNvSpPr/>
            <p:nvPr/>
          </p:nvSpPr>
          <p:spPr>
            <a:xfrm>
              <a:off x="8084725" y="4173038"/>
              <a:ext cx="339267" cy="426693"/>
            </a:xfrm>
            <a:custGeom>
              <a:avLst/>
              <a:gdLst/>
              <a:ahLst/>
              <a:cxnLst/>
              <a:rect l="l" t="t" r="r" b="b"/>
              <a:pathLst>
                <a:path w="25418" h="31968" extrusionOk="0">
                  <a:moveTo>
                    <a:pt x="14846" y="5471"/>
                  </a:moveTo>
                  <a:cubicBezTo>
                    <a:pt x="17224" y="6279"/>
                    <a:pt x="19125" y="8498"/>
                    <a:pt x="19309" y="11273"/>
                  </a:cubicBezTo>
                  <a:cubicBezTo>
                    <a:pt x="19327" y="11552"/>
                    <a:pt x="19106" y="11788"/>
                    <a:pt x="18827" y="11788"/>
                  </a:cubicBezTo>
                  <a:lnTo>
                    <a:pt x="16997" y="11788"/>
                  </a:lnTo>
                  <a:lnTo>
                    <a:pt x="16564" y="8746"/>
                  </a:lnTo>
                  <a:cubicBezTo>
                    <a:pt x="16522" y="8462"/>
                    <a:pt x="16281" y="8288"/>
                    <a:pt x="16032" y="8288"/>
                  </a:cubicBezTo>
                  <a:cubicBezTo>
                    <a:pt x="15901" y="8288"/>
                    <a:pt x="15767" y="8337"/>
                    <a:pt x="15660" y="8444"/>
                  </a:cubicBezTo>
                  <a:lnTo>
                    <a:pt x="14968" y="9135"/>
                  </a:lnTo>
                  <a:lnTo>
                    <a:pt x="13077" y="7243"/>
                  </a:lnTo>
                  <a:cubicBezTo>
                    <a:pt x="14251" y="6068"/>
                    <a:pt x="14825" y="5494"/>
                    <a:pt x="14846" y="5471"/>
                  </a:cubicBezTo>
                  <a:close/>
                  <a:moveTo>
                    <a:pt x="3453" y="14440"/>
                  </a:moveTo>
                  <a:lnTo>
                    <a:pt x="3803" y="19183"/>
                  </a:lnTo>
                  <a:cubicBezTo>
                    <a:pt x="2203" y="19067"/>
                    <a:pt x="934" y="17727"/>
                    <a:pt x="934" y="16097"/>
                  </a:cubicBezTo>
                  <a:lnTo>
                    <a:pt x="934" y="15886"/>
                  </a:lnTo>
                  <a:cubicBezTo>
                    <a:pt x="934" y="15088"/>
                    <a:pt x="1584" y="14440"/>
                    <a:pt x="2382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88"/>
                    <a:pt x="24479" y="15886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3"/>
                  </a:cubicBezTo>
                  <a:lnTo>
                    <a:pt x="21960" y="14440"/>
                  </a:lnTo>
                  <a:close/>
                  <a:moveTo>
                    <a:pt x="8611" y="27177"/>
                  </a:moveTo>
                  <a:cubicBezTo>
                    <a:pt x="10072" y="28036"/>
                    <a:pt x="11589" y="28516"/>
                    <a:pt x="12705" y="28516"/>
                  </a:cubicBezTo>
                  <a:cubicBezTo>
                    <a:pt x="13773" y="28516"/>
                    <a:pt x="15297" y="28061"/>
                    <a:pt x="16800" y="27183"/>
                  </a:cubicBezTo>
                  <a:lnTo>
                    <a:pt x="16800" y="27958"/>
                  </a:lnTo>
                  <a:cubicBezTo>
                    <a:pt x="16800" y="29041"/>
                    <a:pt x="17432" y="30042"/>
                    <a:pt x="18408" y="30511"/>
                  </a:cubicBezTo>
                  <a:lnTo>
                    <a:pt x="19492" y="31030"/>
                  </a:lnTo>
                  <a:lnTo>
                    <a:pt x="5919" y="31030"/>
                  </a:lnTo>
                  <a:lnTo>
                    <a:pt x="7004" y="30511"/>
                  </a:lnTo>
                  <a:cubicBezTo>
                    <a:pt x="7980" y="30042"/>
                    <a:pt x="8611" y="29040"/>
                    <a:pt x="8611" y="27958"/>
                  </a:cubicBezTo>
                  <a:lnTo>
                    <a:pt x="8611" y="27177"/>
                  </a:lnTo>
                  <a:close/>
                  <a:moveTo>
                    <a:pt x="10119" y="0"/>
                  </a:moveTo>
                  <a:cubicBezTo>
                    <a:pt x="9983" y="0"/>
                    <a:pt x="9846" y="52"/>
                    <a:pt x="9742" y="156"/>
                  </a:cubicBezTo>
                  <a:lnTo>
                    <a:pt x="8429" y="1469"/>
                  </a:lnTo>
                  <a:cubicBezTo>
                    <a:pt x="8222" y="1676"/>
                    <a:pt x="8217" y="2014"/>
                    <a:pt x="8429" y="2224"/>
                  </a:cubicBezTo>
                  <a:lnTo>
                    <a:pt x="9191" y="2986"/>
                  </a:lnTo>
                  <a:cubicBezTo>
                    <a:pt x="5530" y="4462"/>
                    <a:pt x="2994" y="8176"/>
                    <a:pt x="3308" y="12426"/>
                  </a:cubicBezTo>
                  <a:lnTo>
                    <a:pt x="3387" y="13500"/>
                  </a:lnTo>
                  <a:lnTo>
                    <a:pt x="2385" y="13500"/>
                  </a:lnTo>
                  <a:cubicBezTo>
                    <a:pt x="1071" y="13500"/>
                    <a:pt x="0" y="14569"/>
                    <a:pt x="0" y="15885"/>
                  </a:cubicBezTo>
                  <a:lnTo>
                    <a:pt x="0" y="16094"/>
                  </a:lnTo>
                  <a:cubicBezTo>
                    <a:pt x="0" y="18265"/>
                    <a:pt x="1724" y="20040"/>
                    <a:pt x="3875" y="20123"/>
                  </a:cubicBezTo>
                  <a:lnTo>
                    <a:pt x="3918" y="20699"/>
                  </a:lnTo>
                  <a:cubicBezTo>
                    <a:pt x="4097" y="23131"/>
                    <a:pt x="5741" y="25177"/>
                    <a:pt x="7679" y="26568"/>
                  </a:cubicBezTo>
                  <a:lnTo>
                    <a:pt x="7679" y="27958"/>
                  </a:lnTo>
                  <a:cubicBezTo>
                    <a:pt x="7679" y="28683"/>
                    <a:pt x="7257" y="29353"/>
                    <a:pt x="6605" y="29666"/>
                  </a:cubicBezTo>
                  <a:lnTo>
                    <a:pt x="4677" y="30591"/>
                  </a:lnTo>
                  <a:cubicBezTo>
                    <a:pt x="4370" y="30738"/>
                    <a:pt x="4207" y="31072"/>
                    <a:pt x="4284" y="31403"/>
                  </a:cubicBezTo>
                  <a:cubicBezTo>
                    <a:pt x="4360" y="31735"/>
                    <a:pt x="4649" y="31967"/>
                    <a:pt x="4991" y="31967"/>
                  </a:cubicBezTo>
                  <a:lnTo>
                    <a:pt x="20429" y="31967"/>
                  </a:lnTo>
                  <a:cubicBezTo>
                    <a:pt x="20771" y="31967"/>
                    <a:pt x="21062" y="31735"/>
                    <a:pt x="21137" y="31403"/>
                  </a:cubicBezTo>
                  <a:cubicBezTo>
                    <a:pt x="21211" y="31072"/>
                    <a:pt x="21051" y="30738"/>
                    <a:pt x="20744" y="30591"/>
                  </a:cubicBezTo>
                  <a:lnTo>
                    <a:pt x="18815" y="29666"/>
                  </a:lnTo>
                  <a:cubicBezTo>
                    <a:pt x="18162" y="29351"/>
                    <a:pt x="17742" y="28680"/>
                    <a:pt x="17742" y="27958"/>
                  </a:cubicBezTo>
                  <a:lnTo>
                    <a:pt x="17742" y="26575"/>
                  </a:lnTo>
                  <a:cubicBezTo>
                    <a:pt x="18241" y="26216"/>
                    <a:pt x="18728" y="25809"/>
                    <a:pt x="19180" y="25354"/>
                  </a:cubicBezTo>
                  <a:cubicBezTo>
                    <a:pt x="19363" y="25170"/>
                    <a:pt x="19362" y="24874"/>
                    <a:pt x="19178" y="24692"/>
                  </a:cubicBezTo>
                  <a:cubicBezTo>
                    <a:pt x="19087" y="24601"/>
                    <a:pt x="18967" y="24555"/>
                    <a:pt x="18848" y="24555"/>
                  </a:cubicBezTo>
                  <a:cubicBezTo>
                    <a:pt x="18728" y="24555"/>
                    <a:pt x="18608" y="24601"/>
                    <a:pt x="18517" y="24694"/>
                  </a:cubicBezTo>
                  <a:cubicBezTo>
                    <a:pt x="16691" y="26523"/>
                    <a:pt x="14180" y="27579"/>
                    <a:pt x="12709" y="27579"/>
                  </a:cubicBezTo>
                  <a:cubicBezTo>
                    <a:pt x="9995" y="27579"/>
                    <a:pt x="5136" y="24465"/>
                    <a:pt x="4852" y="20631"/>
                  </a:cubicBezTo>
                  <a:cubicBezTo>
                    <a:pt x="4672" y="18186"/>
                    <a:pt x="4444" y="15095"/>
                    <a:pt x="4242" y="12360"/>
                  </a:cubicBezTo>
                  <a:cubicBezTo>
                    <a:pt x="3956" y="8489"/>
                    <a:pt x="6280" y="4976"/>
                    <a:pt x="9919" y="3715"/>
                  </a:cubicBezTo>
                  <a:lnTo>
                    <a:pt x="10663" y="4460"/>
                  </a:lnTo>
                  <a:cubicBezTo>
                    <a:pt x="10147" y="4603"/>
                    <a:pt x="9646" y="4801"/>
                    <a:pt x="9171" y="5055"/>
                  </a:cubicBezTo>
                  <a:cubicBezTo>
                    <a:pt x="8943" y="5177"/>
                    <a:pt x="8855" y="5460"/>
                    <a:pt x="8977" y="5688"/>
                  </a:cubicBezTo>
                  <a:cubicBezTo>
                    <a:pt x="9062" y="5846"/>
                    <a:pt x="9224" y="5937"/>
                    <a:pt x="9392" y="5937"/>
                  </a:cubicBezTo>
                  <a:cubicBezTo>
                    <a:pt x="9466" y="5937"/>
                    <a:pt x="9540" y="5919"/>
                    <a:pt x="9610" y="5882"/>
                  </a:cubicBezTo>
                  <a:cubicBezTo>
                    <a:pt x="9983" y="5682"/>
                    <a:pt x="10376" y="5521"/>
                    <a:pt x="10779" y="5401"/>
                  </a:cubicBezTo>
                  <a:lnTo>
                    <a:pt x="10779" y="5401"/>
                  </a:lnTo>
                  <a:lnTo>
                    <a:pt x="9449" y="6731"/>
                  </a:lnTo>
                  <a:cubicBezTo>
                    <a:pt x="9168" y="7014"/>
                    <a:pt x="9168" y="7470"/>
                    <a:pt x="9449" y="7753"/>
                  </a:cubicBezTo>
                  <a:lnTo>
                    <a:pt x="10626" y="8929"/>
                  </a:lnTo>
                  <a:cubicBezTo>
                    <a:pt x="10717" y="9021"/>
                    <a:pt x="10837" y="9066"/>
                    <a:pt x="10957" y="9066"/>
                  </a:cubicBezTo>
                  <a:cubicBezTo>
                    <a:pt x="11076" y="9066"/>
                    <a:pt x="11196" y="9021"/>
                    <a:pt x="11287" y="8929"/>
                  </a:cubicBezTo>
                  <a:cubicBezTo>
                    <a:pt x="11471" y="8746"/>
                    <a:pt x="11471" y="8450"/>
                    <a:pt x="11287" y="8266"/>
                  </a:cubicBezTo>
                  <a:lnTo>
                    <a:pt x="10263" y="7243"/>
                  </a:lnTo>
                  <a:lnTo>
                    <a:pt x="12006" y="5500"/>
                  </a:lnTo>
                  <a:cubicBezTo>
                    <a:pt x="12289" y="5217"/>
                    <a:pt x="12289" y="4761"/>
                    <a:pt x="12006" y="4478"/>
                  </a:cubicBezTo>
                  <a:lnTo>
                    <a:pt x="9376" y="1848"/>
                  </a:lnTo>
                  <a:lnTo>
                    <a:pt x="10119" y="1103"/>
                  </a:lnTo>
                  <a:lnTo>
                    <a:pt x="14007" y="4991"/>
                  </a:lnTo>
                  <a:lnTo>
                    <a:pt x="12263" y="6731"/>
                  </a:lnTo>
                  <a:cubicBezTo>
                    <a:pt x="11982" y="7014"/>
                    <a:pt x="11982" y="7470"/>
                    <a:pt x="12263" y="7753"/>
                  </a:cubicBezTo>
                  <a:lnTo>
                    <a:pt x="14568" y="10057"/>
                  </a:lnTo>
                  <a:cubicBezTo>
                    <a:pt x="14679" y="10168"/>
                    <a:pt x="14825" y="10224"/>
                    <a:pt x="14971" y="10224"/>
                  </a:cubicBezTo>
                  <a:cubicBezTo>
                    <a:pt x="15117" y="10224"/>
                    <a:pt x="15263" y="10168"/>
                    <a:pt x="15374" y="10057"/>
                  </a:cubicBezTo>
                  <a:lnTo>
                    <a:pt x="15752" y="9678"/>
                  </a:lnTo>
                  <a:lnTo>
                    <a:pt x="16053" y="11788"/>
                  </a:lnTo>
                  <a:lnTo>
                    <a:pt x="13642" y="11788"/>
                  </a:lnTo>
                  <a:lnTo>
                    <a:pt x="13824" y="11607"/>
                  </a:lnTo>
                  <a:cubicBezTo>
                    <a:pt x="14047" y="11385"/>
                    <a:pt x="14047" y="11022"/>
                    <a:pt x="13824" y="10802"/>
                  </a:cubicBezTo>
                  <a:lnTo>
                    <a:pt x="12852" y="9829"/>
                  </a:lnTo>
                  <a:cubicBezTo>
                    <a:pt x="12760" y="9737"/>
                    <a:pt x="12641" y="9691"/>
                    <a:pt x="12521" y="9691"/>
                  </a:cubicBezTo>
                  <a:cubicBezTo>
                    <a:pt x="12401" y="9691"/>
                    <a:pt x="12281" y="9737"/>
                    <a:pt x="12190" y="9829"/>
                  </a:cubicBezTo>
                  <a:cubicBezTo>
                    <a:pt x="12006" y="10013"/>
                    <a:pt x="12006" y="10308"/>
                    <a:pt x="12190" y="10491"/>
                  </a:cubicBezTo>
                  <a:lnTo>
                    <a:pt x="12902" y="11204"/>
                  </a:lnTo>
                  <a:lnTo>
                    <a:pt x="12318" y="11788"/>
                  </a:lnTo>
                  <a:lnTo>
                    <a:pt x="6588" y="11788"/>
                  </a:lnTo>
                  <a:cubicBezTo>
                    <a:pt x="6308" y="11788"/>
                    <a:pt x="6087" y="11551"/>
                    <a:pt x="6106" y="11273"/>
                  </a:cubicBezTo>
                  <a:cubicBezTo>
                    <a:pt x="6213" y="9666"/>
                    <a:pt x="6886" y="8216"/>
                    <a:pt x="8003" y="7086"/>
                  </a:cubicBezTo>
                  <a:cubicBezTo>
                    <a:pt x="8185" y="6900"/>
                    <a:pt x="8182" y="6605"/>
                    <a:pt x="7999" y="6423"/>
                  </a:cubicBezTo>
                  <a:cubicBezTo>
                    <a:pt x="7907" y="6333"/>
                    <a:pt x="7788" y="6288"/>
                    <a:pt x="7670" y="6288"/>
                  </a:cubicBezTo>
                  <a:cubicBezTo>
                    <a:pt x="7549" y="6288"/>
                    <a:pt x="7428" y="6335"/>
                    <a:pt x="7336" y="6428"/>
                  </a:cubicBezTo>
                  <a:cubicBezTo>
                    <a:pt x="6086" y="7695"/>
                    <a:pt x="5295" y="9343"/>
                    <a:pt x="5172" y="11212"/>
                  </a:cubicBezTo>
                  <a:cubicBezTo>
                    <a:pt x="5117" y="12030"/>
                    <a:pt x="5769" y="12726"/>
                    <a:pt x="6588" y="12726"/>
                  </a:cubicBezTo>
                  <a:lnTo>
                    <a:pt x="18828" y="12726"/>
                  </a:lnTo>
                  <a:cubicBezTo>
                    <a:pt x="19647" y="12726"/>
                    <a:pt x="20299" y="12032"/>
                    <a:pt x="20246" y="11212"/>
                  </a:cubicBezTo>
                  <a:cubicBezTo>
                    <a:pt x="20026" y="7931"/>
                    <a:pt x="17713" y="5316"/>
                    <a:pt x="14822" y="4480"/>
                  </a:cubicBezTo>
                  <a:cubicBezTo>
                    <a:pt x="14816" y="4474"/>
                    <a:pt x="14893" y="4551"/>
                    <a:pt x="13638" y="3296"/>
                  </a:cubicBezTo>
                  <a:lnTo>
                    <a:pt x="13638" y="3296"/>
                  </a:lnTo>
                  <a:cubicBezTo>
                    <a:pt x="18040" y="3768"/>
                    <a:pt x="21519" y="7671"/>
                    <a:pt x="21174" y="12360"/>
                  </a:cubicBezTo>
                  <a:cubicBezTo>
                    <a:pt x="20943" y="15500"/>
                    <a:pt x="20788" y="17601"/>
                    <a:pt x="20564" y="20631"/>
                  </a:cubicBezTo>
                  <a:cubicBezTo>
                    <a:pt x="20504" y="21449"/>
                    <a:pt x="20246" y="22260"/>
                    <a:pt x="19795" y="23042"/>
                  </a:cubicBezTo>
                  <a:cubicBezTo>
                    <a:pt x="19614" y="23358"/>
                    <a:pt x="19845" y="23742"/>
                    <a:pt x="20201" y="23742"/>
                  </a:cubicBezTo>
                  <a:cubicBezTo>
                    <a:pt x="20362" y="23742"/>
                    <a:pt x="20520" y="23659"/>
                    <a:pt x="20607" y="23508"/>
                  </a:cubicBezTo>
                  <a:cubicBezTo>
                    <a:pt x="21128" y="22601"/>
                    <a:pt x="21430" y="21659"/>
                    <a:pt x="21500" y="20699"/>
                  </a:cubicBezTo>
                  <a:lnTo>
                    <a:pt x="21543" y="20123"/>
                  </a:lnTo>
                  <a:cubicBezTo>
                    <a:pt x="23692" y="20040"/>
                    <a:pt x="25417" y="18265"/>
                    <a:pt x="25417" y="16094"/>
                  </a:cubicBezTo>
                  <a:lnTo>
                    <a:pt x="25417" y="15885"/>
                  </a:lnTo>
                  <a:cubicBezTo>
                    <a:pt x="25414" y="14572"/>
                    <a:pt x="24344" y="13501"/>
                    <a:pt x="23029" y="13501"/>
                  </a:cubicBezTo>
                  <a:lnTo>
                    <a:pt x="22028" y="13501"/>
                  </a:lnTo>
                  <a:lnTo>
                    <a:pt x="22107" y="12428"/>
                  </a:lnTo>
                  <a:cubicBezTo>
                    <a:pt x="22303" y="9786"/>
                    <a:pt x="21417" y="7261"/>
                    <a:pt x="19613" y="5321"/>
                  </a:cubicBezTo>
                  <a:cubicBezTo>
                    <a:pt x="17805" y="3376"/>
                    <a:pt x="15351" y="2310"/>
                    <a:pt x="12709" y="2310"/>
                  </a:cubicBezTo>
                  <a:cubicBezTo>
                    <a:pt x="12689" y="2310"/>
                    <a:pt x="12670" y="2310"/>
                    <a:pt x="12651" y="2310"/>
                  </a:cubicBezTo>
                  <a:lnTo>
                    <a:pt x="10497" y="156"/>
                  </a:lnTo>
                  <a:cubicBezTo>
                    <a:pt x="10393" y="52"/>
                    <a:pt x="10256" y="0"/>
                    <a:pt x="1011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1"/>
            <p:cNvSpPr/>
            <p:nvPr/>
          </p:nvSpPr>
          <p:spPr>
            <a:xfrm>
              <a:off x="8181636" y="4371613"/>
              <a:ext cx="62306" cy="12507"/>
            </a:xfrm>
            <a:custGeom>
              <a:avLst/>
              <a:gdLst/>
              <a:ahLst/>
              <a:cxnLst/>
              <a:rect l="l" t="t" r="r" b="b"/>
              <a:pathLst>
                <a:path w="4668" h="937" extrusionOk="0">
                  <a:moveTo>
                    <a:pt x="468" y="1"/>
                  </a:moveTo>
                  <a:cubicBezTo>
                    <a:pt x="210" y="1"/>
                    <a:pt x="0" y="210"/>
                    <a:pt x="0" y="468"/>
                  </a:cubicBezTo>
                  <a:cubicBezTo>
                    <a:pt x="0" y="727"/>
                    <a:pt x="210" y="936"/>
                    <a:pt x="468" y="936"/>
                  </a:cubicBezTo>
                  <a:lnTo>
                    <a:pt x="4199" y="936"/>
                  </a:lnTo>
                  <a:cubicBezTo>
                    <a:pt x="4457" y="936"/>
                    <a:pt x="4668" y="727"/>
                    <a:pt x="4668" y="468"/>
                  </a:cubicBezTo>
                  <a:cubicBezTo>
                    <a:pt x="4668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1"/>
            <p:cNvSpPr/>
            <p:nvPr/>
          </p:nvSpPr>
          <p:spPr>
            <a:xfrm>
              <a:off x="8248090" y="4371613"/>
              <a:ext cx="78937" cy="78577"/>
            </a:xfrm>
            <a:custGeom>
              <a:avLst/>
              <a:gdLst/>
              <a:ahLst/>
              <a:cxnLst/>
              <a:rect l="l" t="t" r="r" b="b"/>
              <a:pathLst>
                <a:path w="5914" h="5887" extrusionOk="0">
                  <a:moveTo>
                    <a:pt x="2962" y="1"/>
                  </a:moveTo>
                  <a:cubicBezTo>
                    <a:pt x="2016" y="1"/>
                    <a:pt x="1247" y="770"/>
                    <a:pt x="1247" y="1715"/>
                  </a:cubicBezTo>
                  <a:lnTo>
                    <a:pt x="1247" y="4172"/>
                  </a:lnTo>
                  <a:cubicBezTo>
                    <a:pt x="1247" y="4601"/>
                    <a:pt x="897" y="4951"/>
                    <a:pt x="468" y="4951"/>
                  </a:cubicBezTo>
                  <a:cubicBezTo>
                    <a:pt x="210" y="4951"/>
                    <a:pt x="0" y="5161"/>
                    <a:pt x="0" y="5419"/>
                  </a:cubicBezTo>
                  <a:cubicBezTo>
                    <a:pt x="0" y="5677"/>
                    <a:pt x="210" y="5887"/>
                    <a:pt x="468" y="5887"/>
                  </a:cubicBezTo>
                  <a:cubicBezTo>
                    <a:pt x="1414" y="5887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3" y="936"/>
                    <a:pt x="2962" y="936"/>
                  </a:cubicBezTo>
                  <a:lnTo>
                    <a:pt x="5446" y="936"/>
                  </a:lnTo>
                  <a:cubicBezTo>
                    <a:pt x="5704" y="936"/>
                    <a:pt x="5914" y="727"/>
                    <a:pt x="5914" y="468"/>
                  </a:cubicBezTo>
                  <a:cubicBezTo>
                    <a:pt x="5914" y="210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1"/>
            <p:cNvSpPr/>
            <p:nvPr/>
          </p:nvSpPr>
          <p:spPr>
            <a:xfrm>
              <a:off x="8206435" y="4480284"/>
              <a:ext cx="95808" cy="23505"/>
            </a:xfrm>
            <a:custGeom>
              <a:avLst/>
              <a:gdLst/>
              <a:ahLst/>
              <a:cxnLst/>
              <a:rect l="l" t="t" r="r" b="b"/>
              <a:pathLst>
                <a:path w="7178" h="1761" extrusionOk="0">
                  <a:moveTo>
                    <a:pt x="3590" y="1"/>
                  </a:moveTo>
                  <a:cubicBezTo>
                    <a:pt x="2604" y="1"/>
                    <a:pt x="1617" y="226"/>
                    <a:pt x="718" y="678"/>
                  </a:cubicBezTo>
                  <a:lnTo>
                    <a:pt x="325" y="876"/>
                  </a:lnTo>
                  <a:cubicBezTo>
                    <a:pt x="94" y="992"/>
                    <a:pt x="0" y="1273"/>
                    <a:pt x="116" y="1503"/>
                  </a:cubicBezTo>
                  <a:cubicBezTo>
                    <a:pt x="198" y="1666"/>
                    <a:pt x="364" y="1760"/>
                    <a:pt x="536" y="1760"/>
                  </a:cubicBezTo>
                  <a:cubicBezTo>
                    <a:pt x="606" y="1760"/>
                    <a:pt x="678" y="1744"/>
                    <a:pt x="745" y="1711"/>
                  </a:cubicBezTo>
                  <a:lnTo>
                    <a:pt x="1138" y="1514"/>
                  </a:lnTo>
                  <a:cubicBezTo>
                    <a:pt x="1906" y="1129"/>
                    <a:pt x="2748" y="936"/>
                    <a:pt x="3590" y="936"/>
                  </a:cubicBezTo>
                  <a:cubicBezTo>
                    <a:pt x="4432" y="936"/>
                    <a:pt x="5274" y="1129"/>
                    <a:pt x="6041" y="1514"/>
                  </a:cubicBezTo>
                  <a:lnTo>
                    <a:pt x="6434" y="1711"/>
                  </a:lnTo>
                  <a:cubicBezTo>
                    <a:pt x="6501" y="1744"/>
                    <a:pt x="6573" y="1760"/>
                    <a:pt x="6643" y="1760"/>
                  </a:cubicBezTo>
                  <a:cubicBezTo>
                    <a:pt x="6815" y="1760"/>
                    <a:pt x="6980" y="1666"/>
                    <a:pt x="7062" y="1503"/>
                  </a:cubicBezTo>
                  <a:cubicBezTo>
                    <a:pt x="7178" y="1272"/>
                    <a:pt x="7085" y="991"/>
                    <a:pt x="6853" y="876"/>
                  </a:cubicBezTo>
                  <a:lnTo>
                    <a:pt x="6460" y="678"/>
                  </a:lnTo>
                  <a:cubicBezTo>
                    <a:pt x="5562" y="226"/>
                    <a:pt x="4576" y="1"/>
                    <a:pt x="359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969;p50">
            <a:extLst>
              <a:ext uri="{FF2B5EF4-FFF2-40B4-BE49-F238E27FC236}">
                <a16:creationId xmlns:a16="http://schemas.microsoft.com/office/drawing/2014/main" id="{11937546-AD61-4886-A842-073CCBE1C399}"/>
              </a:ext>
            </a:extLst>
          </p:cNvPr>
          <p:cNvSpPr txBox="1">
            <a:spLocks/>
          </p:cNvSpPr>
          <p:nvPr/>
        </p:nvSpPr>
        <p:spPr>
          <a:xfrm>
            <a:off x="576661" y="1021707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/>
              <a:t>RĂSPUNS</a:t>
            </a:r>
            <a:endParaRPr lang="ro-RO" dirty="0"/>
          </a:p>
        </p:txBody>
      </p:sp>
      <p:pic>
        <p:nvPicPr>
          <p:cNvPr id="289" name="Imagine 288">
            <a:extLst>
              <a:ext uri="{FF2B5EF4-FFF2-40B4-BE49-F238E27FC236}">
                <a16:creationId xmlns:a16="http://schemas.microsoft.com/office/drawing/2014/main" id="{B6102A03-CBDF-45F4-A5DD-19AFF7DD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20" y="1586007"/>
            <a:ext cx="835549" cy="740218"/>
          </a:xfrm>
          <a:prstGeom prst="rect">
            <a:avLst/>
          </a:prstGeom>
        </p:spPr>
      </p:pic>
      <p:grpSp>
        <p:nvGrpSpPr>
          <p:cNvPr id="290" name="Grupare 289">
            <a:extLst>
              <a:ext uri="{FF2B5EF4-FFF2-40B4-BE49-F238E27FC236}">
                <a16:creationId xmlns:a16="http://schemas.microsoft.com/office/drawing/2014/main" id="{D330023F-1420-4030-AD4E-7004667B1297}"/>
              </a:ext>
            </a:extLst>
          </p:cNvPr>
          <p:cNvGrpSpPr/>
          <p:nvPr/>
        </p:nvGrpSpPr>
        <p:grpSpPr>
          <a:xfrm>
            <a:off x="8314112" y="9149"/>
            <a:ext cx="721863" cy="652726"/>
            <a:chOff x="5328702" y="498688"/>
            <a:chExt cx="1179424" cy="1004505"/>
          </a:xfrm>
        </p:grpSpPr>
        <p:sp>
          <p:nvSpPr>
            <p:cNvPr id="291" name="Google Shape;2967;p50">
              <a:extLst>
                <a:ext uri="{FF2B5EF4-FFF2-40B4-BE49-F238E27FC236}">
                  <a16:creationId xmlns:a16="http://schemas.microsoft.com/office/drawing/2014/main" id="{F39D944B-F2DE-4FB1-97CE-8EE54E84B4A4}"/>
                </a:ext>
              </a:extLst>
            </p:cNvPr>
            <p:cNvSpPr/>
            <p:nvPr/>
          </p:nvSpPr>
          <p:spPr>
            <a:xfrm>
              <a:off x="5328702" y="498688"/>
              <a:ext cx="1179424" cy="100450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292" name="Google Shape;3002;p50">
              <a:extLst>
                <a:ext uri="{FF2B5EF4-FFF2-40B4-BE49-F238E27FC236}">
                  <a16:creationId xmlns:a16="http://schemas.microsoft.com/office/drawing/2014/main" id="{00D5B253-5D78-46E5-9986-BD8AD5D6B3FC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294" name="Google Shape;3003;p50">
                <a:extLst>
                  <a:ext uri="{FF2B5EF4-FFF2-40B4-BE49-F238E27FC236}">
                    <a16:creationId xmlns:a16="http://schemas.microsoft.com/office/drawing/2014/main" id="{E39F9842-472C-449D-8FBD-D0C607650560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95" name="Google Shape;3004;p50">
                <a:extLst>
                  <a:ext uri="{FF2B5EF4-FFF2-40B4-BE49-F238E27FC236}">
                    <a16:creationId xmlns:a16="http://schemas.microsoft.com/office/drawing/2014/main" id="{50E0239B-58E7-4E9E-85F2-FA194565D3CE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96" name="Google Shape;3005;p50">
                <a:extLst>
                  <a:ext uri="{FF2B5EF4-FFF2-40B4-BE49-F238E27FC236}">
                    <a16:creationId xmlns:a16="http://schemas.microsoft.com/office/drawing/2014/main" id="{4D534D17-9F55-434C-AEAF-3B64147BD2C3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97" name="Google Shape;3006;p50">
                <a:extLst>
                  <a:ext uri="{FF2B5EF4-FFF2-40B4-BE49-F238E27FC236}">
                    <a16:creationId xmlns:a16="http://schemas.microsoft.com/office/drawing/2014/main" id="{20F7F7D9-27C0-48A6-8702-89D0A93508C7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98" name="Google Shape;3007;p50">
                <a:extLst>
                  <a:ext uri="{FF2B5EF4-FFF2-40B4-BE49-F238E27FC236}">
                    <a16:creationId xmlns:a16="http://schemas.microsoft.com/office/drawing/2014/main" id="{6F9AD6E3-F48E-4330-BC7F-F205B3528B2E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99" name="Google Shape;3008;p50">
                <a:extLst>
                  <a:ext uri="{FF2B5EF4-FFF2-40B4-BE49-F238E27FC236}">
                    <a16:creationId xmlns:a16="http://schemas.microsoft.com/office/drawing/2014/main" id="{F0F002F3-FBDE-4EFE-9367-EE5175E2577C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00" name="Google Shape;3009;p50">
                <a:extLst>
                  <a:ext uri="{FF2B5EF4-FFF2-40B4-BE49-F238E27FC236}">
                    <a16:creationId xmlns:a16="http://schemas.microsoft.com/office/drawing/2014/main" id="{AC370A43-1ED7-4C34-A331-E5AD900EA96F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01" name="Google Shape;3010;p50">
                <a:extLst>
                  <a:ext uri="{FF2B5EF4-FFF2-40B4-BE49-F238E27FC236}">
                    <a16:creationId xmlns:a16="http://schemas.microsoft.com/office/drawing/2014/main" id="{D8C16450-7D83-4104-83CE-33CD66B90E39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02" name="Google Shape;3011;p50">
                <a:extLst>
                  <a:ext uri="{FF2B5EF4-FFF2-40B4-BE49-F238E27FC236}">
                    <a16:creationId xmlns:a16="http://schemas.microsoft.com/office/drawing/2014/main" id="{162B4C0F-6702-4325-B073-0E0735DB3D25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293" name="Google Shape;3033;p50">
              <a:extLst>
                <a:ext uri="{FF2B5EF4-FFF2-40B4-BE49-F238E27FC236}">
                  <a16:creationId xmlns:a16="http://schemas.microsoft.com/office/drawing/2014/main" id="{0463F0A5-E134-43F5-BEBF-F6E98B657F04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303" name="Imagine 302">
            <a:hlinkClick r:id="rId4" action="ppaction://hlinksldjump"/>
            <a:extLst>
              <a:ext uri="{FF2B5EF4-FFF2-40B4-BE49-F238E27FC236}">
                <a16:creationId xmlns:a16="http://schemas.microsoft.com/office/drawing/2014/main" id="{06DF221B-F6DB-4C6E-80C2-FDCD1DFB22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27214" y="4204133"/>
            <a:ext cx="1053375" cy="6365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53"/>
          <p:cNvSpPr txBox="1">
            <a:spLocks noGrp="1"/>
          </p:cNvSpPr>
          <p:nvPr>
            <p:ph type="subTitle" idx="1"/>
          </p:nvPr>
        </p:nvSpPr>
        <p:spPr>
          <a:xfrm>
            <a:off x="695747" y="1916071"/>
            <a:ext cx="3190136" cy="2234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o-RO" sz="3600" dirty="0"/>
          </a:p>
          <a:p>
            <a:endParaRPr lang="ro-RO" sz="3600" dirty="0"/>
          </a:p>
        </p:txBody>
      </p:sp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4664553" y="3318357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665424" y="-80536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3143;p51">
            <a:extLst>
              <a:ext uri="{FF2B5EF4-FFF2-40B4-BE49-F238E27FC236}">
                <a16:creationId xmlns:a16="http://schemas.microsoft.com/office/drawing/2014/main" id="{123612EB-A5E1-4CF3-9F52-290F556E65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668" y="82336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pic>
        <p:nvPicPr>
          <p:cNvPr id="169" name="Imagine 168">
            <a:extLst>
              <a:ext uri="{FF2B5EF4-FFF2-40B4-BE49-F238E27FC236}">
                <a16:creationId xmlns:a16="http://schemas.microsoft.com/office/drawing/2014/main" id="{7EAC794A-14AB-4A45-B3B1-755FC4D8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1" y="703519"/>
            <a:ext cx="810596" cy="638148"/>
          </a:xfrm>
          <a:prstGeom prst="rect">
            <a:avLst/>
          </a:prstGeom>
        </p:spPr>
      </p:pic>
      <p:grpSp>
        <p:nvGrpSpPr>
          <p:cNvPr id="170" name="Grupare 169">
            <a:extLst>
              <a:ext uri="{FF2B5EF4-FFF2-40B4-BE49-F238E27FC236}">
                <a16:creationId xmlns:a16="http://schemas.microsoft.com/office/drawing/2014/main" id="{7CF2608D-5A12-47B8-BADB-17EEF0AE83D4}"/>
              </a:ext>
            </a:extLst>
          </p:cNvPr>
          <p:cNvGrpSpPr/>
          <p:nvPr/>
        </p:nvGrpSpPr>
        <p:grpSpPr>
          <a:xfrm>
            <a:off x="8180469" y="51743"/>
            <a:ext cx="721863" cy="652726"/>
            <a:chOff x="5328702" y="498688"/>
            <a:chExt cx="1179424" cy="1004505"/>
          </a:xfrm>
        </p:grpSpPr>
        <p:sp>
          <p:nvSpPr>
            <p:cNvPr id="173" name="Google Shape;2967;p50">
              <a:extLst>
                <a:ext uri="{FF2B5EF4-FFF2-40B4-BE49-F238E27FC236}">
                  <a16:creationId xmlns:a16="http://schemas.microsoft.com/office/drawing/2014/main" id="{9FE2F5CB-ACFA-4970-818A-F4F2E8AA5C26}"/>
                </a:ext>
              </a:extLst>
            </p:cNvPr>
            <p:cNvSpPr/>
            <p:nvPr/>
          </p:nvSpPr>
          <p:spPr>
            <a:xfrm>
              <a:off x="5328702" y="498688"/>
              <a:ext cx="1179424" cy="100450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74" name="Google Shape;3002;p50">
              <a:extLst>
                <a:ext uri="{FF2B5EF4-FFF2-40B4-BE49-F238E27FC236}">
                  <a16:creationId xmlns:a16="http://schemas.microsoft.com/office/drawing/2014/main" id="{922C78C3-23D2-44C2-945C-4CE83881E2C7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176" name="Google Shape;3003;p50">
                <a:extLst>
                  <a:ext uri="{FF2B5EF4-FFF2-40B4-BE49-F238E27FC236}">
                    <a16:creationId xmlns:a16="http://schemas.microsoft.com/office/drawing/2014/main" id="{87477CB1-6BC5-4227-B614-B5953E49B037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77" name="Google Shape;3004;p50">
                <a:extLst>
                  <a:ext uri="{FF2B5EF4-FFF2-40B4-BE49-F238E27FC236}">
                    <a16:creationId xmlns:a16="http://schemas.microsoft.com/office/drawing/2014/main" id="{C4C0F5D6-CA80-4AA7-9702-F09A69F1D493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78" name="Google Shape;3005;p50">
                <a:extLst>
                  <a:ext uri="{FF2B5EF4-FFF2-40B4-BE49-F238E27FC236}">
                    <a16:creationId xmlns:a16="http://schemas.microsoft.com/office/drawing/2014/main" id="{567C0F07-BC6C-4959-9EB5-FC2ADB053360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79" name="Google Shape;3006;p50">
                <a:extLst>
                  <a:ext uri="{FF2B5EF4-FFF2-40B4-BE49-F238E27FC236}">
                    <a16:creationId xmlns:a16="http://schemas.microsoft.com/office/drawing/2014/main" id="{04028850-9A75-48AA-BA43-205BC836C7F7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0" name="Google Shape;3007;p50">
                <a:extLst>
                  <a:ext uri="{FF2B5EF4-FFF2-40B4-BE49-F238E27FC236}">
                    <a16:creationId xmlns:a16="http://schemas.microsoft.com/office/drawing/2014/main" id="{92FFE721-5F6C-40C4-8610-F6B0F2F4139F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1" name="Google Shape;3008;p50">
                <a:extLst>
                  <a:ext uri="{FF2B5EF4-FFF2-40B4-BE49-F238E27FC236}">
                    <a16:creationId xmlns:a16="http://schemas.microsoft.com/office/drawing/2014/main" id="{40CA7C88-FFED-4CFD-9FF0-97D52440D431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2" name="Google Shape;3009;p50">
                <a:extLst>
                  <a:ext uri="{FF2B5EF4-FFF2-40B4-BE49-F238E27FC236}">
                    <a16:creationId xmlns:a16="http://schemas.microsoft.com/office/drawing/2014/main" id="{46C7F582-BD9F-4032-AAAB-55C246DD007A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3" name="Google Shape;3010;p50">
                <a:extLst>
                  <a:ext uri="{FF2B5EF4-FFF2-40B4-BE49-F238E27FC236}">
                    <a16:creationId xmlns:a16="http://schemas.microsoft.com/office/drawing/2014/main" id="{4EBC8C6B-8EE3-495F-B68A-33AC73DF3761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4" name="Google Shape;3011;p50">
                <a:extLst>
                  <a:ext uri="{FF2B5EF4-FFF2-40B4-BE49-F238E27FC236}">
                    <a16:creationId xmlns:a16="http://schemas.microsoft.com/office/drawing/2014/main" id="{FB60DCB8-4B04-451B-BDB1-11D1E57F44D6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75" name="Google Shape;3033;p50">
              <a:extLst>
                <a:ext uri="{FF2B5EF4-FFF2-40B4-BE49-F238E27FC236}">
                  <a16:creationId xmlns:a16="http://schemas.microsoft.com/office/drawing/2014/main" id="{283CA26A-7DBF-4129-8B61-0425287967BC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85" name="Imagine 184">
            <a:hlinkClick r:id="rId4" action="ppaction://hlinksldjump"/>
            <a:extLst>
              <a:ext uri="{FF2B5EF4-FFF2-40B4-BE49-F238E27FC236}">
                <a16:creationId xmlns:a16="http://schemas.microsoft.com/office/drawing/2014/main" id="{72CCCFFF-33D6-40B9-A367-DC41E6048A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27111" y="4480116"/>
            <a:ext cx="1053375" cy="636571"/>
          </a:xfrm>
          <a:prstGeom prst="rect">
            <a:avLst/>
          </a:prstGeom>
        </p:spPr>
      </p:pic>
      <p:grpSp>
        <p:nvGrpSpPr>
          <p:cNvPr id="186" name="Google Shape;2068;p45">
            <a:extLst>
              <a:ext uri="{FF2B5EF4-FFF2-40B4-BE49-F238E27FC236}">
                <a16:creationId xmlns:a16="http://schemas.microsoft.com/office/drawing/2014/main" id="{2890F312-8216-44A8-8397-1FB322F8523B}"/>
              </a:ext>
            </a:extLst>
          </p:cNvPr>
          <p:cNvGrpSpPr/>
          <p:nvPr/>
        </p:nvGrpSpPr>
        <p:grpSpPr>
          <a:xfrm>
            <a:off x="6034082" y="4563306"/>
            <a:ext cx="331303" cy="416636"/>
            <a:chOff x="8088713" y="4178066"/>
            <a:chExt cx="331303" cy="416636"/>
          </a:xfrm>
        </p:grpSpPr>
        <p:sp>
          <p:nvSpPr>
            <p:cNvPr id="187" name="Google Shape;2069;p45">
              <a:extLst>
                <a:ext uri="{FF2B5EF4-FFF2-40B4-BE49-F238E27FC236}">
                  <a16:creationId xmlns:a16="http://schemas.microsoft.com/office/drawing/2014/main" id="{BE66CDA4-CB42-4E15-921E-C2269D63B54C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0;p45">
              <a:extLst>
                <a:ext uri="{FF2B5EF4-FFF2-40B4-BE49-F238E27FC236}">
                  <a16:creationId xmlns:a16="http://schemas.microsoft.com/office/drawing/2014/main" id="{AA072F06-5358-4747-A14B-AD71B61DC2C2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1;p45">
              <a:extLst>
                <a:ext uri="{FF2B5EF4-FFF2-40B4-BE49-F238E27FC236}">
                  <a16:creationId xmlns:a16="http://schemas.microsoft.com/office/drawing/2014/main" id="{A71A0218-FCCE-43C8-B730-E00F96F90A8C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2;p45">
              <a:extLst>
                <a:ext uri="{FF2B5EF4-FFF2-40B4-BE49-F238E27FC236}">
                  <a16:creationId xmlns:a16="http://schemas.microsoft.com/office/drawing/2014/main" id="{2E607874-3657-411C-84A4-5211F19AA7D7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3;p45">
              <a:extLst>
                <a:ext uri="{FF2B5EF4-FFF2-40B4-BE49-F238E27FC236}">
                  <a16:creationId xmlns:a16="http://schemas.microsoft.com/office/drawing/2014/main" id="{D2CD8CE2-611A-4C5C-A77F-A6DA70F62631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4;p45">
              <a:extLst>
                <a:ext uri="{FF2B5EF4-FFF2-40B4-BE49-F238E27FC236}">
                  <a16:creationId xmlns:a16="http://schemas.microsoft.com/office/drawing/2014/main" id="{A312BE97-7054-466C-B48B-BE1E25D12D41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5;p45">
              <a:extLst>
                <a:ext uri="{FF2B5EF4-FFF2-40B4-BE49-F238E27FC236}">
                  <a16:creationId xmlns:a16="http://schemas.microsoft.com/office/drawing/2014/main" id="{BD548D56-D78A-4B6A-BA46-32F5292F7965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76;p45">
              <a:extLst>
                <a:ext uri="{FF2B5EF4-FFF2-40B4-BE49-F238E27FC236}">
                  <a16:creationId xmlns:a16="http://schemas.microsoft.com/office/drawing/2014/main" id="{26E2B236-D9FD-4C44-A3C9-8E83B213CFE1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77;p45">
              <a:extLst>
                <a:ext uri="{FF2B5EF4-FFF2-40B4-BE49-F238E27FC236}">
                  <a16:creationId xmlns:a16="http://schemas.microsoft.com/office/drawing/2014/main" id="{5439220E-A1F6-4BFC-8CB3-C3816B2070A8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78;p45">
              <a:extLst>
                <a:ext uri="{FF2B5EF4-FFF2-40B4-BE49-F238E27FC236}">
                  <a16:creationId xmlns:a16="http://schemas.microsoft.com/office/drawing/2014/main" id="{675C3EA7-5623-4752-A4B9-4BB645994621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79;p45">
              <a:extLst>
                <a:ext uri="{FF2B5EF4-FFF2-40B4-BE49-F238E27FC236}">
                  <a16:creationId xmlns:a16="http://schemas.microsoft.com/office/drawing/2014/main" id="{7D76BB6A-7AAF-48A9-ACE1-691C26B23760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0;p45">
              <a:extLst>
                <a:ext uri="{FF2B5EF4-FFF2-40B4-BE49-F238E27FC236}">
                  <a16:creationId xmlns:a16="http://schemas.microsoft.com/office/drawing/2014/main" id="{42487323-8DA4-4B4A-8274-29DF448D73E1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1;p45">
              <a:extLst>
                <a:ext uri="{FF2B5EF4-FFF2-40B4-BE49-F238E27FC236}">
                  <a16:creationId xmlns:a16="http://schemas.microsoft.com/office/drawing/2014/main" id="{8ADBDB9F-6DEE-402B-81E9-0D298081989E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2;p45">
              <a:extLst>
                <a:ext uri="{FF2B5EF4-FFF2-40B4-BE49-F238E27FC236}">
                  <a16:creationId xmlns:a16="http://schemas.microsoft.com/office/drawing/2014/main" id="{12340523-3BAB-4031-A825-EA1A34B8922A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3;p45">
              <a:extLst>
                <a:ext uri="{FF2B5EF4-FFF2-40B4-BE49-F238E27FC236}">
                  <a16:creationId xmlns:a16="http://schemas.microsoft.com/office/drawing/2014/main" id="{62A18089-86EB-4CEE-9B09-26A3785D414C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4;p45">
              <a:extLst>
                <a:ext uri="{FF2B5EF4-FFF2-40B4-BE49-F238E27FC236}">
                  <a16:creationId xmlns:a16="http://schemas.microsoft.com/office/drawing/2014/main" id="{88709865-59CB-492E-A5F6-948DAABE1169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5;p45">
              <a:extLst>
                <a:ext uri="{FF2B5EF4-FFF2-40B4-BE49-F238E27FC236}">
                  <a16:creationId xmlns:a16="http://schemas.microsoft.com/office/drawing/2014/main" id="{D937570B-81A9-41CD-8F53-71BC6951F635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86;p45">
              <a:extLst>
                <a:ext uri="{FF2B5EF4-FFF2-40B4-BE49-F238E27FC236}">
                  <a16:creationId xmlns:a16="http://schemas.microsoft.com/office/drawing/2014/main" id="{9A5AA3DB-EDF9-4264-919D-2BAD2CF0D769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82CEFC89-08E1-4D31-B07D-51A167C6ACCA}"/>
              </a:ext>
            </a:extLst>
          </p:cNvPr>
          <p:cNvSpPr txBox="1">
            <a:spLocks/>
          </p:cNvSpPr>
          <p:nvPr/>
        </p:nvSpPr>
        <p:spPr>
          <a:xfrm>
            <a:off x="5041718" y="4633118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58F452BC-E89C-408B-9805-06D15FCF1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9571" y="569275"/>
            <a:ext cx="3886062" cy="4009756"/>
          </a:xfrm>
          <a:prstGeom prst="rect">
            <a:avLst/>
          </a:prstGeom>
        </p:spPr>
      </p:pic>
      <p:grpSp>
        <p:nvGrpSpPr>
          <p:cNvPr id="3624" name="Google Shape;3624;p53"/>
          <p:cNvGrpSpPr/>
          <p:nvPr/>
        </p:nvGrpSpPr>
        <p:grpSpPr>
          <a:xfrm>
            <a:off x="7721870" y="2839308"/>
            <a:ext cx="1422463" cy="3173755"/>
            <a:chOff x="5973493" y="783576"/>
            <a:chExt cx="2668779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478846" y="3094129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tăText 3">
                <a:extLst>
                  <a:ext uri="{FF2B5EF4-FFF2-40B4-BE49-F238E27FC236}">
                    <a16:creationId xmlns:a16="http://schemas.microsoft.com/office/drawing/2014/main" id="{68AC1195-BDC5-4E4A-A288-50EA87C94C5D}"/>
                  </a:ext>
                </a:extLst>
              </p:cNvPr>
              <p:cNvSpPr txBox="1"/>
              <p:nvPr/>
            </p:nvSpPr>
            <p:spPr>
              <a:xfrm>
                <a:off x="869842" y="1702287"/>
                <a:ext cx="31901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2400" dirty="0">
                    <a:latin typeface="Didact Gothic" panose="020B0604020202020204" charset="0"/>
                  </a:rPr>
                  <a:t>Utilizând graficul funcției determinați semnul coeficienților </a:t>
                </a:r>
                <a14:m>
                  <m:oMath xmlns:m="http://schemas.openxmlformats.org/officeDocument/2006/math"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sz="2400" dirty="0">
                    <a:latin typeface="Didact Gothic" panose="020B0604020202020204" charset="0"/>
                  </a:rPr>
                  <a:t>și </a:t>
                </a:r>
                <a14:m>
                  <m:oMath xmlns:m="http://schemas.openxmlformats.org/officeDocument/2006/math">
                    <m:r>
                      <a:rPr lang="ro-R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o-RO" sz="2400" dirty="0">
                    <a:latin typeface="Didact Gothic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asetăText 3">
                <a:extLst>
                  <a:ext uri="{FF2B5EF4-FFF2-40B4-BE49-F238E27FC236}">
                    <a16:creationId xmlns:a16="http://schemas.microsoft.com/office/drawing/2014/main" id="{68AC1195-BDC5-4E4A-A288-50EA87C94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42" y="1702287"/>
                <a:ext cx="3190135" cy="1569660"/>
              </a:xfrm>
              <a:prstGeom prst="rect">
                <a:avLst/>
              </a:prstGeom>
              <a:blipFill>
                <a:blip r:embed="rId8"/>
                <a:stretch>
                  <a:fillRect l="-3059" t="-3101" b="-775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37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p51"/>
          <p:cNvSpPr txBox="1">
            <a:spLocks noGrp="1"/>
          </p:cNvSpPr>
          <p:nvPr>
            <p:ph type="title"/>
          </p:nvPr>
        </p:nvSpPr>
        <p:spPr>
          <a:xfrm>
            <a:off x="519433" y="408802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3144" name="Google Shape;3144;p51"/>
          <p:cNvGrpSpPr/>
          <p:nvPr/>
        </p:nvGrpSpPr>
        <p:grpSpPr>
          <a:xfrm>
            <a:off x="5552875" y="584550"/>
            <a:ext cx="2018808" cy="4754978"/>
            <a:chOff x="5552875" y="584550"/>
            <a:chExt cx="2018808" cy="4754978"/>
          </a:xfrm>
        </p:grpSpPr>
        <p:sp>
          <p:nvSpPr>
            <p:cNvPr id="3145" name="Google Shape;3145;p51"/>
            <p:cNvSpPr/>
            <p:nvPr/>
          </p:nvSpPr>
          <p:spPr>
            <a:xfrm>
              <a:off x="6920912" y="4988517"/>
              <a:ext cx="650771" cy="299114"/>
            </a:xfrm>
            <a:custGeom>
              <a:avLst/>
              <a:gdLst/>
              <a:ahLst/>
              <a:cxnLst/>
              <a:rect l="l" t="t" r="r" b="b"/>
              <a:pathLst>
                <a:path w="24226" h="11135" extrusionOk="0">
                  <a:moveTo>
                    <a:pt x="6484" y="1"/>
                  </a:moveTo>
                  <a:cubicBezTo>
                    <a:pt x="6119" y="1"/>
                    <a:pt x="5731" y="136"/>
                    <a:pt x="5542" y="633"/>
                  </a:cubicBezTo>
                  <a:cubicBezTo>
                    <a:pt x="5376" y="1069"/>
                    <a:pt x="5747" y="2789"/>
                    <a:pt x="3440" y="3541"/>
                  </a:cubicBezTo>
                  <a:cubicBezTo>
                    <a:pt x="2989" y="3688"/>
                    <a:pt x="2666" y="3749"/>
                    <a:pt x="2431" y="3749"/>
                  </a:cubicBezTo>
                  <a:cubicBezTo>
                    <a:pt x="1334" y="3749"/>
                    <a:pt x="2110" y="2442"/>
                    <a:pt x="443" y="2442"/>
                  </a:cubicBezTo>
                  <a:cubicBezTo>
                    <a:pt x="340" y="2442"/>
                    <a:pt x="229" y="2447"/>
                    <a:pt x="107" y="2457"/>
                  </a:cubicBezTo>
                  <a:cubicBezTo>
                    <a:pt x="107" y="2457"/>
                    <a:pt x="101" y="2443"/>
                    <a:pt x="94" y="2443"/>
                  </a:cubicBezTo>
                  <a:cubicBezTo>
                    <a:pt x="61" y="2443"/>
                    <a:pt x="0" y="2719"/>
                    <a:pt x="326" y="5721"/>
                  </a:cubicBezTo>
                  <a:cubicBezTo>
                    <a:pt x="695" y="9124"/>
                    <a:pt x="1110" y="10677"/>
                    <a:pt x="1399" y="10894"/>
                  </a:cubicBezTo>
                  <a:cubicBezTo>
                    <a:pt x="1583" y="11032"/>
                    <a:pt x="1984" y="11135"/>
                    <a:pt x="2797" y="11135"/>
                  </a:cubicBezTo>
                  <a:cubicBezTo>
                    <a:pt x="3256" y="11135"/>
                    <a:pt x="3847" y="11102"/>
                    <a:pt x="4605" y="11023"/>
                  </a:cubicBezTo>
                  <a:cubicBezTo>
                    <a:pt x="6701" y="10806"/>
                    <a:pt x="7900" y="9622"/>
                    <a:pt x="9835" y="8814"/>
                  </a:cubicBezTo>
                  <a:cubicBezTo>
                    <a:pt x="13368" y="7335"/>
                    <a:pt x="14344" y="7771"/>
                    <a:pt x="18026" y="7352"/>
                  </a:cubicBezTo>
                  <a:cubicBezTo>
                    <a:pt x="22844" y="6807"/>
                    <a:pt x="23605" y="4482"/>
                    <a:pt x="23801" y="3742"/>
                  </a:cubicBezTo>
                  <a:cubicBezTo>
                    <a:pt x="24226" y="2134"/>
                    <a:pt x="23130" y="1181"/>
                    <a:pt x="21371" y="1085"/>
                  </a:cubicBezTo>
                  <a:cubicBezTo>
                    <a:pt x="21321" y="1083"/>
                    <a:pt x="21269" y="1081"/>
                    <a:pt x="21216" y="1081"/>
                  </a:cubicBezTo>
                  <a:cubicBezTo>
                    <a:pt x="19619" y="1081"/>
                    <a:pt x="16756" y="2289"/>
                    <a:pt x="14236" y="2289"/>
                  </a:cubicBezTo>
                  <a:cubicBezTo>
                    <a:pt x="13910" y="2289"/>
                    <a:pt x="13589" y="2269"/>
                    <a:pt x="13278" y="2223"/>
                  </a:cubicBezTo>
                  <a:cubicBezTo>
                    <a:pt x="10484" y="1814"/>
                    <a:pt x="7317" y="190"/>
                    <a:pt x="7317" y="190"/>
                  </a:cubicBezTo>
                  <a:cubicBezTo>
                    <a:pt x="7317" y="190"/>
                    <a:pt x="6917" y="1"/>
                    <a:pt x="6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1"/>
            <p:cNvSpPr/>
            <p:nvPr/>
          </p:nvSpPr>
          <p:spPr>
            <a:xfrm>
              <a:off x="6828775" y="4747913"/>
              <a:ext cx="263226" cy="361730"/>
            </a:xfrm>
            <a:custGeom>
              <a:avLst/>
              <a:gdLst/>
              <a:ahLst/>
              <a:cxnLst/>
              <a:rect l="l" t="t" r="r" b="b"/>
              <a:pathLst>
                <a:path w="9799" h="13466" extrusionOk="0">
                  <a:moveTo>
                    <a:pt x="5484" y="0"/>
                  </a:moveTo>
                  <a:lnTo>
                    <a:pt x="0" y="2503"/>
                  </a:lnTo>
                  <a:lnTo>
                    <a:pt x="4283" y="13466"/>
                  </a:lnTo>
                  <a:lnTo>
                    <a:pt x="9798" y="11255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1"/>
            <p:cNvSpPr/>
            <p:nvPr/>
          </p:nvSpPr>
          <p:spPr>
            <a:xfrm>
              <a:off x="6890182" y="4954107"/>
              <a:ext cx="648488" cy="287053"/>
            </a:xfrm>
            <a:custGeom>
              <a:avLst/>
              <a:gdLst/>
              <a:ahLst/>
              <a:cxnLst/>
              <a:rect l="l" t="t" r="r" b="b"/>
              <a:pathLst>
                <a:path w="24141" h="10686" extrusionOk="0">
                  <a:moveTo>
                    <a:pt x="7251" y="1"/>
                  </a:moveTo>
                  <a:cubicBezTo>
                    <a:pt x="6887" y="1"/>
                    <a:pt x="6500" y="136"/>
                    <a:pt x="6311" y="632"/>
                  </a:cubicBezTo>
                  <a:cubicBezTo>
                    <a:pt x="6145" y="1068"/>
                    <a:pt x="6516" y="2788"/>
                    <a:pt x="4208" y="3541"/>
                  </a:cubicBezTo>
                  <a:cubicBezTo>
                    <a:pt x="3653" y="3721"/>
                    <a:pt x="3218" y="3798"/>
                    <a:pt x="2867" y="3798"/>
                  </a:cubicBezTo>
                  <a:cubicBezTo>
                    <a:pt x="1599" y="3798"/>
                    <a:pt x="1418" y="2798"/>
                    <a:pt x="573" y="2063"/>
                  </a:cubicBezTo>
                  <a:cubicBezTo>
                    <a:pt x="566" y="2057"/>
                    <a:pt x="556" y="2054"/>
                    <a:pt x="544" y="2054"/>
                  </a:cubicBezTo>
                  <a:cubicBezTo>
                    <a:pt x="409" y="2054"/>
                    <a:pt x="1" y="2410"/>
                    <a:pt x="47" y="2505"/>
                  </a:cubicBezTo>
                  <a:cubicBezTo>
                    <a:pt x="214" y="2836"/>
                    <a:pt x="852" y="3479"/>
                    <a:pt x="1096" y="5720"/>
                  </a:cubicBezTo>
                  <a:cubicBezTo>
                    <a:pt x="1466" y="9124"/>
                    <a:pt x="1875" y="10298"/>
                    <a:pt x="2164" y="10515"/>
                  </a:cubicBezTo>
                  <a:cubicBezTo>
                    <a:pt x="2313" y="10627"/>
                    <a:pt x="2649" y="10685"/>
                    <a:pt x="3228" y="10685"/>
                  </a:cubicBezTo>
                  <a:cubicBezTo>
                    <a:pt x="3770" y="10685"/>
                    <a:pt x="4526" y="10635"/>
                    <a:pt x="5540" y="10529"/>
                  </a:cubicBezTo>
                  <a:cubicBezTo>
                    <a:pt x="7638" y="10314"/>
                    <a:pt x="8697" y="9335"/>
                    <a:pt x="10632" y="8525"/>
                  </a:cubicBezTo>
                  <a:cubicBezTo>
                    <a:pt x="13202" y="7449"/>
                    <a:pt x="14393" y="7360"/>
                    <a:pt x="16277" y="7360"/>
                  </a:cubicBezTo>
                  <a:cubicBezTo>
                    <a:pt x="16650" y="7360"/>
                    <a:pt x="17051" y="7364"/>
                    <a:pt x="17495" y="7364"/>
                  </a:cubicBezTo>
                  <a:cubicBezTo>
                    <a:pt x="17890" y="7364"/>
                    <a:pt x="18321" y="7361"/>
                    <a:pt x="18797" y="7350"/>
                  </a:cubicBezTo>
                  <a:cubicBezTo>
                    <a:pt x="23597" y="7245"/>
                    <a:pt x="23803" y="4337"/>
                    <a:pt x="23971" y="3590"/>
                  </a:cubicBezTo>
                  <a:cubicBezTo>
                    <a:pt x="24140" y="2843"/>
                    <a:pt x="23127" y="2317"/>
                    <a:pt x="21368" y="2223"/>
                  </a:cubicBezTo>
                  <a:cubicBezTo>
                    <a:pt x="21208" y="2214"/>
                    <a:pt x="21040" y="2210"/>
                    <a:pt x="20864" y="2210"/>
                  </a:cubicBezTo>
                  <a:cubicBezTo>
                    <a:pt x="19678" y="2210"/>
                    <a:pt x="18149" y="2385"/>
                    <a:pt x="16499" y="2385"/>
                  </a:cubicBezTo>
                  <a:cubicBezTo>
                    <a:pt x="15701" y="2385"/>
                    <a:pt x="14876" y="2344"/>
                    <a:pt x="14047" y="2223"/>
                  </a:cubicBezTo>
                  <a:cubicBezTo>
                    <a:pt x="11253" y="1814"/>
                    <a:pt x="8085" y="191"/>
                    <a:pt x="8085" y="191"/>
                  </a:cubicBezTo>
                  <a:cubicBezTo>
                    <a:pt x="8085" y="191"/>
                    <a:pt x="7684" y="1"/>
                    <a:pt x="7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1"/>
            <p:cNvSpPr/>
            <p:nvPr/>
          </p:nvSpPr>
          <p:spPr>
            <a:xfrm>
              <a:off x="7044666" y="4860009"/>
              <a:ext cx="62482" cy="161390"/>
            </a:xfrm>
            <a:custGeom>
              <a:avLst/>
              <a:gdLst/>
              <a:ahLst/>
              <a:cxnLst/>
              <a:rect l="l" t="t" r="r" b="b"/>
              <a:pathLst>
                <a:path w="2326" h="6008" extrusionOk="0">
                  <a:moveTo>
                    <a:pt x="1508" y="1"/>
                  </a:moveTo>
                  <a:cubicBezTo>
                    <a:pt x="971" y="1"/>
                    <a:pt x="730" y="653"/>
                    <a:pt x="377" y="1771"/>
                  </a:cubicBezTo>
                  <a:cubicBezTo>
                    <a:pt x="1" y="2958"/>
                    <a:pt x="938" y="6008"/>
                    <a:pt x="938" y="6008"/>
                  </a:cubicBezTo>
                  <a:cubicBezTo>
                    <a:pt x="938" y="6008"/>
                    <a:pt x="2325" y="5169"/>
                    <a:pt x="2301" y="4994"/>
                  </a:cubicBezTo>
                  <a:cubicBezTo>
                    <a:pt x="2276" y="4819"/>
                    <a:pt x="1888" y="3821"/>
                    <a:pt x="2001" y="2620"/>
                  </a:cubicBezTo>
                  <a:cubicBezTo>
                    <a:pt x="2114" y="1420"/>
                    <a:pt x="2225" y="96"/>
                    <a:pt x="1613" y="9"/>
                  </a:cubicBezTo>
                  <a:cubicBezTo>
                    <a:pt x="1577" y="3"/>
                    <a:pt x="1542" y="1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1"/>
            <p:cNvSpPr/>
            <p:nvPr/>
          </p:nvSpPr>
          <p:spPr>
            <a:xfrm>
              <a:off x="7172181" y="4996012"/>
              <a:ext cx="68043" cy="66028"/>
            </a:xfrm>
            <a:custGeom>
              <a:avLst/>
              <a:gdLst/>
              <a:ahLst/>
              <a:cxnLst/>
              <a:rect l="l" t="t" r="r" b="b"/>
              <a:pathLst>
                <a:path w="2533" h="2458" extrusionOk="0">
                  <a:moveTo>
                    <a:pt x="910" y="0"/>
                  </a:moveTo>
                  <a:cubicBezTo>
                    <a:pt x="910" y="0"/>
                    <a:pt x="1" y="1361"/>
                    <a:pt x="51" y="2019"/>
                  </a:cubicBezTo>
                  <a:cubicBezTo>
                    <a:pt x="78" y="2376"/>
                    <a:pt x="430" y="2457"/>
                    <a:pt x="745" y="2457"/>
                  </a:cubicBezTo>
                  <a:cubicBezTo>
                    <a:pt x="1011" y="2457"/>
                    <a:pt x="1251" y="2400"/>
                    <a:pt x="1251" y="2400"/>
                  </a:cubicBezTo>
                  <a:lnTo>
                    <a:pt x="2533" y="46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1"/>
            <p:cNvSpPr/>
            <p:nvPr/>
          </p:nvSpPr>
          <p:spPr>
            <a:xfrm>
              <a:off x="7240196" y="5011538"/>
              <a:ext cx="46580" cy="50501"/>
            </a:xfrm>
            <a:custGeom>
              <a:avLst/>
              <a:gdLst/>
              <a:ahLst/>
              <a:cxnLst/>
              <a:rect l="l" t="t" r="r" b="b"/>
              <a:pathLst>
                <a:path w="1734" h="1880" extrusionOk="0">
                  <a:moveTo>
                    <a:pt x="538" y="0"/>
                  </a:moveTo>
                  <a:cubicBezTo>
                    <a:pt x="538" y="0"/>
                    <a:pt x="8" y="1448"/>
                    <a:pt x="1" y="1805"/>
                  </a:cubicBezTo>
                  <a:cubicBezTo>
                    <a:pt x="1" y="1805"/>
                    <a:pt x="948" y="1861"/>
                    <a:pt x="1193" y="1878"/>
                  </a:cubicBezTo>
                  <a:cubicBezTo>
                    <a:pt x="1208" y="1879"/>
                    <a:pt x="1223" y="1880"/>
                    <a:pt x="1237" y="1880"/>
                  </a:cubicBezTo>
                  <a:cubicBezTo>
                    <a:pt x="1444" y="1880"/>
                    <a:pt x="1494" y="1748"/>
                    <a:pt x="1494" y="1748"/>
                  </a:cubicBezTo>
                  <a:lnTo>
                    <a:pt x="1733" y="16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1"/>
            <p:cNvSpPr/>
            <p:nvPr/>
          </p:nvSpPr>
          <p:spPr>
            <a:xfrm>
              <a:off x="7118134" y="4978874"/>
              <a:ext cx="55390" cy="52973"/>
            </a:xfrm>
            <a:custGeom>
              <a:avLst/>
              <a:gdLst/>
              <a:ahLst/>
              <a:cxnLst/>
              <a:rect l="l" t="t" r="r" b="b"/>
              <a:pathLst>
                <a:path w="2062" h="1972" extrusionOk="0">
                  <a:moveTo>
                    <a:pt x="1223" y="1"/>
                  </a:moveTo>
                  <a:cubicBezTo>
                    <a:pt x="1223" y="1"/>
                    <a:pt x="1" y="1371"/>
                    <a:pt x="188" y="1580"/>
                  </a:cubicBezTo>
                  <a:cubicBezTo>
                    <a:pt x="377" y="1790"/>
                    <a:pt x="1033" y="1972"/>
                    <a:pt x="1033" y="1972"/>
                  </a:cubicBezTo>
                  <a:lnTo>
                    <a:pt x="2062" y="334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1"/>
            <p:cNvSpPr/>
            <p:nvPr/>
          </p:nvSpPr>
          <p:spPr>
            <a:xfrm>
              <a:off x="6005288" y="5126213"/>
              <a:ext cx="341181" cy="213315"/>
            </a:xfrm>
            <a:custGeom>
              <a:avLst/>
              <a:gdLst/>
              <a:ahLst/>
              <a:cxnLst/>
              <a:rect l="l" t="t" r="r" b="b"/>
              <a:pathLst>
                <a:path w="12701" h="7941" extrusionOk="0">
                  <a:moveTo>
                    <a:pt x="11540" y="1"/>
                  </a:moveTo>
                  <a:cubicBezTo>
                    <a:pt x="11246" y="1"/>
                    <a:pt x="10997" y="27"/>
                    <a:pt x="10997" y="27"/>
                  </a:cubicBezTo>
                  <a:lnTo>
                    <a:pt x="1374" y="3140"/>
                  </a:lnTo>
                  <a:lnTo>
                    <a:pt x="478" y="3917"/>
                  </a:lnTo>
                  <a:cubicBezTo>
                    <a:pt x="478" y="3917"/>
                    <a:pt x="0" y="4724"/>
                    <a:pt x="179" y="5733"/>
                  </a:cubicBezTo>
                  <a:cubicBezTo>
                    <a:pt x="359" y="6741"/>
                    <a:pt x="597" y="7375"/>
                    <a:pt x="2298" y="7692"/>
                  </a:cubicBezTo>
                  <a:cubicBezTo>
                    <a:pt x="3168" y="7854"/>
                    <a:pt x="4139" y="7941"/>
                    <a:pt x="5060" y="7941"/>
                  </a:cubicBezTo>
                  <a:cubicBezTo>
                    <a:pt x="5942" y="7941"/>
                    <a:pt x="6778" y="7861"/>
                    <a:pt x="7436" y="7692"/>
                  </a:cubicBezTo>
                  <a:cubicBezTo>
                    <a:pt x="8781" y="7347"/>
                    <a:pt x="9616" y="6942"/>
                    <a:pt x="9916" y="6164"/>
                  </a:cubicBezTo>
                  <a:cubicBezTo>
                    <a:pt x="10213" y="5387"/>
                    <a:pt x="9826" y="3973"/>
                    <a:pt x="10333" y="3310"/>
                  </a:cubicBezTo>
                  <a:cubicBezTo>
                    <a:pt x="10841" y="2648"/>
                    <a:pt x="11021" y="3079"/>
                    <a:pt x="11588" y="2648"/>
                  </a:cubicBezTo>
                  <a:cubicBezTo>
                    <a:pt x="12156" y="2216"/>
                    <a:pt x="12455" y="1754"/>
                    <a:pt x="12476" y="1301"/>
                  </a:cubicBezTo>
                  <a:cubicBezTo>
                    <a:pt x="12499" y="847"/>
                    <a:pt x="12700" y="365"/>
                    <a:pt x="12363" y="142"/>
                  </a:cubicBezTo>
                  <a:cubicBezTo>
                    <a:pt x="12192" y="29"/>
                    <a:pt x="11842" y="1"/>
                    <a:pt x="11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1"/>
            <p:cNvSpPr/>
            <p:nvPr/>
          </p:nvSpPr>
          <p:spPr>
            <a:xfrm>
              <a:off x="6161438" y="4761237"/>
              <a:ext cx="161309" cy="330113"/>
            </a:xfrm>
            <a:custGeom>
              <a:avLst/>
              <a:gdLst/>
              <a:ahLst/>
              <a:cxnLst/>
              <a:rect l="l" t="t" r="r" b="b"/>
              <a:pathLst>
                <a:path w="6005" h="12289" extrusionOk="0">
                  <a:moveTo>
                    <a:pt x="6005" y="0"/>
                  </a:moveTo>
                  <a:lnTo>
                    <a:pt x="0" y="547"/>
                  </a:lnTo>
                  <a:lnTo>
                    <a:pt x="870" y="12289"/>
                  </a:lnTo>
                  <a:lnTo>
                    <a:pt x="5627" y="12289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1"/>
            <p:cNvSpPr/>
            <p:nvPr/>
          </p:nvSpPr>
          <p:spPr>
            <a:xfrm>
              <a:off x="6132077" y="4971541"/>
              <a:ext cx="166924" cy="84966"/>
            </a:xfrm>
            <a:custGeom>
              <a:avLst/>
              <a:gdLst/>
              <a:ahLst/>
              <a:cxnLst/>
              <a:rect l="l" t="t" r="r" b="b"/>
              <a:pathLst>
                <a:path w="6214" h="3163" extrusionOk="0">
                  <a:moveTo>
                    <a:pt x="2515" y="0"/>
                  </a:moveTo>
                  <a:cubicBezTo>
                    <a:pt x="1648" y="0"/>
                    <a:pt x="916" y="165"/>
                    <a:pt x="567" y="254"/>
                  </a:cubicBezTo>
                  <a:cubicBezTo>
                    <a:pt x="1" y="396"/>
                    <a:pt x="448" y="2011"/>
                    <a:pt x="448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6"/>
                    <a:pt x="6005" y="2241"/>
                  </a:cubicBezTo>
                  <a:cubicBezTo>
                    <a:pt x="6214" y="1292"/>
                    <a:pt x="5765" y="743"/>
                    <a:pt x="4243" y="254"/>
                  </a:cubicBezTo>
                  <a:cubicBezTo>
                    <a:pt x="3655" y="65"/>
                    <a:pt x="3058" y="0"/>
                    <a:pt x="2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1"/>
            <p:cNvSpPr/>
            <p:nvPr/>
          </p:nvSpPr>
          <p:spPr>
            <a:xfrm>
              <a:off x="6016543" y="5007401"/>
              <a:ext cx="322377" cy="280149"/>
            </a:xfrm>
            <a:custGeom>
              <a:avLst/>
              <a:gdLst/>
              <a:ahLst/>
              <a:cxnLst/>
              <a:rect l="l" t="t" r="r" b="b"/>
              <a:pathLst>
                <a:path w="12001" h="10429" extrusionOk="0">
                  <a:moveTo>
                    <a:pt x="11444" y="0"/>
                  </a:moveTo>
                  <a:cubicBezTo>
                    <a:pt x="11411" y="0"/>
                    <a:pt x="11380" y="14"/>
                    <a:pt x="11351" y="41"/>
                  </a:cubicBezTo>
                  <a:cubicBezTo>
                    <a:pt x="11111" y="273"/>
                    <a:pt x="11111" y="1482"/>
                    <a:pt x="10573" y="1656"/>
                  </a:cubicBezTo>
                  <a:cubicBezTo>
                    <a:pt x="10536" y="1667"/>
                    <a:pt x="10500" y="1673"/>
                    <a:pt x="10466" y="1673"/>
                  </a:cubicBezTo>
                  <a:cubicBezTo>
                    <a:pt x="9989" y="1673"/>
                    <a:pt x="9679" y="648"/>
                    <a:pt x="9679" y="648"/>
                  </a:cubicBezTo>
                  <a:lnTo>
                    <a:pt x="5047" y="247"/>
                  </a:lnTo>
                  <a:cubicBezTo>
                    <a:pt x="5047" y="247"/>
                    <a:pt x="3852" y="1165"/>
                    <a:pt x="2747" y="3212"/>
                  </a:cubicBezTo>
                  <a:cubicBezTo>
                    <a:pt x="1643" y="5258"/>
                    <a:pt x="0" y="7418"/>
                    <a:pt x="59" y="8340"/>
                  </a:cubicBezTo>
                  <a:cubicBezTo>
                    <a:pt x="120" y="9262"/>
                    <a:pt x="58" y="9924"/>
                    <a:pt x="2553" y="10184"/>
                  </a:cubicBezTo>
                  <a:cubicBezTo>
                    <a:pt x="3845" y="10317"/>
                    <a:pt x="4924" y="10428"/>
                    <a:pt x="5789" y="10428"/>
                  </a:cubicBezTo>
                  <a:cubicBezTo>
                    <a:pt x="6595" y="10428"/>
                    <a:pt x="7214" y="10332"/>
                    <a:pt x="7646" y="10068"/>
                  </a:cubicBezTo>
                  <a:cubicBezTo>
                    <a:pt x="8541" y="9521"/>
                    <a:pt x="9229" y="9204"/>
                    <a:pt x="9408" y="8426"/>
                  </a:cubicBezTo>
                  <a:cubicBezTo>
                    <a:pt x="9588" y="7649"/>
                    <a:pt x="10216" y="6697"/>
                    <a:pt x="10753" y="6266"/>
                  </a:cubicBezTo>
                  <a:cubicBezTo>
                    <a:pt x="11290" y="5834"/>
                    <a:pt x="11918" y="4969"/>
                    <a:pt x="11947" y="4565"/>
                  </a:cubicBezTo>
                  <a:cubicBezTo>
                    <a:pt x="11978" y="4161"/>
                    <a:pt x="11888" y="2604"/>
                    <a:pt x="11947" y="1598"/>
                  </a:cubicBezTo>
                  <a:cubicBezTo>
                    <a:pt x="12001" y="710"/>
                    <a:pt x="11684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1"/>
            <p:cNvSpPr/>
            <p:nvPr/>
          </p:nvSpPr>
          <p:spPr>
            <a:xfrm>
              <a:off x="6120795" y="5081111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0" y="0"/>
                  </a:moveTo>
                  <a:cubicBezTo>
                    <a:pt x="946" y="0"/>
                    <a:pt x="698" y="21"/>
                    <a:pt x="698" y="21"/>
                  </a:cubicBezTo>
                  <a:cubicBezTo>
                    <a:pt x="112" y="42"/>
                    <a:pt x="0" y="840"/>
                    <a:pt x="0" y="840"/>
                  </a:cubicBezTo>
                  <a:cubicBezTo>
                    <a:pt x="177" y="805"/>
                    <a:pt x="377" y="790"/>
                    <a:pt x="593" y="790"/>
                  </a:cubicBezTo>
                  <a:cubicBezTo>
                    <a:pt x="2226" y="790"/>
                    <a:pt x="4750" y="1682"/>
                    <a:pt x="4750" y="1682"/>
                  </a:cubicBezTo>
                  <a:lnTo>
                    <a:pt x="4974" y="757"/>
                  </a:lnTo>
                  <a:cubicBezTo>
                    <a:pt x="3787" y="102"/>
                    <a:pt x="2209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1"/>
            <p:cNvSpPr/>
            <p:nvPr/>
          </p:nvSpPr>
          <p:spPr>
            <a:xfrm>
              <a:off x="6089501" y="511979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1"/>
            <p:cNvSpPr/>
            <p:nvPr/>
          </p:nvSpPr>
          <p:spPr>
            <a:xfrm>
              <a:off x="6062236" y="515694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1"/>
            <p:cNvSpPr/>
            <p:nvPr/>
          </p:nvSpPr>
          <p:spPr>
            <a:xfrm>
              <a:off x="6087083" y="2733118"/>
              <a:ext cx="983114" cy="2162458"/>
            </a:xfrm>
            <a:custGeom>
              <a:avLst/>
              <a:gdLst/>
              <a:ahLst/>
              <a:cxnLst/>
              <a:rect l="l" t="t" r="r" b="b"/>
              <a:pathLst>
                <a:path w="36598" h="80501" extrusionOk="0">
                  <a:moveTo>
                    <a:pt x="539" y="0"/>
                  </a:moveTo>
                  <a:lnTo>
                    <a:pt x="1" y="19088"/>
                  </a:lnTo>
                  <a:cubicBezTo>
                    <a:pt x="1" y="19088"/>
                    <a:pt x="3170" y="21328"/>
                    <a:pt x="3461" y="21328"/>
                  </a:cubicBezTo>
                  <a:cubicBezTo>
                    <a:pt x="3476" y="21328"/>
                    <a:pt x="3483" y="21322"/>
                    <a:pt x="3482" y="21308"/>
                  </a:cubicBezTo>
                  <a:cubicBezTo>
                    <a:pt x="3451" y="21083"/>
                    <a:pt x="3092" y="15412"/>
                    <a:pt x="3777" y="15412"/>
                  </a:cubicBezTo>
                  <a:cubicBezTo>
                    <a:pt x="3893" y="15412"/>
                    <a:pt x="4038" y="15573"/>
                    <a:pt x="4219" y="15948"/>
                  </a:cubicBezTo>
                  <a:cubicBezTo>
                    <a:pt x="5475" y="18549"/>
                    <a:pt x="9513" y="32545"/>
                    <a:pt x="10589" y="35146"/>
                  </a:cubicBezTo>
                  <a:cubicBezTo>
                    <a:pt x="11666" y="37747"/>
                    <a:pt x="14267" y="46719"/>
                    <a:pt x="15254" y="48513"/>
                  </a:cubicBezTo>
                  <a:cubicBezTo>
                    <a:pt x="16241" y="50308"/>
                    <a:pt x="17137" y="54255"/>
                    <a:pt x="18484" y="59459"/>
                  </a:cubicBezTo>
                  <a:cubicBezTo>
                    <a:pt x="19829" y="64661"/>
                    <a:pt x="22640" y="70336"/>
                    <a:pt x="24077" y="72847"/>
                  </a:cubicBezTo>
                  <a:cubicBezTo>
                    <a:pt x="25512" y="75359"/>
                    <a:pt x="27552" y="80499"/>
                    <a:pt x="27552" y="80499"/>
                  </a:cubicBezTo>
                  <a:cubicBezTo>
                    <a:pt x="27552" y="80499"/>
                    <a:pt x="27618" y="80501"/>
                    <a:pt x="27739" y="80501"/>
                  </a:cubicBezTo>
                  <a:cubicBezTo>
                    <a:pt x="28929" y="80501"/>
                    <a:pt x="35427" y="80374"/>
                    <a:pt x="36337" y="77626"/>
                  </a:cubicBezTo>
                  <a:cubicBezTo>
                    <a:pt x="36597" y="76841"/>
                    <a:pt x="33946" y="72128"/>
                    <a:pt x="32959" y="69347"/>
                  </a:cubicBezTo>
                  <a:cubicBezTo>
                    <a:pt x="31972" y="66567"/>
                    <a:pt x="30147" y="56856"/>
                    <a:pt x="28891" y="52459"/>
                  </a:cubicBezTo>
                  <a:cubicBezTo>
                    <a:pt x="27634" y="48063"/>
                    <a:pt x="26468" y="46359"/>
                    <a:pt x="26468" y="44564"/>
                  </a:cubicBezTo>
                  <a:cubicBezTo>
                    <a:pt x="26468" y="42771"/>
                    <a:pt x="25212" y="39720"/>
                    <a:pt x="25031" y="37926"/>
                  </a:cubicBezTo>
                  <a:cubicBezTo>
                    <a:pt x="24852" y="36130"/>
                    <a:pt x="23865" y="34247"/>
                    <a:pt x="23327" y="29581"/>
                  </a:cubicBezTo>
                  <a:cubicBezTo>
                    <a:pt x="22788" y="24915"/>
                    <a:pt x="21263" y="15585"/>
                    <a:pt x="20904" y="12563"/>
                  </a:cubicBezTo>
                  <a:cubicBezTo>
                    <a:pt x="20546" y="9541"/>
                    <a:pt x="19289" y="4823"/>
                    <a:pt x="19289" y="4823"/>
                  </a:cubicBezTo>
                  <a:lnTo>
                    <a:pt x="18482" y="986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1"/>
            <p:cNvSpPr/>
            <p:nvPr/>
          </p:nvSpPr>
          <p:spPr>
            <a:xfrm>
              <a:off x="5660539" y="2733038"/>
              <a:ext cx="718491" cy="2171941"/>
            </a:xfrm>
            <a:custGeom>
              <a:avLst/>
              <a:gdLst/>
              <a:ahLst/>
              <a:cxnLst/>
              <a:rect l="l" t="t" r="r" b="b"/>
              <a:pathLst>
                <a:path w="26747" h="80854" extrusionOk="0">
                  <a:moveTo>
                    <a:pt x="16420" y="0"/>
                  </a:moveTo>
                  <a:lnTo>
                    <a:pt x="807" y="982"/>
                  </a:lnTo>
                  <a:cubicBezTo>
                    <a:pt x="807" y="982"/>
                    <a:pt x="1" y="7016"/>
                    <a:pt x="2244" y="16370"/>
                  </a:cubicBezTo>
                  <a:cubicBezTo>
                    <a:pt x="4487" y="25724"/>
                    <a:pt x="7715" y="30210"/>
                    <a:pt x="8344" y="37745"/>
                  </a:cubicBezTo>
                  <a:cubicBezTo>
                    <a:pt x="8971" y="45282"/>
                    <a:pt x="9781" y="52011"/>
                    <a:pt x="11305" y="56945"/>
                  </a:cubicBezTo>
                  <a:cubicBezTo>
                    <a:pt x="12830" y="61880"/>
                    <a:pt x="14037" y="67817"/>
                    <a:pt x="14664" y="71675"/>
                  </a:cubicBezTo>
                  <a:cubicBezTo>
                    <a:pt x="15292" y="75533"/>
                    <a:pt x="16308" y="80673"/>
                    <a:pt x="16308" y="80673"/>
                  </a:cubicBezTo>
                  <a:cubicBezTo>
                    <a:pt x="16308" y="80673"/>
                    <a:pt x="17499" y="80853"/>
                    <a:pt x="19078" y="80853"/>
                  </a:cubicBezTo>
                  <a:cubicBezTo>
                    <a:pt x="22010" y="80853"/>
                    <a:pt x="26280" y="80231"/>
                    <a:pt x="26747" y="76675"/>
                  </a:cubicBezTo>
                  <a:cubicBezTo>
                    <a:pt x="26747" y="76675"/>
                    <a:pt x="24762" y="71840"/>
                    <a:pt x="24492" y="68431"/>
                  </a:cubicBezTo>
                  <a:cubicBezTo>
                    <a:pt x="24223" y="65021"/>
                    <a:pt x="21442" y="50866"/>
                    <a:pt x="20995" y="48794"/>
                  </a:cubicBezTo>
                  <a:cubicBezTo>
                    <a:pt x="20545" y="46720"/>
                    <a:pt x="20545" y="38646"/>
                    <a:pt x="20457" y="34609"/>
                  </a:cubicBezTo>
                  <a:cubicBezTo>
                    <a:pt x="20367" y="30571"/>
                    <a:pt x="19919" y="19985"/>
                    <a:pt x="20098" y="15947"/>
                  </a:cubicBezTo>
                  <a:cubicBezTo>
                    <a:pt x="20277" y="11909"/>
                    <a:pt x="16420" y="0"/>
                    <a:pt x="16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1"/>
            <p:cNvSpPr/>
            <p:nvPr/>
          </p:nvSpPr>
          <p:spPr>
            <a:xfrm>
              <a:off x="5586238" y="584550"/>
              <a:ext cx="1101765" cy="1078476"/>
            </a:xfrm>
            <a:custGeom>
              <a:avLst/>
              <a:gdLst/>
              <a:ahLst/>
              <a:cxnLst/>
              <a:rect l="l" t="t" r="r" b="b"/>
              <a:pathLst>
                <a:path w="41015" h="40148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1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9" y="1204"/>
                    <a:pt x="17306" y="1119"/>
                    <a:pt x="16844" y="903"/>
                  </a:cubicBezTo>
                  <a:cubicBezTo>
                    <a:pt x="16434" y="712"/>
                    <a:pt x="16102" y="631"/>
                    <a:pt x="15826" y="631"/>
                  </a:cubicBezTo>
                  <a:cubicBezTo>
                    <a:pt x="14628" y="631"/>
                    <a:pt x="14489" y="2165"/>
                    <a:pt x="13662" y="2991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1" y="3407"/>
                    <a:pt x="11733" y="3092"/>
                    <a:pt x="11066" y="3092"/>
                  </a:cubicBezTo>
                  <a:cubicBezTo>
                    <a:pt x="10894" y="3092"/>
                    <a:pt x="10712" y="3113"/>
                    <a:pt x="10518" y="3166"/>
                  </a:cubicBezTo>
                  <a:cubicBezTo>
                    <a:pt x="9146" y="3535"/>
                    <a:pt x="8705" y="5636"/>
                    <a:pt x="7790" y="5942"/>
                  </a:cubicBezTo>
                  <a:cubicBezTo>
                    <a:pt x="6876" y="6246"/>
                    <a:pt x="5915" y="5675"/>
                    <a:pt x="5201" y="7382"/>
                  </a:cubicBezTo>
                  <a:cubicBezTo>
                    <a:pt x="4608" y="8804"/>
                    <a:pt x="4592" y="10230"/>
                    <a:pt x="3219" y="10587"/>
                  </a:cubicBezTo>
                  <a:cubicBezTo>
                    <a:pt x="1846" y="10942"/>
                    <a:pt x="2049" y="13178"/>
                    <a:pt x="2304" y="14348"/>
                  </a:cubicBezTo>
                  <a:cubicBezTo>
                    <a:pt x="2559" y="15519"/>
                    <a:pt x="1495" y="15482"/>
                    <a:pt x="986" y="16855"/>
                  </a:cubicBezTo>
                  <a:cubicBezTo>
                    <a:pt x="478" y="18228"/>
                    <a:pt x="3384" y="18846"/>
                    <a:pt x="1705" y="20604"/>
                  </a:cubicBezTo>
                  <a:cubicBezTo>
                    <a:pt x="1" y="22385"/>
                    <a:pt x="1534" y="25843"/>
                    <a:pt x="3408" y="26741"/>
                  </a:cubicBezTo>
                  <a:cubicBezTo>
                    <a:pt x="5471" y="27732"/>
                    <a:pt x="1850" y="30149"/>
                    <a:pt x="3577" y="30724"/>
                  </a:cubicBezTo>
                  <a:cubicBezTo>
                    <a:pt x="6928" y="31842"/>
                    <a:pt x="5086" y="33342"/>
                    <a:pt x="6458" y="34054"/>
                  </a:cubicBezTo>
                  <a:cubicBezTo>
                    <a:pt x="7831" y="34764"/>
                    <a:pt x="9375" y="34385"/>
                    <a:pt x="9679" y="36673"/>
                  </a:cubicBezTo>
                  <a:cubicBezTo>
                    <a:pt x="9912" y="38412"/>
                    <a:pt x="11380" y="39267"/>
                    <a:pt x="13052" y="39267"/>
                  </a:cubicBezTo>
                  <a:cubicBezTo>
                    <a:pt x="13579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8"/>
                  </a:cubicBezTo>
                  <a:cubicBezTo>
                    <a:pt x="19564" y="40037"/>
                    <a:pt x="20191" y="40147"/>
                    <a:pt x="20763" y="40147"/>
                  </a:cubicBezTo>
                  <a:cubicBezTo>
                    <a:pt x="22541" y="40147"/>
                    <a:pt x="23777" y="39083"/>
                    <a:pt x="24739" y="38159"/>
                  </a:cubicBezTo>
                  <a:cubicBezTo>
                    <a:pt x="25610" y="37323"/>
                    <a:pt x="26120" y="36983"/>
                    <a:pt x="27093" y="36983"/>
                  </a:cubicBezTo>
                  <a:cubicBezTo>
                    <a:pt x="27538" y="36983"/>
                    <a:pt x="28081" y="37055"/>
                    <a:pt x="28801" y="37182"/>
                  </a:cubicBezTo>
                  <a:cubicBezTo>
                    <a:pt x="29140" y="37243"/>
                    <a:pt x="29470" y="37274"/>
                    <a:pt x="29793" y="37274"/>
                  </a:cubicBezTo>
                  <a:cubicBezTo>
                    <a:pt x="31648" y="37274"/>
                    <a:pt x="33268" y="36239"/>
                    <a:pt x="35000" y="33725"/>
                  </a:cubicBezTo>
                  <a:cubicBezTo>
                    <a:pt x="37034" y="30776"/>
                    <a:pt x="38367" y="31598"/>
                    <a:pt x="38207" y="28591"/>
                  </a:cubicBezTo>
                  <a:cubicBezTo>
                    <a:pt x="38138" y="27295"/>
                    <a:pt x="40267" y="25402"/>
                    <a:pt x="40627" y="23617"/>
                  </a:cubicBezTo>
                  <a:cubicBezTo>
                    <a:pt x="41014" y="21687"/>
                    <a:pt x="39800" y="22227"/>
                    <a:pt x="39393" y="21107"/>
                  </a:cubicBezTo>
                  <a:cubicBezTo>
                    <a:pt x="38987" y="19988"/>
                    <a:pt x="40940" y="20075"/>
                    <a:pt x="40911" y="19018"/>
                  </a:cubicBezTo>
                  <a:cubicBezTo>
                    <a:pt x="40855" y="16865"/>
                    <a:pt x="38664" y="17198"/>
                    <a:pt x="39273" y="15572"/>
                  </a:cubicBezTo>
                  <a:cubicBezTo>
                    <a:pt x="39884" y="13945"/>
                    <a:pt x="40088" y="12217"/>
                    <a:pt x="37901" y="11351"/>
                  </a:cubicBezTo>
                  <a:cubicBezTo>
                    <a:pt x="35715" y="10486"/>
                    <a:pt x="37189" y="8453"/>
                    <a:pt x="36477" y="7487"/>
                  </a:cubicBezTo>
                  <a:cubicBezTo>
                    <a:pt x="35765" y="6520"/>
                    <a:pt x="33558" y="7031"/>
                    <a:pt x="33214" y="5151"/>
                  </a:cubicBezTo>
                  <a:cubicBezTo>
                    <a:pt x="32968" y="3808"/>
                    <a:pt x="32202" y="3121"/>
                    <a:pt x="30781" y="3121"/>
                  </a:cubicBezTo>
                  <a:cubicBezTo>
                    <a:pt x="30275" y="3121"/>
                    <a:pt x="29686" y="3209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7" y="1430"/>
                    <a:pt x="26517" y="807"/>
                  </a:cubicBezTo>
                  <a:cubicBezTo>
                    <a:pt x="26364" y="747"/>
                    <a:pt x="26206" y="722"/>
                    <a:pt x="26047" y="722"/>
                  </a:cubicBezTo>
                  <a:cubicBezTo>
                    <a:pt x="25091" y="722"/>
                    <a:pt x="24059" y="1638"/>
                    <a:pt x="23440" y="1638"/>
                  </a:cubicBezTo>
                  <a:cubicBezTo>
                    <a:pt x="23410" y="1638"/>
                    <a:pt x="23382" y="1636"/>
                    <a:pt x="23355" y="1632"/>
                  </a:cubicBezTo>
                  <a:cubicBezTo>
                    <a:pt x="22198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1"/>
            <p:cNvSpPr/>
            <p:nvPr/>
          </p:nvSpPr>
          <p:spPr>
            <a:xfrm>
              <a:off x="5663789" y="1525423"/>
              <a:ext cx="950234" cy="1278816"/>
            </a:xfrm>
            <a:custGeom>
              <a:avLst/>
              <a:gdLst/>
              <a:ahLst/>
              <a:cxnLst/>
              <a:rect l="l" t="t" r="r" b="b"/>
              <a:pathLst>
                <a:path w="35374" h="47606" extrusionOk="0">
                  <a:moveTo>
                    <a:pt x="9672" y="1"/>
                  </a:moveTo>
                  <a:lnTo>
                    <a:pt x="3383" y="1828"/>
                  </a:lnTo>
                  <a:cubicBezTo>
                    <a:pt x="3383" y="1828"/>
                    <a:pt x="4796" y="14320"/>
                    <a:pt x="4832" y="17656"/>
                  </a:cubicBezTo>
                  <a:cubicBezTo>
                    <a:pt x="4870" y="20993"/>
                    <a:pt x="3246" y="26841"/>
                    <a:pt x="3321" y="29579"/>
                  </a:cubicBezTo>
                  <a:cubicBezTo>
                    <a:pt x="3394" y="32316"/>
                    <a:pt x="3838" y="33327"/>
                    <a:pt x="3105" y="35674"/>
                  </a:cubicBezTo>
                  <a:cubicBezTo>
                    <a:pt x="2372" y="38021"/>
                    <a:pt x="702" y="42438"/>
                    <a:pt x="702" y="42438"/>
                  </a:cubicBezTo>
                  <a:cubicBezTo>
                    <a:pt x="702" y="42438"/>
                    <a:pt x="1" y="44986"/>
                    <a:pt x="960" y="46036"/>
                  </a:cubicBezTo>
                  <a:cubicBezTo>
                    <a:pt x="1920" y="47087"/>
                    <a:pt x="4242" y="46413"/>
                    <a:pt x="9436" y="47012"/>
                  </a:cubicBezTo>
                  <a:cubicBezTo>
                    <a:pt x="12446" y="47359"/>
                    <a:pt x="13928" y="47606"/>
                    <a:pt x="15532" y="47606"/>
                  </a:cubicBezTo>
                  <a:cubicBezTo>
                    <a:pt x="16695" y="47606"/>
                    <a:pt x="17923" y="47476"/>
                    <a:pt x="19846" y="47161"/>
                  </a:cubicBezTo>
                  <a:cubicBezTo>
                    <a:pt x="24419" y="46410"/>
                    <a:pt x="22759" y="46823"/>
                    <a:pt x="28144" y="46523"/>
                  </a:cubicBezTo>
                  <a:cubicBezTo>
                    <a:pt x="28989" y="46476"/>
                    <a:pt x="29692" y="46458"/>
                    <a:pt x="30281" y="46458"/>
                  </a:cubicBezTo>
                  <a:cubicBezTo>
                    <a:pt x="31964" y="46458"/>
                    <a:pt x="32720" y="46600"/>
                    <a:pt x="33199" y="46600"/>
                  </a:cubicBezTo>
                  <a:cubicBezTo>
                    <a:pt x="33623" y="46600"/>
                    <a:pt x="33830" y="46490"/>
                    <a:pt x="34267" y="46074"/>
                  </a:cubicBezTo>
                  <a:cubicBezTo>
                    <a:pt x="35374" y="45025"/>
                    <a:pt x="34044" y="43637"/>
                    <a:pt x="34082" y="42063"/>
                  </a:cubicBezTo>
                  <a:cubicBezTo>
                    <a:pt x="34119" y="40487"/>
                    <a:pt x="33455" y="38324"/>
                    <a:pt x="33012" y="37301"/>
                  </a:cubicBezTo>
                  <a:cubicBezTo>
                    <a:pt x="32570" y="36277"/>
                    <a:pt x="32422" y="35539"/>
                    <a:pt x="32385" y="34415"/>
                  </a:cubicBezTo>
                  <a:cubicBezTo>
                    <a:pt x="32347" y="33290"/>
                    <a:pt x="32162" y="30739"/>
                    <a:pt x="31626" y="28378"/>
                  </a:cubicBezTo>
                  <a:cubicBezTo>
                    <a:pt x="31091" y="26016"/>
                    <a:pt x="31906" y="25942"/>
                    <a:pt x="31794" y="23843"/>
                  </a:cubicBezTo>
                  <a:cubicBezTo>
                    <a:pt x="31683" y="21743"/>
                    <a:pt x="31794" y="22868"/>
                    <a:pt x="31639" y="20813"/>
                  </a:cubicBezTo>
                  <a:cubicBezTo>
                    <a:pt x="31484" y="18757"/>
                    <a:pt x="32774" y="9070"/>
                    <a:pt x="32774" y="9070"/>
                  </a:cubicBezTo>
                  <a:lnTo>
                    <a:pt x="30132" y="1525"/>
                  </a:lnTo>
                  <a:cubicBezTo>
                    <a:pt x="30132" y="1525"/>
                    <a:pt x="27448" y="686"/>
                    <a:pt x="26895" y="666"/>
                  </a:cubicBezTo>
                  <a:cubicBezTo>
                    <a:pt x="26341" y="645"/>
                    <a:pt x="9672" y="1"/>
                    <a:pt x="9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1"/>
            <p:cNvSpPr/>
            <p:nvPr/>
          </p:nvSpPr>
          <p:spPr>
            <a:xfrm>
              <a:off x="5837050" y="2491762"/>
              <a:ext cx="715536" cy="230050"/>
            </a:xfrm>
            <a:custGeom>
              <a:avLst/>
              <a:gdLst/>
              <a:ahLst/>
              <a:cxnLst/>
              <a:rect l="l" t="t" r="r" b="b"/>
              <a:pathLst>
                <a:path w="26637" h="8564" extrusionOk="0">
                  <a:moveTo>
                    <a:pt x="1" y="0"/>
                  </a:moveTo>
                  <a:lnTo>
                    <a:pt x="1" y="0"/>
                  </a:lnTo>
                  <a:cubicBezTo>
                    <a:pt x="310" y="578"/>
                    <a:pt x="723" y="1098"/>
                    <a:pt x="1211" y="1537"/>
                  </a:cubicBezTo>
                  <a:lnTo>
                    <a:pt x="1211" y="1537"/>
                  </a:lnTo>
                  <a:lnTo>
                    <a:pt x="1094" y="1472"/>
                  </a:lnTo>
                  <a:lnTo>
                    <a:pt x="1094" y="1472"/>
                  </a:lnTo>
                  <a:cubicBezTo>
                    <a:pt x="2812" y="4464"/>
                    <a:pt x="6543" y="5514"/>
                    <a:pt x="9901" y="6302"/>
                  </a:cubicBezTo>
                  <a:cubicBezTo>
                    <a:pt x="11825" y="6753"/>
                    <a:pt x="13753" y="7204"/>
                    <a:pt x="15677" y="7656"/>
                  </a:cubicBezTo>
                  <a:cubicBezTo>
                    <a:pt x="17493" y="8081"/>
                    <a:pt x="19324" y="8509"/>
                    <a:pt x="21191" y="8559"/>
                  </a:cubicBezTo>
                  <a:cubicBezTo>
                    <a:pt x="21300" y="8562"/>
                    <a:pt x="21409" y="8564"/>
                    <a:pt x="21519" y="8564"/>
                  </a:cubicBezTo>
                  <a:cubicBezTo>
                    <a:pt x="23185" y="8564"/>
                    <a:pt x="24907" y="8201"/>
                    <a:pt x="26165" y="7126"/>
                  </a:cubicBezTo>
                  <a:cubicBezTo>
                    <a:pt x="26379" y="6944"/>
                    <a:pt x="26588" y="6714"/>
                    <a:pt x="26605" y="6436"/>
                  </a:cubicBezTo>
                  <a:cubicBezTo>
                    <a:pt x="26637" y="5845"/>
                    <a:pt x="25907" y="5641"/>
                    <a:pt x="25272" y="5641"/>
                  </a:cubicBezTo>
                  <a:cubicBezTo>
                    <a:pt x="25183" y="5641"/>
                    <a:pt x="25097" y="5645"/>
                    <a:pt x="25014" y="5652"/>
                  </a:cubicBezTo>
                  <a:cubicBezTo>
                    <a:pt x="23873" y="5754"/>
                    <a:pt x="22727" y="5804"/>
                    <a:pt x="21582" y="5804"/>
                  </a:cubicBezTo>
                  <a:cubicBezTo>
                    <a:pt x="15375" y="5804"/>
                    <a:pt x="9168" y="4324"/>
                    <a:pt x="3641" y="1496"/>
                  </a:cubicBezTo>
                  <a:cubicBezTo>
                    <a:pt x="2468" y="895"/>
                    <a:pt x="1298" y="22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1"/>
            <p:cNvSpPr/>
            <p:nvPr/>
          </p:nvSpPr>
          <p:spPr>
            <a:xfrm>
              <a:off x="5742522" y="2033682"/>
              <a:ext cx="109008" cy="231286"/>
            </a:xfrm>
            <a:custGeom>
              <a:avLst/>
              <a:gdLst/>
              <a:ahLst/>
              <a:cxnLst/>
              <a:rect l="l" t="t" r="r" b="b"/>
              <a:pathLst>
                <a:path w="4058" h="8610" extrusionOk="0">
                  <a:moveTo>
                    <a:pt x="585" y="1"/>
                  </a:moveTo>
                  <a:cubicBezTo>
                    <a:pt x="565" y="1"/>
                    <a:pt x="545" y="4"/>
                    <a:pt x="525" y="11"/>
                  </a:cubicBezTo>
                  <a:cubicBezTo>
                    <a:pt x="1" y="199"/>
                    <a:pt x="1201" y="2561"/>
                    <a:pt x="1201" y="4135"/>
                  </a:cubicBezTo>
                  <a:cubicBezTo>
                    <a:pt x="1201" y="5710"/>
                    <a:pt x="248" y="8610"/>
                    <a:pt x="248" y="8610"/>
                  </a:cubicBezTo>
                  <a:cubicBezTo>
                    <a:pt x="248" y="8610"/>
                    <a:pt x="1801" y="8297"/>
                    <a:pt x="2963" y="5597"/>
                  </a:cubicBezTo>
                  <a:cubicBezTo>
                    <a:pt x="4057" y="3057"/>
                    <a:pt x="3160" y="352"/>
                    <a:pt x="2518" y="352"/>
                  </a:cubicBezTo>
                  <a:cubicBezTo>
                    <a:pt x="2478" y="352"/>
                    <a:pt x="2438" y="362"/>
                    <a:pt x="2400" y="385"/>
                  </a:cubicBezTo>
                  <a:cubicBezTo>
                    <a:pt x="1850" y="710"/>
                    <a:pt x="1887" y="3747"/>
                    <a:pt x="1883" y="3747"/>
                  </a:cubicBezTo>
                  <a:cubicBezTo>
                    <a:pt x="1883" y="3747"/>
                    <a:pt x="1881" y="3671"/>
                    <a:pt x="1876" y="3498"/>
                  </a:cubicBezTo>
                  <a:cubicBezTo>
                    <a:pt x="1839" y="2270"/>
                    <a:pt x="1108" y="1"/>
                    <a:pt x="585" y="1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1"/>
            <p:cNvSpPr/>
            <p:nvPr/>
          </p:nvSpPr>
          <p:spPr>
            <a:xfrm>
              <a:off x="5730541" y="2052082"/>
              <a:ext cx="159832" cy="481403"/>
            </a:xfrm>
            <a:custGeom>
              <a:avLst/>
              <a:gdLst/>
              <a:ahLst/>
              <a:cxnLst/>
              <a:rect l="l" t="t" r="r" b="b"/>
              <a:pathLst>
                <a:path w="5950" h="17921" extrusionOk="0">
                  <a:moveTo>
                    <a:pt x="3830" y="0"/>
                  </a:moveTo>
                  <a:cubicBezTo>
                    <a:pt x="3759" y="0"/>
                    <a:pt x="3718" y="1"/>
                    <a:pt x="3718" y="1"/>
                  </a:cubicBezTo>
                  <a:cubicBezTo>
                    <a:pt x="3718" y="1"/>
                    <a:pt x="716" y="12600"/>
                    <a:pt x="718" y="13949"/>
                  </a:cubicBezTo>
                  <a:cubicBezTo>
                    <a:pt x="722" y="15292"/>
                    <a:pt x="0" y="17920"/>
                    <a:pt x="0" y="17920"/>
                  </a:cubicBezTo>
                  <a:cubicBezTo>
                    <a:pt x="0" y="17920"/>
                    <a:pt x="867" y="17096"/>
                    <a:pt x="1768" y="15783"/>
                  </a:cubicBezTo>
                  <a:cubicBezTo>
                    <a:pt x="2669" y="14471"/>
                    <a:pt x="3518" y="13296"/>
                    <a:pt x="4734" y="10441"/>
                  </a:cubicBezTo>
                  <a:cubicBezTo>
                    <a:pt x="5950" y="7586"/>
                    <a:pt x="5366" y="6150"/>
                    <a:pt x="5598" y="4700"/>
                  </a:cubicBezTo>
                  <a:cubicBezTo>
                    <a:pt x="5833" y="3250"/>
                    <a:pt x="5766" y="1050"/>
                    <a:pt x="5598" y="500"/>
                  </a:cubicBezTo>
                  <a:cubicBezTo>
                    <a:pt x="5458" y="36"/>
                    <a:pt x="4215" y="0"/>
                    <a:pt x="3830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1"/>
            <p:cNvSpPr/>
            <p:nvPr/>
          </p:nvSpPr>
          <p:spPr>
            <a:xfrm>
              <a:off x="5919624" y="2034058"/>
              <a:ext cx="564945" cy="410808"/>
            </a:xfrm>
            <a:custGeom>
              <a:avLst/>
              <a:gdLst/>
              <a:ahLst/>
              <a:cxnLst/>
              <a:rect l="l" t="t" r="r" b="b"/>
              <a:pathLst>
                <a:path w="21031" h="15293" extrusionOk="0">
                  <a:moveTo>
                    <a:pt x="20132" y="1"/>
                  </a:moveTo>
                  <a:cubicBezTo>
                    <a:pt x="19832" y="1"/>
                    <a:pt x="19512" y="277"/>
                    <a:pt x="19300" y="537"/>
                  </a:cubicBezTo>
                  <a:cubicBezTo>
                    <a:pt x="17498" y="2724"/>
                    <a:pt x="15695" y="4913"/>
                    <a:pt x="13894" y="7100"/>
                  </a:cubicBezTo>
                  <a:cubicBezTo>
                    <a:pt x="13206" y="7937"/>
                    <a:pt x="12514" y="8776"/>
                    <a:pt x="11711" y="9502"/>
                  </a:cubicBezTo>
                  <a:cubicBezTo>
                    <a:pt x="9686" y="11328"/>
                    <a:pt x="6960" y="12368"/>
                    <a:pt x="4226" y="12368"/>
                  </a:cubicBezTo>
                  <a:cubicBezTo>
                    <a:pt x="4095" y="12368"/>
                    <a:pt x="3965" y="12366"/>
                    <a:pt x="3835" y="12361"/>
                  </a:cubicBezTo>
                  <a:lnTo>
                    <a:pt x="3835" y="12361"/>
                  </a:lnTo>
                  <a:lnTo>
                    <a:pt x="5232" y="12591"/>
                  </a:lnTo>
                  <a:cubicBezTo>
                    <a:pt x="3350" y="12645"/>
                    <a:pt x="1491" y="13306"/>
                    <a:pt x="0" y="14449"/>
                  </a:cubicBezTo>
                  <a:cubicBezTo>
                    <a:pt x="306" y="15033"/>
                    <a:pt x="1017" y="15292"/>
                    <a:pt x="1685" y="15292"/>
                  </a:cubicBezTo>
                  <a:cubicBezTo>
                    <a:pt x="1723" y="15292"/>
                    <a:pt x="1762" y="15291"/>
                    <a:pt x="1799" y="15290"/>
                  </a:cubicBezTo>
                  <a:cubicBezTo>
                    <a:pt x="2499" y="15257"/>
                    <a:pt x="3167" y="15003"/>
                    <a:pt x="3852" y="14864"/>
                  </a:cubicBezTo>
                  <a:cubicBezTo>
                    <a:pt x="5090" y="14614"/>
                    <a:pt x="6374" y="14737"/>
                    <a:pt x="7628" y="14579"/>
                  </a:cubicBezTo>
                  <a:cubicBezTo>
                    <a:pt x="9417" y="14353"/>
                    <a:pt x="11076" y="13564"/>
                    <a:pt x="12699" y="12787"/>
                  </a:cubicBezTo>
                  <a:cubicBezTo>
                    <a:pt x="14181" y="12077"/>
                    <a:pt x="15664" y="11367"/>
                    <a:pt x="17145" y="10658"/>
                  </a:cubicBezTo>
                  <a:cubicBezTo>
                    <a:pt x="17468" y="10502"/>
                    <a:pt x="17808" y="10334"/>
                    <a:pt x="18004" y="10035"/>
                  </a:cubicBezTo>
                  <a:cubicBezTo>
                    <a:pt x="18199" y="9736"/>
                    <a:pt x="18180" y="9267"/>
                    <a:pt x="17869" y="9091"/>
                  </a:cubicBezTo>
                  <a:cubicBezTo>
                    <a:pt x="17773" y="9036"/>
                    <a:pt x="17667" y="9015"/>
                    <a:pt x="17556" y="9015"/>
                  </a:cubicBezTo>
                  <a:cubicBezTo>
                    <a:pt x="17157" y="9015"/>
                    <a:pt x="16687" y="9288"/>
                    <a:pt x="16340" y="9288"/>
                  </a:cubicBezTo>
                  <a:cubicBezTo>
                    <a:pt x="16191" y="9288"/>
                    <a:pt x="16065" y="9238"/>
                    <a:pt x="15977" y="9095"/>
                  </a:cubicBezTo>
                  <a:cubicBezTo>
                    <a:pt x="16340" y="7461"/>
                    <a:pt x="17680" y="6254"/>
                    <a:pt x="18823" y="5025"/>
                  </a:cubicBezTo>
                  <a:cubicBezTo>
                    <a:pt x="19967" y="3795"/>
                    <a:pt x="21031" y="2196"/>
                    <a:pt x="20657" y="565"/>
                  </a:cubicBezTo>
                  <a:cubicBezTo>
                    <a:pt x="20615" y="379"/>
                    <a:pt x="20545" y="186"/>
                    <a:pt x="20387" y="79"/>
                  </a:cubicBezTo>
                  <a:cubicBezTo>
                    <a:pt x="20305" y="24"/>
                    <a:pt x="20219" y="1"/>
                    <a:pt x="20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1"/>
            <p:cNvSpPr/>
            <p:nvPr/>
          </p:nvSpPr>
          <p:spPr>
            <a:xfrm>
              <a:off x="5744080" y="2434089"/>
              <a:ext cx="400869" cy="115831"/>
            </a:xfrm>
            <a:custGeom>
              <a:avLst/>
              <a:gdLst/>
              <a:ahLst/>
              <a:cxnLst/>
              <a:rect l="l" t="t" r="r" b="b"/>
              <a:pathLst>
                <a:path w="14923" h="4312" extrusionOk="0">
                  <a:moveTo>
                    <a:pt x="14923" y="0"/>
                  </a:moveTo>
                  <a:lnTo>
                    <a:pt x="171" y="398"/>
                  </a:lnTo>
                  <a:lnTo>
                    <a:pt x="1" y="3169"/>
                  </a:lnTo>
                  <a:cubicBezTo>
                    <a:pt x="1" y="3169"/>
                    <a:pt x="2281" y="1948"/>
                    <a:pt x="4328" y="1948"/>
                  </a:cubicBezTo>
                  <a:cubicBezTo>
                    <a:pt x="4368" y="1948"/>
                    <a:pt x="4408" y="1949"/>
                    <a:pt x="4447" y="1950"/>
                  </a:cubicBezTo>
                  <a:cubicBezTo>
                    <a:pt x="5416" y="1972"/>
                    <a:pt x="10796" y="4018"/>
                    <a:pt x="12096" y="4173"/>
                  </a:cubicBezTo>
                  <a:cubicBezTo>
                    <a:pt x="12645" y="4239"/>
                    <a:pt x="13082" y="4311"/>
                    <a:pt x="13434" y="4311"/>
                  </a:cubicBezTo>
                  <a:cubicBezTo>
                    <a:pt x="13915" y="4311"/>
                    <a:pt x="14235" y="4175"/>
                    <a:pt x="14459" y="3698"/>
                  </a:cubicBezTo>
                  <a:cubicBezTo>
                    <a:pt x="14846" y="2873"/>
                    <a:pt x="14923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1"/>
            <p:cNvSpPr/>
            <p:nvPr/>
          </p:nvSpPr>
          <p:spPr>
            <a:xfrm>
              <a:off x="5584035" y="1561284"/>
              <a:ext cx="801067" cy="897422"/>
            </a:xfrm>
            <a:custGeom>
              <a:avLst/>
              <a:gdLst/>
              <a:ahLst/>
              <a:cxnLst/>
              <a:rect l="l" t="t" r="r" b="b"/>
              <a:pathLst>
                <a:path w="29821" h="33408" extrusionOk="0">
                  <a:moveTo>
                    <a:pt x="7868" y="1"/>
                  </a:moveTo>
                  <a:cubicBezTo>
                    <a:pt x="7868" y="1"/>
                    <a:pt x="3773" y="2075"/>
                    <a:pt x="2933" y="2980"/>
                  </a:cubicBezTo>
                  <a:cubicBezTo>
                    <a:pt x="2094" y="3883"/>
                    <a:pt x="1105" y="5885"/>
                    <a:pt x="890" y="7536"/>
                  </a:cubicBezTo>
                  <a:cubicBezTo>
                    <a:pt x="677" y="9187"/>
                    <a:pt x="376" y="15666"/>
                    <a:pt x="315" y="17848"/>
                  </a:cubicBezTo>
                  <a:cubicBezTo>
                    <a:pt x="255" y="20029"/>
                    <a:pt x="1" y="22426"/>
                    <a:pt x="386" y="24187"/>
                  </a:cubicBezTo>
                  <a:cubicBezTo>
                    <a:pt x="773" y="25946"/>
                    <a:pt x="1821" y="30011"/>
                    <a:pt x="2003" y="31113"/>
                  </a:cubicBezTo>
                  <a:cubicBezTo>
                    <a:pt x="2183" y="32216"/>
                    <a:pt x="4006" y="32195"/>
                    <a:pt x="5818" y="32357"/>
                  </a:cubicBezTo>
                  <a:cubicBezTo>
                    <a:pt x="7629" y="32519"/>
                    <a:pt x="13246" y="33014"/>
                    <a:pt x="16322" y="33369"/>
                  </a:cubicBezTo>
                  <a:cubicBezTo>
                    <a:pt x="16552" y="33395"/>
                    <a:pt x="16808" y="33408"/>
                    <a:pt x="17088" y="33408"/>
                  </a:cubicBezTo>
                  <a:cubicBezTo>
                    <a:pt x="20553" y="33408"/>
                    <a:pt x="27489" y="31513"/>
                    <a:pt x="28609" y="31163"/>
                  </a:cubicBezTo>
                  <a:cubicBezTo>
                    <a:pt x="29820" y="30783"/>
                    <a:pt x="19689" y="25262"/>
                    <a:pt x="19689" y="25262"/>
                  </a:cubicBezTo>
                  <a:cubicBezTo>
                    <a:pt x="19689" y="25262"/>
                    <a:pt x="14002" y="23861"/>
                    <a:pt x="13093" y="23840"/>
                  </a:cubicBezTo>
                  <a:cubicBezTo>
                    <a:pt x="12999" y="23838"/>
                    <a:pt x="12888" y="23837"/>
                    <a:pt x="12762" y="23837"/>
                  </a:cubicBezTo>
                  <a:cubicBezTo>
                    <a:pt x="11863" y="23837"/>
                    <a:pt x="10259" y="23886"/>
                    <a:pt x="9670" y="23886"/>
                  </a:cubicBezTo>
                  <a:cubicBezTo>
                    <a:pt x="9542" y="23886"/>
                    <a:pt x="9463" y="23884"/>
                    <a:pt x="9448" y="23878"/>
                  </a:cubicBezTo>
                  <a:cubicBezTo>
                    <a:pt x="9358" y="23843"/>
                    <a:pt x="8746" y="21776"/>
                    <a:pt x="8835" y="20171"/>
                  </a:cubicBezTo>
                  <a:cubicBezTo>
                    <a:pt x="8925" y="18568"/>
                    <a:pt x="9003" y="14446"/>
                    <a:pt x="9062" y="12295"/>
                  </a:cubicBezTo>
                  <a:cubicBezTo>
                    <a:pt x="9122" y="10143"/>
                    <a:pt x="9358" y="8064"/>
                    <a:pt x="9541" y="5888"/>
                  </a:cubicBezTo>
                  <a:cubicBezTo>
                    <a:pt x="9724" y="3714"/>
                    <a:pt x="7868" y="1"/>
                    <a:pt x="786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1"/>
            <p:cNvSpPr/>
            <p:nvPr/>
          </p:nvSpPr>
          <p:spPr>
            <a:xfrm>
              <a:off x="5552875" y="1533563"/>
              <a:ext cx="617569" cy="999849"/>
            </a:xfrm>
            <a:custGeom>
              <a:avLst/>
              <a:gdLst/>
              <a:ahLst/>
              <a:cxnLst/>
              <a:rect l="l" t="t" r="r" b="b"/>
              <a:pathLst>
                <a:path w="22990" h="37221" extrusionOk="0">
                  <a:moveTo>
                    <a:pt x="11806" y="0"/>
                  </a:moveTo>
                  <a:cubicBezTo>
                    <a:pt x="11523" y="0"/>
                    <a:pt x="10661" y="105"/>
                    <a:pt x="8599" y="1033"/>
                  </a:cubicBezTo>
                  <a:cubicBezTo>
                    <a:pt x="7912" y="1342"/>
                    <a:pt x="4876" y="2857"/>
                    <a:pt x="3250" y="3782"/>
                  </a:cubicBezTo>
                  <a:cubicBezTo>
                    <a:pt x="1625" y="4707"/>
                    <a:pt x="1001" y="8006"/>
                    <a:pt x="800" y="10655"/>
                  </a:cubicBezTo>
                  <a:cubicBezTo>
                    <a:pt x="601" y="13304"/>
                    <a:pt x="0" y="19602"/>
                    <a:pt x="51" y="22202"/>
                  </a:cubicBezTo>
                  <a:cubicBezTo>
                    <a:pt x="101" y="24801"/>
                    <a:pt x="852" y="26750"/>
                    <a:pt x="901" y="28250"/>
                  </a:cubicBezTo>
                  <a:cubicBezTo>
                    <a:pt x="951" y="29750"/>
                    <a:pt x="725" y="29349"/>
                    <a:pt x="1338" y="30498"/>
                  </a:cubicBezTo>
                  <a:cubicBezTo>
                    <a:pt x="1952" y="31648"/>
                    <a:pt x="1863" y="32550"/>
                    <a:pt x="2913" y="32959"/>
                  </a:cubicBezTo>
                  <a:cubicBezTo>
                    <a:pt x="3963" y="33368"/>
                    <a:pt x="4604" y="33829"/>
                    <a:pt x="7475" y="34438"/>
                  </a:cubicBezTo>
                  <a:cubicBezTo>
                    <a:pt x="8794" y="34717"/>
                    <a:pt x="9498" y="34760"/>
                    <a:pt x="10134" y="34760"/>
                  </a:cubicBezTo>
                  <a:cubicBezTo>
                    <a:pt x="10418" y="34760"/>
                    <a:pt x="10688" y="34752"/>
                    <a:pt x="10993" y="34752"/>
                  </a:cubicBezTo>
                  <a:cubicBezTo>
                    <a:pt x="11495" y="34752"/>
                    <a:pt x="12092" y="34775"/>
                    <a:pt x="12999" y="34897"/>
                  </a:cubicBezTo>
                  <a:cubicBezTo>
                    <a:pt x="16147" y="35320"/>
                    <a:pt x="19340" y="37221"/>
                    <a:pt x="20582" y="37221"/>
                  </a:cubicBezTo>
                  <a:cubicBezTo>
                    <a:pt x="20662" y="37221"/>
                    <a:pt x="20733" y="37213"/>
                    <a:pt x="20796" y="37197"/>
                  </a:cubicBezTo>
                  <a:cubicBezTo>
                    <a:pt x="21846" y="36926"/>
                    <a:pt x="22989" y="29698"/>
                    <a:pt x="21417" y="27775"/>
                  </a:cubicBezTo>
                  <a:cubicBezTo>
                    <a:pt x="21417" y="27775"/>
                    <a:pt x="12492" y="24449"/>
                    <a:pt x="11258" y="24330"/>
                  </a:cubicBezTo>
                  <a:cubicBezTo>
                    <a:pt x="10023" y="24212"/>
                    <a:pt x="13428" y="19300"/>
                    <a:pt x="13428" y="19300"/>
                  </a:cubicBezTo>
                  <a:lnTo>
                    <a:pt x="11922" y="9"/>
                  </a:lnTo>
                  <a:cubicBezTo>
                    <a:pt x="11922" y="9"/>
                    <a:pt x="11889" y="0"/>
                    <a:pt x="11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1"/>
            <p:cNvSpPr/>
            <p:nvPr/>
          </p:nvSpPr>
          <p:spPr>
            <a:xfrm>
              <a:off x="5816071" y="1883899"/>
              <a:ext cx="60253" cy="189327"/>
            </a:xfrm>
            <a:custGeom>
              <a:avLst/>
              <a:gdLst/>
              <a:ahLst/>
              <a:cxnLst/>
              <a:rect l="l" t="t" r="r" b="b"/>
              <a:pathLst>
                <a:path w="2243" h="7048" extrusionOk="0">
                  <a:moveTo>
                    <a:pt x="1634" y="1"/>
                  </a:moveTo>
                  <a:cubicBezTo>
                    <a:pt x="1630" y="1"/>
                    <a:pt x="1627" y="1"/>
                    <a:pt x="1624" y="1"/>
                  </a:cubicBezTo>
                  <a:cubicBezTo>
                    <a:pt x="1305" y="38"/>
                    <a:pt x="1212" y="1780"/>
                    <a:pt x="1175" y="2718"/>
                  </a:cubicBezTo>
                  <a:cubicBezTo>
                    <a:pt x="1150" y="3335"/>
                    <a:pt x="946" y="3854"/>
                    <a:pt x="799" y="3854"/>
                  </a:cubicBezTo>
                  <a:cubicBezTo>
                    <a:pt x="723" y="3854"/>
                    <a:pt x="662" y="3714"/>
                    <a:pt x="649" y="3374"/>
                  </a:cubicBezTo>
                  <a:cubicBezTo>
                    <a:pt x="613" y="2382"/>
                    <a:pt x="500" y="1276"/>
                    <a:pt x="259" y="657"/>
                  </a:cubicBezTo>
                  <a:cubicBezTo>
                    <a:pt x="177" y="449"/>
                    <a:pt x="121" y="368"/>
                    <a:pt x="82" y="368"/>
                  </a:cubicBezTo>
                  <a:cubicBezTo>
                    <a:pt x="6" y="368"/>
                    <a:pt x="0" y="682"/>
                    <a:pt x="14" y="956"/>
                  </a:cubicBezTo>
                  <a:cubicBezTo>
                    <a:pt x="33" y="1369"/>
                    <a:pt x="183" y="2905"/>
                    <a:pt x="191" y="3337"/>
                  </a:cubicBezTo>
                  <a:cubicBezTo>
                    <a:pt x="200" y="3768"/>
                    <a:pt x="259" y="6682"/>
                    <a:pt x="259" y="6682"/>
                  </a:cubicBezTo>
                  <a:cubicBezTo>
                    <a:pt x="259" y="6682"/>
                    <a:pt x="1489" y="7047"/>
                    <a:pt x="1985" y="7047"/>
                  </a:cubicBezTo>
                  <a:cubicBezTo>
                    <a:pt x="2159" y="7047"/>
                    <a:pt x="2243" y="7002"/>
                    <a:pt x="2149" y="6880"/>
                  </a:cubicBezTo>
                  <a:cubicBezTo>
                    <a:pt x="1793" y="6412"/>
                    <a:pt x="1474" y="5249"/>
                    <a:pt x="1831" y="3450"/>
                  </a:cubicBezTo>
                  <a:cubicBezTo>
                    <a:pt x="2182" y="1670"/>
                    <a:pt x="1949" y="1"/>
                    <a:pt x="1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1"/>
            <p:cNvSpPr/>
            <p:nvPr/>
          </p:nvSpPr>
          <p:spPr>
            <a:xfrm>
              <a:off x="5820745" y="1542024"/>
              <a:ext cx="856188" cy="890680"/>
            </a:xfrm>
            <a:custGeom>
              <a:avLst/>
              <a:gdLst/>
              <a:ahLst/>
              <a:cxnLst/>
              <a:rect l="l" t="t" r="r" b="b"/>
              <a:pathLst>
                <a:path w="31873" h="33157" extrusionOk="0">
                  <a:moveTo>
                    <a:pt x="19494" y="0"/>
                  </a:moveTo>
                  <a:lnTo>
                    <a:pt x="22011" y="6574"/>
                  </a:lnTo>
                  <a:lnTo>
                    <a:pt x="21870" y="11762"/>
                  </a:lnTo>
                  <a:cubicBezTo>
                    <a:pt x="21870" y="11762"/>
                    <a:pt x="23182" y="15071"/>
                    <a:pt x="23211" y="17461"/>
                  </a:cubicBezTo>
                  <a:cubicBezTo>
                    <a:pt x="23239" y="19851"/>
                    <a:pt x="24069" y="23822"/>
                    <a:pt x="24069" y="23822"/>
                  </a:cubicBezTo>
                  <a:cubicBezTo>
                    <a:pt x="24069" y="23822"/>
                    <a:pt x="22500" y="23718"/>
                    <a:pt x="20924" y="23628"/>
                  </a:cubicBezTo>
                  <a:cubicBezTo>
                    <a:pt x="20061" y="23578"/>
                    <a:pt x="19197" y="23535"/>
                    <a:pt x="18583" y="23515"/>
                  </a:cubicBezTo>
                  <a:cubicBezTo>
                    <a:pt x="16846" y="23459"/>
                    <a:pt x="13927" y="22851"/>
                    <a:pt x="11600" y="22479"/>
                  </a:cubicBezTo>
                  <a:cubicBezTo>
                    <a:pt x="9274" y="22106"/>
                    <a:pt x="5438" y="20967"/>
                    <a:pt x="4767" y="20763"/>
                  </a:cubicBezTo>
                  <a:cubicBezTo>
                    <a:pt x="4096" y="20558"/>
                    <a:pt x="2263" y="19409"/>
                    <a:pt x="1722" y="19318"/>
                  </a:cubicBezTo>
                  <a:cubicBezTo>
                    <a:pt x="1614" y="19300"/>
                    <a:pt x="1485" y="19293"/>
                    <a:pt x="1346" y="19293"/>
                  </a:cubicBezTo>
                  <a:cubicBezTo>
                    <a:pt x="789" y="19293"/>
                    <a:pt x="86" y="19409"/>
                    <a:pt x="86" y="19409"/>
                  </a:cubicBezTo>
                  <a:cubicBezTo>
                    <a:pt x="86" y="19409"/>
                    <a:pt x="0" y="19722"/>
                    <a:pt x="23" y="21520"/>
                  </a:cubicBezTo>
                  <a:cubicBezTo>
                    <a:pt x="45" y="23318"/>
                    <a:pt x="638" y="24599"/>
                    <a:pt x="638" y="24599"/>
                  </a:cubicBezTo>
                  <a:cubicBezTo>
                    <a:pt x="638" y="24599"/>
                    <a:pt x="1747" y="24813"/>
                    <a:pt x="2945" y="25093"/>
                  </a:cubicBezTo>
                  <a:cubicBezTo>
                    <a:pt x="4144" y="25370"/>
                    <a:pt x="6937" y="26469"/>
                    <a:pt x="9426" y="27517"/>
                  </a:cubicBezTo>
                  <a:cubicBezTo>
                    <a:pt x="11916" y="28566"/>
                    <a:pt x="15258" y="30695"/>
                    <a:pt x="18100" y="31946"/>
                  </a:cubicBezTo>
                  <a:cubicBezTo>
                    <a:pt x="19733" y="32665"/>
                    <a:pt x="22859" y="33157"/>
                    <a:pt x="25511" y="33157"/>
                  </a:cubicBezTo>
                  <a:cubicBezTo>
                    <a:pt x="27478" y="33157"/>
                    <a:pt x="29185" y="32886"/>
                    <a:pt x="29828" y="32236"/>
                  </a:cubicBezTo>
                  <a:cubicBezTo>
                    <a:pt x="31338" y="30712"/>
                    <a:pt x="31397" y="26954"/>
                    <a:pt x="31634" y="23780"/>
                  </a:cubicBezTo>
                  <a:cubicBezTo>
                    <a:pt x="31873" y="20605"/>
                    <a:pt x="30559" y="17529"/>
                    <a:pt x="30382" y="15243"/>
                  </a:cubicBezTo>
                  <a:cubicBezTo>
                    <a:pt x="30206" y="12957"/>
                    <a:pt x="29572" y="8119"/>
                    <a:pt x="29078" y="5544"/>
                  </a:cubicBezTo>
                  <a:cubicBezTo>
                    <a:pt x="28585" y="2966"/>
                    <a:pt x="26013" y="1731"/>
                    <a:pt x="24718" y="1021"/>
                  </a:cubicBezTo>
                  <a:cubicBezTo>
                    <a:pt x="23422" y="310"/>
                    <a:pt x="19494" y="0"/>
                    <a:pt x="1949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1"/>
            <p:cNvSpPr/>
            <p:nvPr/>
          </p:nvSpPr>
          <p:spPr>
            <a:xfrm>
              <a:off x="5835922" y="2202806"/>
              <a:ext cx="491906" cy="216189"/>
            </a:xfrm>
            <a:custGeom>
              <a:avLst/>
              <a:gdLst/>
              <a:ahLst/>
              <a:cxnLst/>
              <a:rect l="l" t="t" r="r" b="b"/>
              <a:pathLst>
                <a:path w="18312" h="8048" extrusionOk="0">
                  <a:moveTo>
                    <a:pt x="73" y="0"/>
                  </a:moveTo>
                  <a:lnTo>
                    <a:pt x="73" y="0"/>
                  </a:lnTo>
                  <a:cubicBezTo>
                    <a:pt x="72" y="0"/>
                    <a:pt x="1" y="637"/>
                    <a:pt x="3166" y="1593"/>
                  </a:cubicBezTo>
                  <a:cubicBezTo>
                    <a:pt x="3724" y="1762"/>
                    <a:pt x="6367" y="2797"/>
                    <a:pt x="6812" y="3188"/>
                  </a:cubicBezTo>
                  <a:cubicBezTo>
                    <a:pt x="7908" y="4152"/>
                    <a:pt x="6627" y="6061"/>
                    <a:pt x="7461" y="6487"/>
                  </a:cubicBezTo>
                  <a:cubicBezTo>
                    <a:pt x="9961" y="7761"/>
                    <a:pt x="10885" y="7348"/>
                    <a:pt x="12661" y="7771"/>
                  </a:cubicBezTo>
                  <a:cubicBezTo>
                    <a:pt x="13723" y="8024"/>
                    <a:pt x="15567" y="8047"/>
                    <a:pt x="16195" y="8047"/>
                  </a:cubicBezTo>
                  <a:cubicBezTo>
                    <a:pt x="16333" y="8047"/>
                    <a:pt x="16413" y="8046"/>
                    <a:pt x="16413" y="8046"/>
                  </a:cubicBezTo>
                  <a:cubicBezTo>
                    <a:pt x="16413" y="8046"/>
                    <a:pt x="17316" y="7946"/>
                    <a:pt x="18312" y="7634"/>
                  </a:cubicBezTo>
                  <a:cubicBezTo>
                    <a:pt x="18030" y="7543"/>
                    <a:pt x="17767" y="7447"/>
                    <a:pt x="17539" y="7347"/>
                  </a:cubicBezTo>
                  <a:cubicBezTo>
                    <a:pt x="14693" y="6096"/>
                    <a:pt x="11351" y="3967"/>
                    <a:pt x="8861" y="2918"/>
                  </a:cubicBezTo>
                  <a:cubicBezTo>
                    <a:pt x="6372" y="1870"/>
                    <a:pt x="3579" y="771"/>
                    <a:pt x="2380" y="494"/>
                  </a:cubicBezTo>
                  <a:cubicBezTo>
                    <a:pt x="1182" y="214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1"/>
            <p:cNvSpPr/>
            <p:nvPr/>
          </p:nvSpPr>
          <p:spPr>
            <a:xfrm>
              <a:off x="6223919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1" y="5844"/>
                    <a:pt x="4752" y="5844"/>
                  </a:cubicBezTo>
                  <a:cubicBezTo>
                    <a:pt x="7373" y="5844"/>
                    <a:pt x="9503" y="3222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2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1"/>
            <p:cNvSpPr/>
            <p:nvPr/>
          </p:nvSpPr>
          <p:spPr>
            <a:xfrm>
              <a:off x="5774434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1" y="5844"/>
                    <a:pt x="9502" y="3222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4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1"/>
            <p:cNvSpPr/>
            <p:nvPr/>
          </p:nvSpPr>
          <p:spPr>
            <a:xfrm>
              <a:off x="6342113" y="2439864"/>
              <a:ext cx="197950" cy="58507"/>
            </a:xfrm>
            <a:custGeom>
              <a:avLst/>
              <a:gdLst/>
              <a:ahLst/>
              <a:cxnLst/>
              <a:rect l="l" t="t" r="r" b="b"/>
              <a:pathLst>
                <a:path w="7369" h="2178" extrusionOk="0">
                  <a:moveTo>
                    <a:pt x="3557" y="0"/>
                  </a:moveTo>
                  <a:cubicBezTo>
                    <a:pt x="1777" y="0"/>
                    <a:pt x="1" y="77"/>
                    <a:pt x="1" y="77"/>
                  </a:cubicBezTo>
                  <a:cubicBezTo>
                    <a:pt x="1" y="77"/>
                    <a:pt x="490" y="701"/>
                    <a:pt x="5526" y="1942"/>
                  </a:cubicBezTo>
                  <a:cubicBezTo>
                    <a:pt x="6337" y="2142"/>
                    <a:pt x="6867" y="2177"/>
                    <a:pt x="7142" y="2177"/>
                  </a:cubicBezTo>
                  <a:cubicBezTo>
                    <a:pt x="7294" y="2177"/>
                    <a:pt x="7368" y="2166"/>
                    <a:pt x="7368" y="2166"/>
                  </a:cubicBezTo>
                  <a:cubicBezTo>
                    <a:pt x="7368" y="2166"/>
                    <a:pt x="7225" y="974"/>
                    <a:pt x="7133" y="374"/>
                  </a:cubicBezTo>
                  <a:cubicBezTo>
                    <a:pt x="7087" y="75"/>
                    <a:pt x="5320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1"/>
            <p:cNvSpPr/>
            <p:nvPr/>
          </p:nvSpPr>
          <p:spPr>
            <a:xfrm>
              <a:off x="5908262" y="1253390"/>
              <a:ext cx="453144" cy="508668"/>
            </a:xfrm>
            <a:custGeom>
              <a:avLst/>
              <a:gdLst/>
              <a:ahLst/>
              <a:cxnLst/>
              <a:rect l="l" t="t" r="r" b="b"/>
              <a:pathLst>
                <a:path w="16869" h="18936" extrusionOk="0">
                  <a:moveTo>
                    <a:pt x="8279" y="1"/>
                  </a:moveTo>
                  <a:lnTo>
                    <a:pt x="5354" y="106"/>
                  </a:lnTo>
                  <a:cubicBezTo>
                    <a:pt x="5354" y="106"/>
                    <a:pt x="5576" y="7270"/>
                    <a:pt x="5076" y="8591"/>
                  </a:cubicBezTo>
                  <a:cubicBezTo>
                    <a:pt x="4846" y="9194"/>
                    <a:pt x="531" y="10128"/>
                    <a:pt x="531" y="10128"/>
                  </a:cubicBezTo>
                  <a:cubicBezTo>
                    <a:pt x="362" y="11379"/>
                    <a:pt x="0" y="18935"/>
                    <a:pt x="8545" y="18935"/>
                  </a:cubicBezTo>
                  <a:cubicBezTo>
                    <a:pt x="8561" y="18935"/>
                    <a:pt x="8578" y="18935"/>
                    <a:pt x="8595" y="18935"/>
                  </a:cubicBezTo>
                  <a:cubicBezTo>
                    <a:pt x="8650" y="18936"/>
                    <a:pt x="8705" y="18936"/>
                    <a:pt x="8760" y="18936"/>
                  </a:cubicBezTo>
                  <a:cubicBezTo>
                    <a:pt x="13893" y="18936"/>
                    <a:pt x="16868" y="16121"/>
                    <a:pt x="16102" y="10222"/>
                  </a:cubicBezTo>
                  <a:cubicBezTo>
                    <a:pt x="16102" y="10222"/>
                    <a:pt x="12008" y="9255"/>
                    <a:pt x="11654" y="8698"/>
                  </a:cubicBezTo>
                  <a:cubicBezTo>
                    <a:pt x="10894" y="7508"/>
                    <a:pt x="11204" y="85"/>
                    <a:pt x="11204" y="85"/>
                  </a:cubicBezTo>
                  <a:lnTo>
                    <a:pt x="827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1"/>
            <p:cNvSpPr/>
            <p:nvPr/>
          </p:nvSpPr>
          <p:spPr>
            <a:xfrm>
              <a:off x="6050631" y="1253390"/>
              <a:ext cx="162035" cy="194726"/>
            </a:xfrm>
            <a:custGeom>
              <a:avLst/>
              <a:gdLst/>
              <a:ahLst/>
              <a:cxnLst/>
              <a:rect l="l" t="t" r="r" b="b"/>
              <a:pathLst>
                <a:path w="6032" h="7249" extrusionOk="0">
                  <a:moveTo>
                    <a:pt x="2925" y="1"/>
                  </a:moveTo>
                  <a:lnTo>
                    <a:pt x="0" y="115"/>
                  </a:lnTo>
                  <a:cubicBezTo>
                    <a:pt x="0" y="115"/>
                    <a:pt x="183" y="3616"/>
                    <a:pt x="72" y="6100"/>
                  </a:cubicBezTo>
                  <a:cubicBezTo>
                    <a:pt x="1437" y="6729"/>
                    <a:pt x="3446" y="7245"/>
                    <a:pt x="6031" y="7249"/>
                  </a:cubicBezTo>
                  <a:cubicBezTo>
                    <a:pt x="5569" y="5183"/>
                    <a:pt x="5851" y="94"/>
                    <a:pt x="5851" y="94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1"/>
            <p:cNvSpPr/>
            <p:nvPr/>
          </p:nvSpPr>
          <p:spPr>
            <a:xfrm>
              <a:off x="5902298" y="791577"/>
              <a:ext cx="462921" cy="601344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0"/>
                  </a:moveTo>
                  <a:cubicBezTo>
                    <a:pt x="8891" y="0"/>
                    <a:pt x="8723" y="7"/>
                    <a:pt x="8557" y="18"/>
                  </a:cubicBezTo>
                  <a:cubicBezTo>
                    <a:pt x="8406" y="9"/>
                    <a:pt x="8253" y="3"/>
                    <a:pt x="8096" y="3"/>
                  </a:cubicBezTo>
                  <a:cubicBezTo>
                    <a:pt x="7092" y="3"/>
                    <a:pt x="5961" y="222"/>
                    <a:pt x="4610" y="960"/>
                  </a:cubicBezTo>
                  <a:cubicBezTo>
                    <a:pt x="3120" y="1775"/>
                    <a:pt x="751" y="3282"/>
                    <a:pt x="472" y="8120"/>
                  </a:cubicBezTo>
                  <a:cubicBezTo>
                    <a:pt x="0" y="16311"/>
                    <a:pt x="3680" y="22385"/>
                    <a:pt x="8615" y="22385"/>
                  </a:cubicBezTo>
                  <a:cubicBezTo>
                    <a:pt x="8623" y="22385"/>
                    <a:pt x="8630" y="22385"/>
                    <a:pt x="8638" y="22385"/>
                  </a:cubicBezTo>
                  <a:cubicBezTo>
                    <a:pt x="13589" y="22368"/>
                    <a:pt x="17232" y="16261"/>
                    <a:pt x="16702" y="8063"/>
                  </a:cubicBezTo>
                  <a:cubicBezTo>
                    <a:pt x="16388" y="3223"/>
                    <a:pt x="14009" y="1734"/>
                    <a:pt x="12512" y="932"/>
                  </a:cubicBezTo>
                  <a:cubicBezTo>
                    <a:pt x="11177" y="215"/>
                    <a:pt x="10058" y="0"/>
                    <a:pt x="906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1"/>
            <p:cNvSpPr/>
            <p:nvPr/>
          </p:nvSpPr>
          <p:spPr>
            <a:xfrm>
              <a:off x="5846344" y="1066511"/>
              <a:ext cx="88539" cy="110700"/>
            </a:xfrm>
            <a:custGeom>
              <a:avLst/>
              <a:gdLst/>
              <a:ahLst/>
              <a:cxnLst/>
              <a:rect l="l" t="t" r="r" b="b"/>
              <a:pathLst>
                <a:path w="3296" h="4121" extrusionOk="0">
                  <a:moveTo>
                    <a:pt x="2489" y="0"/>
                  </a:moveTo>
                  <a:cubicBezTo>
                    <a:pt x="2489" y="0"/>
                    <a:pt x="157" y="233"/>
                    <a:pt x="72" y="2250"/>
                  </a:cubicBezTo>
                  <a:cubicBezTo>
                    <a:pt x="0" y="3981"/>
                    <a:pt x="2315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1"/>
            <p:cNvSpPr/>
            <p:nvPr/>
          </p:nvSpPr>
          <p:spPr>
            <a:xfrm>
              <a:off x="5864584" y="1086012"/>
              <a:ext cx="53349" cy="52086"/>
            </a:xfrm>
            <a:custGeom>
              <a:avLst/>
              <a:gdLst/>
              <a:ahLst/>
              <a:cxnLst/>
              <a:rect l="l" t="t" r="r" b="b"/>
              <a:pathLst>
                <a:path w="1986" h="1939" extrusionOk="0">
                  <a:moveTo>
                    <a:pt x="1883" y="0"/>
                  </a:moveTo>
                  <a:cubicBezTo>
                    <a:pt x="1367" y="90"/>
                    <a:pt x="166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1"/>
            <p:cNvSpPr/>
            <p:nvPr/>
          </p:nvSpPr>
          <p:spPr>
            <a:xfrm>
              <a:off x="5967654" y="1044779"/>
              <a:ext cx="117685" cy="39810"/>
            </a:xfrm>
            <a:custGeom>
              <a:avLst/>
              <a:gdLst/>
              <a:ahLst/>
              <a:cxnLst/>
              <a:rect l="l" t="t" r="r" b="b"/>
              <a:pathLst>
                <a:path w="4381" h="1482" extrusionOk="0">
                  <a:moveTo>
                    <a:pt x="2871" y="0"/>
                  </a:moveTo>
                  <a:cubicBezTo>
                    <a:pt x="1473" y="0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09"/>
                    <a:pt x="4380" y="144"/>
                    <a:pt x="3092" y="11"/>
                  </a:cubicBezTo>
                  <a:cubicBezTo>
                    <a:pt x="3019" y="4"/>
                    <a:pt x="2945" y="0"/>
                    <a:pt x="28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1"/>
            <p:cNvSpPr/>
            <p:nvPr/>
          </p:nvSpPr>
          <p:spPr>
            <a:xfrm>
              <a:off x="6180940" y="1044779"/>
              <a:ext cx="117631" cy="39810"/>
            </a:xfrm>
            <a:custGeom>
              <a:avLst/>
              <a:gdLst/>
              <a:ahLst/>
              <a:cxnLst/>
              <a:rect l="l" t="t" r="r" b="b"/>
              <a:pathLst>
                <a:path w="4379" h="1482" extrusionOk="0">
                  <a:moveTo>
                    <a:pt x="1509" y="0"/>
                  </a:moveTo>
                  <a:cubicBezTo>
                    <a:pt x="1436" y="0"/>
                    <a:pt x="1362" y="4"/>
                    <a:pt x="1289" y="11"/>
                  </a:cubicBezTo>
                  <a:cubicBezTo>
                    <a:pt x="0" y="144"/>
                    <a:pt x="2157" y="909"/>
                    <a:pt x="3257" y="1272"/>
                  </a:cubicBezTo>
                  <a:cubicBezTo>
                    <a:pt x="3762" y="1437"/>
                    <a:pt x="4004" y="1482"/>
                    <a:pt x="4119" y="1482"/>
                  </a:cubicBezTo>
                  <a:cubicBezTo>
                    <a:pt x="4254" y="1482"/>
                    <a:pt x="4211" y="1420"/>
                    <a:pt x="4211" y="1420"/>
                  </a:cubicBezTo>
                  <a:cubicBezTo>
                    <a:pt x="4379" y="1282"/>
                    <a:pt x="2908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1"/>
            <p:cNvSpPr/>
            <p:nvPr/>
          </p:nvSpPr>
          <p:spPr>
            <a:xfrm>
              <a:off x="6330589" y="1066511"/>
              <a:ext cx="88593" cy="110700"/>
            </a:xfrm>
            <a:custGeom>
              <a:avLst/>
              <a:gdLst/>
              <a:ahLst/>
              <a:cxnLst/>
              <a:rect l="l" t="t" r="r" b="b"/>
              <a:pathLst>
                <a:path w="3298" h="4121" extrusionOk="0">
                  <a:moveTo>
                    <a:pt x="809" y="0"/>
                  </a:moveTo>
                  <a:lnTo>
                    <a:pt x="1" y="4116"/>
                  </a:lnTo>
                  <a:cubicBezTo>
                    <a:pt x="1" y="4116"/>
                    <a:pt x="87" y="4121"/>
                    <a:pt x="232" y="4121"/>
                  </a:cubicBezTo>
                  <a:cubicBezTo>
                    <a:pt x="982" y="4121"/>
                    <a:pt x="3297" y="3981"/>
                    <a:pt x="3225" y="2250"/>
                  </a:cubicBezTo>
                  <a:cubicBezTo>
                    <a:pt x="3139" y="233"/>
                    <a:pt x="809" y="0"/>
                    <a:pt x="809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1"/>
            <p:cNvSpPr/>
            <p:nvPr/>
          </p:nvSpPr>
          <p:spPr>
            <a:xfrm>
              <a:off x="6347566" y="1086012"/>
              <a:ext cx="53322" cy="52086"/>
            </a:xfrm>
            <a:custGeom>
              <a:avLst/>
              <a:gdLst/>
              <a:ahLst/>
              <a:cxnLst/>
              <a:rect l="l" t="t" r="r" b="b"/>
              <a:pathLst>
                <a:path w="1985" h="1939" extrusionOk="0">
                  <a:moveTo>
                    <a:pt x="102" y="0"/>
                  </a:moveTo>
                  <a:cubicBezTo>
                    <a:pt x="78" y="385"/>
                    <a:pt x="43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8" y="1121"/>
                    <a:pt x="1984" y="1939"/>
                    <a:pt x="1984" y="1939"/>
                  </a:cubicBezTo>
                  <a:cubicBezTo>
                    <a:pt x="1822" y="460"/>
                    <a:pt x="620" y="9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1"/>
            <p:cNvSpPr/>
            <p:nvPr/>
          </p:nvSpPr>
          <p:spPr>
            <a:xfrm>
              <a:off x="5988741" y="791577"/>
              <a:ext cx="363933" cy="293177"/>
            </a:xfrm>
            <a:custGeom>
              <a:avLst/>
              <a:gdLst/>
              <a:ahLst/>
              <a:cxnLst/>
              <a:rect l="l" t="t" r="r" b="b"/>
              <a:pathLst>
                <a:path w="13548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2" y="9"/>
                    <a:pt x="5041" y="4"/>
                    <a:pt x="4888" y="4"/>
                  </a:cubicBezTo>
                  <a:cubicBezTo>
                    <a:pt x="4619" y="4"/>
                    <a:pt x="4342" y="19"/>
                    <a:pt x="4055" y="56"/>
                  </a:cubicBezTo>
                  <a:lnTo>
                    <a:pt x="982" y="1192"/>
                  </a:lnTo>
                  <a:cubicBezTo>
                    <a:pt x="670" y="1376"/>
                    <a:pt x="337" y="1594"/>
                    <a:pt x="0" y="1865"/>
                  </a:cubicBezTo>
                  <a:cubicBezTo>
                    <a:pt x="684" y="2031"/>
                    <a:pt x="1792" y="2466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7" y="7133"/>
                    <a:pt x="6271" y="7868"/>
                    <a:pt x="7436" y="7868"/>
                  </a:cubicBezTo>
                  <a:cubicBezTo>
                    <a:pt x="7808" y="7868"/>
                    <a:pt x="8199" y="7794"/>
                    <a:pt x="8586" y="7652"/>
                  </a:cubicBezTo>
                  <a:cubicBezTo>
                    <a:pt x="8679" y="7619"/>
                    <a:pt x="8763" y="7603"/>
                    <a:pt x="8841" y="7603"/>
                  </a:cubicBezTo>
                  <a:cubicBezTo>
                    <a:pt x="9582" y="7603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3"/>
                  </a:cubicBezTo>
                  <a:lnTo>
                    <a:pt x="13526" y="10286"/>
                  </a:lnTo>
                  <a:cubicBezTo>
                    <a:pt x="13548" y="9565"/>
                    <a:pt x="13533" y="8824"/>
                    <a:pt x="13484" y="8063"/>
                  </a:cubicBezTo>
                  <a:cubicBezTo>
                    <a:pt x="13170" y="3223"/>
                    <a:pt x="10791" y="1734"/>
                    <a:pt x="9294" y="932"/>
                  </a:cubicBezTo>
                  <a:cubicBezTo>
                    <a:pt x="7959" y="215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1"/>
            <p:cNvSpPr/>
            <p:nvPr/>
          </p:nvSpPr>
          <p:spPr>
            <a:xfrm>
              <a:off x="6128182" y="1264296"/>
              <a:ext cx="69869" cy="48729"/>
            </a:xfrm>
            <a:custGeom>
              <a:avLst/>
              <a:gdLst/>
              <a:ahLst/>
              <a:cxnLst/>
              <a:rect l="l" t="t" r="r" b="b"/>
              <a:pathLst>
                <a:path w="2601" h="1814" extrusionOk="0">
                  <a:moveTo>
                    <a:pt x="1791" y="0"/>
                  </a:moveTo>
                  <a:cubicBezTo>
                    <a:pt x="1778" y="0"/>
                    <a:pt x="1765" y="0"/>
                    <a:pt x="1753" y="1"/>
                  </a:cubicBezTo>
                  <a:cubicBezTo>
                    <a:pt x="1747" y="1"/>
                    <a:pt x="1741" y="1"/>
                    <a:pt x="1735" y="1"/>
                  </a:cubicBezTo>
                  <a:cubicBezTo>
                    <a:pt x="1426" y="1"/>
                    <a:pt x="1113" y="107"/>
                    <a:pt x="859" y="284"/>
                  </a:cubicBezTo>
                  <a:cubicBezTo>
                    <a:pt x="605" y="470"/>
                    <a:pt x="401" y="707"/>
                    <a:pt x="258" y="969"/>
                  </a:cubicBezTo>
                  <a:cubicBezTo>
                    <a:pt x="113" y="1232"/>
                    <a:pt x="14" y="1516"/>
                    <a:pt x="0" y="1814"/>
                  </a:cubicBezTo>
                  <a:cubicBezTo>
                    <a:pt x="373" y="1363"/>
                    <a:pt x="708" y="945"/>
                    <a:pt x="1118" y="654"/>
                  </a:cubicBezTo>
                  <a:cubicBezTo>
                    <a:pt x="1319" y="506"/>
                    <a:pt x="1544" y="412"/>
                    <a:pt x="1788" y="350"/>
                  </a:cubicBezTo>
                  <a:cubicBezTo>
                    <a:pt x="2035" y="280"/>
                    <a:pt x="2301" y="300"/>
                    <a:pt x="2600" y="291"/>
                  </a:cubicBezTo>
                  <a:cubicBezTo>
                    <a:pt x="2374" y="129"/>
                    <a:pt x="2093" y="0"/>
                    <a:pt x="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1"/>
            <p:cNvSpPr/>
            <p:nvPr/>
          </p:nvSpPr>
          <p:spPr>
            <a:xfrm>
              <a:off x="6018289" y="10928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1"/>
            <p:cNvSpPr/>
            <p:nvPr/>
          </p:nvSpPr>
          <p:spPr>
            <a:xfrm>
              <a:off x="6204686" y="1092862"/>
              <a:ext cx="43302" cy="61864"/>
            </a:xfrm>
            <a:custGeom>
              <a:avLst/>
              <a:gdLst/>
              <a:ahLst/>
              <a:cxnLst/>
              <a:rect l="l" t="t" r="r" b="b"/>
              <a:pathLst>
                <a:path w="1612" h="2303" extrusionOk="0">
                  <a:moveTo>
                    <a:pt x="807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7" y="2303"/>
                  </a:cubicBezTo>
                  <a:cubicBezTo>
                    <a:pt x="1251" y="2303"/>
                    <a:pt x="1612" y="1787"/>
                    <a:pt x="1612" y="1152"/>
                  </a:cubicBezTo>
                  <a:cubicBezTo>
                    <a:pt x="1612" y="518"/>
                    <a:pt x="1252" y="3"/>
                    <a:pt x="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1"/>
            <p:cNvSpPr/>
            <p:nvPr/>
          </p:nvSpPr>
          <p:spPr>
            <a:xfrm>
              <a:off x="5969051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1"/>
            <p:cNvSpPr/>
            <p:nvPr/>
          </p:nvSpPr>
          <p:spPr>
            <a:xfrm>
              <a:off x="6219379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1"/>
            <p:cNvSpPr/>
            <p:nvPr/>
          </p:nvSpPr>
          <p:spPr>
            <a:xfrm>
              <a:off x="5750419" y="739357"/>
              <a:ext cx="428457" cy="327185"/>
            </a:xfrm>
            <a:custGeom>
              <a:avLst/>
              <a:gdLst/>
              <a:ahLst/>
              <a:cxnLst/>
              <a:rect l="l" t="t" r="r" b="b"/>
              <a:pathLst>
                <a:path w="15950" h="12180" extrusionOk="0">
                  <a:moveTo>
                    <a:pt x="13537" y="1"/>
                  </a:moveTo>
                  <a:cubicBezTo>
                    <a:pt x="13537" y="1"/>
                    <a:pt x="0" y="2358"/>
                    <a:pt x="6060" y="12179"/>
                  </a:cubicBezTo>
                  <a:cubicBezTo>
                    <a:pt x="6060" y="12179"/>
                    <a:pt x="6746" y="9515"/>
                    <a:pt x="7719" y="7950"/>
                  </a:cubicBezTo>
                  <a:cubicBezTo>
                    <a:pt x="9543" y="5013"/>
                    <a:pt x="14240" y="2200"/>
                    <a:pt x="15095" y="1634"/>
                  </a:cubicBezTo>
                  <a:cubicBezTo>
                    <a:pt x="15950" y="1065"/>
                    <a:pt x="13537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1"/>
            <p:cNvSpPr/>
            <p:nvPr/>
          </p:nvSpPr>
          <p:spPr>
            <a:xfrm>
              <a:off x="5973537" y="708949"/>
              <a:ext cx="450215" cy="364981"/>
            </a:xfrm>
            <a:custGeom>
              <a:avLst/>
              <a:gdLst/>
              <a:ahLst/>
              <a:cxnLst/>
              <a:rect l="l" t="t" r="r" b="b"/>
              <a:pathLst>
                <a:path w="16760" h="13587" extrusionOk="0">
                  <a:moveTo>
                    <a:pt x="10923" y="1"/>
                  </a:moveTo>
                  <a:lnTo>
                    <a:pt x="1" y="4040"/>
                  </a:lnTo>
                  <a:cubicBezTo>
                    <a:pt x="1" y="4040"/>
                    <a:pt x="2176" y="4208"/>
                    <a:pt x="2732" y="5838"/>
                  </a:cubicBezTo>
                  <a:cubicBezTo>
                    <a:pt x="3287" y="7466"/>
                    <a:pt x="5714" y="6014"/>
                    <a:pt x="5787" y="7699"/>
                  </a:cubicBezTo>
                  <a:cubicBezTo>
                    <a:pt x="5863" y="9408"/>
                    <a:pt x="6836" y="10142"/>
                    <a:pt x="8002" y="10142"/>
                  </a:cubicBezTo>
                  <a:cubicBezTo>
                    <a:pt x="8373" y="10142"/>
                    <a:pt x="8764" y="10068"/>
                    <a:pt x="9152" y="9926"/>
                  </a:cubicBezTo>
                  <a:cubicBezTo>
                    <a:pt x="9244" y="9893"/>
                    <a:pt x="9328" y="9877"/>
                    <a:pt x="9406" y="9877"/>
                  </a:cubicBezTo>
                  <a:cubicBezTo>
                    <a:pt x="10148" y="9877"/>
                    <a:pt x="10325" y="11259"/>
                    <a:pt x="11524" y="11259"/>
                  </a:cubicBezTo>
                  <a:cubicBezTo>
                    <a:pt x="11658" y="11259"/>
                    <a:pt x="11804" y="11242"/>
                    <a:pt x="11965" y="11203"/>
                  </a:cubicBezTo>
                  <a:cubicBezTo>
                    <a:pt x="12149" y="11160"/>
                    <a:pt x="12303" y="11140"/>
                    <a:pt x="12433" y="11140"/>
                  </a:cubicBezTo>
                  <a:cubicBezTo>
                    <a:pt x="13550" y="11140"/>
                    <a:pt x="12914" y="12603"/>
                    <a:pt x="14074" y="13260"/>
                  </a:cubicBezTo>
                  <a:cubicBezTo>
                    <a:pt x="14506" y="13505"/>
                    <a:pt x="14949" y="13587"/>
                    <a:pt x="15347" y="13587"/>
                  </a:cubicBezTo>
                  <a:cubicBezTo>
                    <a:pt x="16143" y="13587"/>
                    <a:pt x="16760" y="13260"/>
                    <a:pt x="16760" y="13260"/>
                  </a:cubicBezTo>
                  <a:lnTo>
                    <a:pt x="16760" y="5838"/>
                  </a:lnTo>
                  <a:lnTo>
                    <a:pt x="10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1"/>
            <p:cNvSpPr/>
            <p:nvPr/>
          </p:nvSpPr>
          <p:spPr>
            <a:xfrm>
              <a:off x="5908262" y="1520696"/>
              <a:ext cx="231501" cy="241333"/>
            </a:xfrm>
            <a:custGeom>
              <a:avLst/>
              <a:gdLst/>
              <a:ahLst/>
              <a:cxnLst/>
              <a:rect l="l" t="t" r="r" b="b"/>
              <a:pathLst>
                <a:path w="8618" h="8984" extrusionOk="0">
                  <a:moveTo>
                    <a:pt x="1293" y="0"/>
                  </a:moveTo>
                  <a:lnTo>
                    <a:pt x="1293" y="0"/>
                  </a:lnTo>
                  <a:cubicBezTo>
                    <a:pt x="841" y="108"/>
                    <a:pt x="531" y="177"/>
                    <a:pt x="531" y="177"/>
                  </a:cubicBezTo>
                  <a:cubicBezTo>
                    <a:pt x="362" y="1428"/>
                    <a:pt x="0" y="8984"/>
                    <a:pt x="8545" y="8984"/>
                  </a:cubicBezTo>
                  <a:cubicBezTo>
                    <a:pt x="8559" y="8984"/>
                    <a:pt x="8573" y="8984"/>
                    <a:pt x="8588" y="8984"/>
                  </a:cubicBezTo>
                  <a:lnTo>
                    <a:pt x="8617" y="8984"/>
                  </a:lnTo>
                  <a:cubicBezTo>
                    <a:pt x="1276" y="8342"/>
                    <a:pt x="1141" y="1836"/>
                    <a:pt x="129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1"/>
            <p:cNvSpPr/>
            <p:nvPr/>
          </p:nvSpPr>
          <p:spPr>
            <a:xfrm>
              <a:off x="5774381" y="1132726"/>
              <a:ext cx="127651" cy="157011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0"/>
                    <a:pt x="1" y="5845"/>
                  </a:cubicBezTo>
                  <a:lnTo>
                    <a:pt x="452" y="5845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1"/>
            <p:cNvSpPr/>
            <p:nvPr/>
          </p:nvSpPr>
          <p:spPr>
            <a:xfrm>
              <a:off x="6351541" y="1156042"/>
              <a:ext cx="127651" cy="156984"/>
            </a:xfrm>
            <a:custGeom>
              <a:avLst/>
              <a:gdLst/>
              <a:ahLst/>
              <a:cxnLst/>
              <a:rect l="l" t="t" r="r" b="b"/>
              <a:pathLst>
                <a:path w="4752" h="5844" extrusionOk="0">
                  <a:moveTo>
                    <a:pt x="1" y="0"/>
                  </a:moveTo>
                  <a:lnTo>
                    <a:pt x="1" y="451"/>
                  </a:lnTo>
                  <a:cubicBezTo>
                    <a:pt x="2371" y="451"/>
                    <a:pt x="4301" y="2869"/>
                    <a:pt x="4301" y="5844"/>
                  </a:cubicBezTo>
                  <a:lnTo>
                    <a:pt x="4752" y="5844"/>
                  </a:lnTo>
                  <a:cubicBezTo>
                    <a:pt x="4752" y="2622"/>
                    <a:pt x="262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1"/>
            <p:cNvSpPr/>
            <p:nvPr/>
          </p:nvSpPr>
          <p:spPr>
            <a:xfrm>
              <a:off x="6334349" y="1533751"/>
              <a:ext cx="354155" cy="498246"/>
            </a:xfrm>
            <a:custGeom>
              <a:avLst/>
              <a:gdLst/>
              <a:ahLst/>
              <a:cxnLst/>
              <a:rect l="l" t="t" r="r" b="b"/>
              <a:pathLst>
                <a:path w="13184" h="18548" extrusionOk="0">
                  <a:moveTo>
                    <a:pt x="1446" y="1"/>
                  </a:moveTo>
                  <a:lnTo>
                    <a:pt x="1" y="18544"/>
                  </a:lnTo>
                  <a:lnTo>
                    <a:pt x="13184" y="18544"/>
                  </a:lnTo>
                  <a:cubicBezTo>
                    <a:pt x="13006" y="15730"/>
                    <a:pt x="12700" y="12397"/>
                    <a:pt x="12569" y="10648"/>
                  </a:cubicBezTo>
                  <a:cubicBezTo>
                    <a:pt x="12371" y="7999"/>
                    <a:pt x="11745" y="4700"/>
                    <a:pt x="10120" y="3775"/>
                  </a:cubicBezTo>
                  <a:cubicBezTo>
                    <a:pt x="8495" y="2850"/>
                    <a:pt x="6921" y="1893"/>
                    <a:pt x="6269" y="1516"/>
                  </a:cubicBezTo>
                  <a:cubicBezTo>
                    <a:pt x="4880" y="713"/>
                    <a:pt x="1446" y="1"/>
                    <a:pt x="1446" y="1"/>
                  </a:cubicBezTo>
                  <a:close/>
                  <a:moveTo>
                    <a:pt x="13184" y="18544"/>
                  </a:moveTo>
                  <a:cubicBezTo>
                    <a:pt x="13184" y="18545"/>
                    <a:pt x="13184" y="18546"/>
                    <a:pt x="13184" y="18547"/>
                  </a:cubicBezTo>
                  <a:lnTo>
                    <a:pt x="13184" y="185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1"/>
            <p:cNvSpPr/>
            <p:nvPr/>
          </p:nvSpPr>
          <p:spPr>
            <a:xfrm>
              <a:off x="6044641" y="1819806"/>
              <a:ext cx="661086" cy="648031"/>
            </a:xfrm>
            <a:custGeom>
              <a:avLst/>
              <a:gdLst/>
              <a:ahLst/>
              <a:cxnLst/>
              <a:rect l="l" t="t" r="r" b="b"/>
              <a:pathLst>
                <a:path w="24610" h="24124" extrusionOk="0">
                  <a:moveTo>
                    <a:pt x="13691" y="0"/>
                  </a:moveTo>
                  <a:cubicBezTo>
                    <a:pt x="13691" y="0"/>
                    <a:pt x="12668" y="5440"/>
                    <a:pt x="13691" y="8437"/>
                  </a:cubicBezTo>
                  <a:cubicBezTo>
                    <a:pt x="14718" y="11434"/>
                    <a:pt x="12590" y="13288"/>
                    <a:pt x="12590" y="13288"/>
                  </a:cubicBezTo>
                  <a:lnTo>
                    <a:pt x="6507" y="10927"/>
                  </a:lnTo>
                  <a:cubicBezTo>
                    <a:pt x="6507" y="10927"/>
                    <a:pt x="4166" y="11523"/>
                    <a:pt x="3404" y="11868"/>
                  </a:cubicBezTo>
                  <a:cubicBezTo>
                    <a:pt x="2641" y="12215"/>
                    <a:pt x="1541" y="13123"/>
                    <a:pt x="841" y="14147"/>
                  </a:cubicBezTo>
                  <a:cubicBezTo>
                    <a:pt x="141" y="15173"/>
                    <a:pt x="0" y="19446"/>
                    <a:pt x="0" y="19446"/>
                  </a:cubicBezTo>
                  <a:cubicBezTo>
                    <a:pt x="0" y="19446"/>
                    <a:pt x="3490" y="20690"/>
                    <a:pt x="5576" y="21740"/>
                  </a:cubicBezTo>
                  <a:cubicBezTo>
                    <a:pt x="6579" y="22246"/>
                    <a:pt x="13803" y="23752"/>
                    <a:pt x="14876" y="23973"/>
                  </a:cubicBezTo>
                  <a:cubicBezTo>
                    <a:pt x="15366" y="24074"/>
                    <a:pt x="16254" y="24124"/>
                    <a:pt x="17195" y="24124"/>
                  </a:cubicBezTo>
                  <a:cubicBezTo>
                    <a:pt x="18307" y="24124"/>
                    <a:pt x="19494" y="24054"/>
                    <a:pt x="20185" y="23918"/>
                  </a:cubicBezTo>
                  <a:cubicBezTo>
                    <a:pt x="21462" y="23669"/>
                    <a:pt x="23109" y="22444"/>
                    <a:pt x="23846" y="20794"/>
                  </a:cubicBezTo>
                  <a:cubicBezTo>
                    <a:pt x="24582" y="19145"/>
                    <a:pt x="24609" y="13595"/>
                    <a:pt x="24384" y="12266"/>
                  </a:cubicBezTo>
                  <a:cubicBezTo>
                    <a:pt x="24158" y="10938"/>
                    <a:pt x="23969" y="7898"/>
                    <a:pt x="23969" y="7898"/>
                  </a:cubicBezTo>
                  <a:lnTo>
                    <a:pt x="22493" y="3398"/>
                  </a:lnTo>
                  <a:lnTo>
                    <a:pt x="13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1"/>
            <p:cNvSpPr/>
            <p:nvPr/>
          </p:nvSpPr>
          <p:spPr>
            <a:xfrm>
              <a:off x="6382782" y="1992234"/>
              <a:ext cx="270693" cy="195022"/>
            </a:xfrm>
            <a:custGeom>
              <a:avLst/>
              <a:gdLst/>
              <a:ahLst/>
              <a:cxnLst/>
              <a:rect l="l" t="t" r="r" b="b"/>
              <a:pathLst>
                <a:path w="10077" h="7260" extrusionOk="0">
                  <a:moveTo>
                    <a:pt x="7806" y="0"/>
                  </a:moveTo>
                  <a:cubicBezTo>
                    <a:pt x="7806" y="0"/>
                    <a:pt x="6967" y="155"/>
                    <a:pt x="6410" y="347"/>
                  </a:cubicBezTo>
                  <a:cubicBezTo>
                    <a:pt x="5853" y="538"/>
                    <a:pt x="3851" y="1257"/>
                    <a:pt x="3490" y="1560"/>
                  </a:cubicBezTo>
                  <a:cubicBezTo>
                    <a:pt x="3131" y="1863"/>
                    <a:pt x="2610" y="2482"/>
                    <a:pt x="2168" y="3144"/>
                  </a:cubicBezTo>
                  <a:cubicBezTo>
                    <a:pt x="1728" y="3807"/>
                    <a:pt x="826" y="5111"/>
                    <a:pt x="686" y="5428"/>
                  </a:cubicBezTo>
                  <a:cubicBezTo>
                    <a:pt x="546" y="5745"/>
                    <a:pt x="204" y="6453"/>
                    <a:pt x="204" y="6453"/>
                  </a:cubicBezTo>
                  <a:lnTo>
                    <a:pt x="1" y="6869"/>
                  </a:lnTo>
                  <a:cubicBezTo>
                    <a:pt x="324" y="6889"/>
                    <a:pt x="5740" y="7260"/>
                    <a:pt x="5740" y="7260"/>
                  </a:cubicBezTo>
                  <a:cubicBezTo>
                    <a:pt x="5740" y="7260"/>
                    <a:pt x="7474" y="5839"/>
                    <a:pt x="7832" y="5676"/>
                  </a:cubicBezTo>
                  <a:cubicBezTo>
                    <a:pt x="8191" y="5514"/>
                    <a:pt x="8776" y="5366"/>
                    <a:pt x="9129" y="5265"/>
                  </a:cubicBezTo>
                  <a:cubicBezTo>
                    <a:pt x="9483" y="5162"/>
                    <a:pt x="9537" y="5014"/>
                    <a:pt x="9568" y="4726"/>
                  </a:cubicBezTo>
                  <a:cubicBezTo>
                    <a:pt x="9600" y="4441"/>
                    <a:pt x="9473" y="4251"/>
                    <a:pt x="9383" y="4231"/>
                  </a:cubicBezTo>
                  <a:cubicBezTo>
                    <a:pt x="9316" y="4216"/>
                    <a:pt x="8646" y="4117"/>
                    <a:pt x="8174" y="4117"/>
                  </a:cubicBezTo>
                  <a:cubicBezTo>
                    <a:pt x="8013" y="4117"/>
                    <a:pt x="7876" y="4128"/>
                    <a:pt x="7793" y="4158"/>
                  </a:cubicBezTo>
                  <a:cubicBezTo>
                    <a:pt x="7504" y="4262"/>
                    <a:pt x="6887" y="4468"/>
                    <a:pt x="6786" y="4505"/>
                  </a:cubicBezTo>
                  <a:lnTo>
                    <a:pt x="6786" y="4505"/>
                  </a:lnTo>
                  <a:cubicBezTo>
                    <a:pt x="6892" y="4452"/>
                    <a:pt x="7558" y="4038"/>
                    <a:pt x="7558" y="4038"/>
                  </a:cubicBezTo>
                  <a:cubicBezTo>
                    <a:pt x="7558" y="4038"/>
                    <a:pt x="8664" y="4040"/>
                    <a:pt x="9029" y="4045"/>
                  </a:cubicBezTo>
                  <a:cubicBezTo>
                    <a:pt x="9033" y="4045"/>
                    <a:pt x="9037" y="4045"/>
                    <a:pt x="9041" y="4045"/>
                  </a:cubicBezTo>
                  <a:cubicBezTo>
                    <a:pt x="9398" y="4045"/>
                    <a:pt x="9631" y="3851"/>
                    <a:pt x="9631" y="3851"/>
                  </a:cubicBezTo>
                  <a:cubicBezTo>
                    <a:pt x="10077" y="3450"/>
                    <a:pt x="9864" y="2938"/>
                    <a:pt x="9781" y="2781"/>
                  </a:cubicBezTo>
                  <a:cubicBezTo>
                    <a:pt x="9699" y="2624"/>
                    <a:pt x="9046" y="2689"/>
                    <a:pt x="8721" y="2657"/>
                  </a:cubicBezTo>
                  <a:cubicBezTo>
                    <a:pt x="8507" y="2634"/>
                    <a:pt x="8175" y="2621"/>
                    <a:pt x="7891" y="2621"/>
                  </a:cubicBezTo>
                  <a:cubicBezTo>
                    <a:pt x="7743" y="2621"/>
                    <a:pt x="7607" y="2624"/>
                    <a:pt x="7508" y="2633"/>
                  </a:cubicBezTo>
                  <a:cubicBezTo>
                    <a:pt x="7255" y="2653"/>
                    <a:pt x="6847" y="2782"/>
                    <a:pt x="6719" y="2826"/>
                  </a:cubicBezTo>
                  <a:lnTo>
                    <a:pt x="6719" y="2826"/>
                  </a:lnTo>
                  <a:cubicBezTo>
                    <a:pt x="6863" y="2772"/>
                    <a:pt x="7370" y="2580"/>
                    <a:pt x="7577" y="2572"/>
                  </a:cubicBezTo>
                  <a:cubicBezTo>
                    <a:pt x="7825" y="2561"/>
                    <a:pt x="9080" y="2539"/>
                    <a:pt x="9080" y="2539"/>
                  </a:cubicBezTo>
                  <a:cubicBezTo>
                    <a:pt x="9080" y="2539"/>
                    <a:pt x="9083" y="2540"/>
                    <a:pt x="9087" y="2540"/>
                  </a:cubicBezTo>
                  <a:cubicBezTo>
                    <a:pt x="9140" y="2540"/>
                    <a:pt x="9489" y="2520"/>
                    <a:pt x="9574" y="2022"/>
                  </a:cubicBezTo>
                  <a:cubicBezTo>
                    <a:pt x="9664" y="1481"/>
                    <a:pt x="9273" y="1216"/>
                    <a:pt x="9075" y="1165"/>
                  </a:cubicBezTo>
                  <a:cubicBezTo>
                    <a:pt x="9036" y="1155"/>
                    <a:pt x="8958" y="1151"/>
                    <a:pt x="8857" y="1151"/>
                  </a:cubicBezTo>
                  <a:cubicBezTo>
                    <a:pt x="8431" y="1151"/>
                    <a:pt x="7594" y="1223"/>
                    <a:pt x="7594" y="1223"/>
                  </a:cubicBezTo>
                  <a:lnTo>
                    <a:pt x="7748" y="1030"/>
                  </a:lnTo>
                  <a:cubicBezTo>
                    <a:pt x="8213" y="306"/>
                    <a:pt x="7806" y="0"/>
                    <a:pt x="780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1"/>
            <p:cNvSpPr/>
            <p:nvPr/>
          </p:nvSpPr>
          <p:spPr>
            <a:xfrm>
              <a:off x="6444189" y="2019579"/>
              <a:ext cx="142640" cy="83408"/>
            </a:xfrm>
            <a:custGeom>
              <a:avLst/>
              <a:gdLst/>
              <a:ahLst/>
              <a:cxnLst/>
              <a:rect l="l" t="t" r="r" b="b"/>
              <a:pathLst>
                <a:path w="5310" h="3105" extrusionOk="0">
                  <a:moveTo>
                    <a:pt x="4282" y="1"/>
                  </a:moveTo>
                  <a:cubicBezTo>
                    <a:pt x="4203" y="1"/>
                    <a:pt x="4126" y="7"/>
                    <a:pt x="4055" y="20"/>
                  </a:cubicBezTo>
                  <a:cubicBezTo>
                    <a:pt x="3566" y="113"/>
                    <a:pt x="2503" y="374"/>
                    <a:pt x="2142" y="611"/>
                  </a:cubicBezTo>
                  <a:cubicBezTo>
                    <a:pt x="1778" y="849"/>
                    <a:pt x="1499" y="1000"/>
                    <a:pt x="1330" y="1295"/>
                  </a:cubicBezTo>
                  <a:cubicBezTo>
                    <a:pt x="1162" y="1591"/>
                    <a:pt x="0" y="3105"/>
                    <a:pt x="0" y="3105"/>
                  </a:cubicBezTo>
                  <a:cubicBezTo>
                    <a:pt x="0" y="3105"/>
                    <a:pt x="580" y="2500"/>
                    <a:pt x="986" y="2036"/>
                  </a:cubicBezTo>
                  <a:cubicBezTo>
                    <a:pt x="1390" y="1572"/>
                    <a:pt x="1571" y="1062"/>
                    <a:pt x="1992" y="852"/>
                  </a:cubicBezTo>
                  <a:cubicBezTo>
                    <a:pt x="2412" y="645"/>
                    <a:pt x="3251" y="295"/>
                    <a:pt x="4046" y="188"/>
                  </a:cubicBezTo>
                  <a:cubicBezTo>
                    <a:pt x="4290" y="155"/>
                    <a:pt x="4503" y="144"/>
                    <a:pt x="4681" y="144"/>
                  </a:cubicBezTo>
                  <a:cubicBezTo>
                    <a:pt x="5084" y="144"/>
                    <a:pt x="5310" y="202"/>
                    <a:pt x="5310" y="202"/>
                  </a:cubicBezTo>
                  <a:cubicBezTo>
                    <a:pt x="5310" y="202"/>
                    <a:pt x="4752" y="1"/>
                    <a:pt x="4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1"/>
            <p:cNvSpPr/>
            <p:nvPr/>
          </p:nvSpPr>
          <p:spPr>
            <a:xfrm>
              <a:off x="6464792" y="2062908"/>
              <a:ext cx="119726" cy="75699"/>
            </a:xfrm>
            <a:custGeom>
              <a:avLst/>
              <a:gdLst/>
              <a:ahLst/>
              <a:cxnLst/>
              <a:rect l="l" t="t" r="r" b="b"/>
              <a:pathLst>
                <a:path w="4457" h="2818" extrusionOk="0">
                  <a:moveTo>
                    <a:pt x="4457" y="0"/>
                  </a:moveTo>
                  <a:cubicBezTo>
                    <a:pt x="4456" y="0"/>
                    <a:pt x="3395" y="83"/>
                    <a:pt x="2806" y="307"/>
                  </a:cubicBezTo>
                  <a:cubicBezTo>
                    <a:pt x="2216" y="533"/>
                    <a:pt x="1806" y="726"/>
                    <a:pt x="1555" y="939"/>
                  </a:cubicBezTo>
                  <a:cubicBezTo>
                    <a:pt x="1306" y="1153"/>
                    <a:pt x="877" y="1682"/>
                    <a:pt x="544" y="2042"/>
                  </a:cubicBezTo>
                  <a:cubicBezTo>
                    <a:pt x="212" y="2403"/>
                    <a:pt x="0" y="2542"/>
                    <a:pt x="71" y="2551"/>
                  </a:cubicBezTo>
                  <a:cubicBezTo>
                    <a:pt x="141" y="2559"/>
                    <a:pt x="320" y="2539"/>
                    <a:pt x="309" y="2613"/>
                  </a:cubicBezTo>
                  <a:cubicBezTo>
                    <a:pt x="297" y="2688"/>
                    <a:pt x="251" y="2818"/>
                    <a:pt x="277" y="2818"/>
                  </a:cubicBezTo>
                  <a:cubicBezTo>
                    <a:pt x="281" y="2818"/>
                    <a:pt x="288" y="2814"/>
                    <a:pt x="298" y="2804"/>
                  </a:cubicBezTo>
                  <a:cubicBezTo>
                    <a:pt x="361" y="2742"/>
                    <a:pt x="348" y="2508"/>
                    <a:pt x="429" y="2370"/>
                  </a:cubicBezTo>
                  <a:cubicBezTo>
                    <a:pt x="508" y="2233"/>
                    <a:pt x="1431" y="1253"/>
                    <a:pt x="1714" y="986"/>
                  </a:cubicBezTo>
                  <a:cubicBezTo>
                    <a:pt x="1998" y="718"/>
                    <a:pt x="2204" y="714"/>
                    <a:pt x="2534" y="536"/>
                  </a:cubicBezTo>
                  <a:cubicBezTo>
                    <a:pt x="2862" y="357"/>
                    <a:pt x="3723" y="86"/>
                    <a:pt x="4090" y="44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1"/>
            <p:cNvSpPr/>
            <p:nvPr/>
          </p:nvSpPr>
          <p:spPr>
            <a:xfrm>
              <a:off x="6489237" y="2113301"/>
              <a:ext cx="75430" cy="58426"/>
            </a:xfrm>
            <a:custGeom>
              <a:avLst/>
              <a:gdLst/>
              <a:ahLst/>
              <a:cxnLst/>
              <a:rect l="l" t="t" r="r" b="b"/>
              <a:pathLst>
                <a:path w="2808" h="2175" extrusionOk="0">
                  <a:moveTo>
                    <a:pt x="2808" y="1"/>
                  </a:moveTo>
                  <a:lnTo>
                    <a:pt x="2808" y="1"/>
                  </a:lnTo>
                  <a:cubicBezTo>
                    <a:pt x="2808" y="1"/>
                    <a:pt x="2396" y="64"/>
                    <a:pt x="2247" y="156"/>
                  </a:cubicBezTo>
                  <a:cubicBezTo>
                    <a:pt x="2094" y="250"/>
                    <a:pt x="1373" y="772"/>
                    <a:pt x="1185" y="948"/>
                  </a:cubicBezTo>
                  <a:cubicBezTo>
                    <a:pt x="999" y="1126"/>
                    <a:pt x="458" y="1559"/>
                    <a:pt x="300" y="1653"/>
                  </a:cubicBezTo>
                  <a:cubicBezTo>
                    <a:pt x="143" y="1746"/>
                    <a:pt x="1" y="1859"/>
                    <a:pt x="66" y="1862"/>
                  </a:cubicBezTo>
                  <a:cubicBezTo>
                    <a:pt x="68" y="1862"/>
                    <a:pt x="71" y="1862"/>
                    <a:pt x="75" y="1862"/>
                  </a:cubicBezTo>
                  <a:cubicBezTo>
                    <a:pt x="135" y="1862"/>
                    <a:pt x="264" y="1832"/>
                    <a:pt x="304" y="1832"/>
                  </a:cubicBezTo>
                  <a:cubicBezTo>
                    <a:pt x="312" y="1832"/>
                    <a:pt x="316" y="1833"/>
                    <a:pt x="315" y="1836"/>
                  </a:cubicBezTo>
                  <a:cubicBezTo>
                    <a:pt x="308" y="1855"/>
                    <a:pt x="269" y="2086"/>
                    <a:pt x="266" y="2162"/>
                  </a:cubicBezTo>
                  <a:cubicBezTo>
                    <a:pt x="265" y="2171"/>
                    <a:pt x="266" y="2175"/>
                    <a:pt x="268" y="2175"/>
                  </a:cubicBezTo>
                  <a:cubicBezTo>
                    <a:pt x="285" y="2175"/>
                    <a:pt x="373" y="1938"/>
                    <a:pt x="459" y="1777"/>
                  </a:cubicBezTo>
                  <a:cubicBezTo>
                    <a:pt x="556" y="1597"/>
                    <a:pt x="1495" y="789"/>
                    <a:pt x="1742" y="631"/>
                  </a:cubicBezTo>
                  <a:cubicBezTo>
                    <a:pt x="1989" y="472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1"/>
            <p:cNvSpPr/>
            <p:nvPr/>
          </p:nvSpPr>
          <p:spPr>
            <a:xfrm>
              <a:off x="6389766" y="1866868"/>
              <a:ext cx="90097" cy="236041"/>
            </a:xfrm>
            <a:custGeom>
              <a:avLst/>
              <a:gdLst/>
              <a:ahLst/>
              <a:cxnLst/>
              <a:rect l="l" t="t" r="r" b="b"/>
              <a:pathLst>
                <a:path w="3354" h="8787" extrusionOk="0">
                  <a:moveTo>
                    <a:pt x="265" y="0"/>
                  </a:moveTo>
                  <a:cubicBezTo>
                    <a:pt x="81" y="0"/>
                    <a:pt x="0" y="109"/>
                    <a:pt x="138" y="335"/>
                  </a:cubicBezTo>
                  <a:cubicBezTo>
                    <a:pt x="551" y="1010"/>
                    <a:pt x="1413" y="4158"/>
                    <a:pt x="1413" y="4158"/>
                  </a:cubicBezTo>
                  <a:lnTo>
                    <a:pt x="997" y="7236"/>
                  </a:lnTo>
                  <a:lnTo>
                    <a:pt x="925" y="8787"/>
                  </a:lnTo>
                  <a:cubicBezTo>
                    <a:pt x="925" y="8787"/>
                    <a:pt x="1910" y="7810"/>
                    <a:pt x="1798" y="6761"/>
                  </a:cubicBezTo>
                  <a:cubicBezTo>
                    <a:pt x="1691" y="5769"/>
                    <a:pt x="3353" y="1037"/>
                    <a:pt x="3156" y="1037"/>
                  </a:cubicBezTo>
                  <a:cubicBezTo>
                    <a:pt x="3145" y="1037"/>
                    <a:pt x="3127" y="1053"/>
                    <a:pt x="3103" y="1085"/>
                  </a:cubicBezTo>
                  <a:cubicBezTo>
                    <a:pt x="2683" y="1652"/>
                    <a:pt x="2317" y="3656"/>
                    <a:pt x="2247" y="3656"/>
                  </a:cubicBezTo>
                  <a:cubicBezTo>
                    <a:pt x="2243" y="3656"/>
                    <a:pt x="2240" y="3649"/>
                    <a:pt x="2238" y="3634"/>
                  </a:cubicBezTo>
                  <a:cubicBezTo>
                    <a:pt x="2201" y="3372"/>
                    <a:pt x="2088" y="2358"/>
                    <a:pt x="1675" y="1198"/>
                  </a:cubicBezTo>
                  <a:cubicBezTo>
                    <a:pt x="1401" y="426"/>
                    <a:pt x="6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1"/>
            <p:cNvSpPr/>
            <p:nvPr/>
          </p:nvSpPr>
          <p:spPr>
            <a:xfrm>
              <a:off x="5859587" y="1524564"/>
              <a:ext cx="536981" cy="271714"/>
            </a:xfrm>
            <a:custGeom>
              <a:avLst/>
              <a:gdLst/>
              <a:ahLst/>
              <a:cxnLst/>
              <a:rect l="l" t="t" r="r" b="b"/>
              <a:pathLst>
                <a:path w="19990" h="10115" extrusionOk="0">
                  <a:moveTo>
                    <a:pt x="2228" y="0"/>
                  </a:moveTo>
                  <a:lnTo>
                    <a:pt x="1" y="344"/>
                  </a:lnTo>
                  <a:cubicBezTo>
                    <a:pt x="39" y="594"/>
                    <a:pt x="71" y="876"/>
                    <a:pt x="108" y="1184"/>
                  </a:cubicBezTo>
                  <a:cubicBezTo>
                    <a:pt x="391" y="3564"/>
                    <a:pt x="864" y="7543"/>
                    <a:pt x="4755" y="9053"/>
                  </a:cubicBezTo>
                  <a:cubicBezTo>
                    <a:pt x="6597" y="9768"/>
                    <a:pt x="8460" y="10114"/>
                    <a:pt x="10225" y="10114"/>
                  </a:cubicBezTo>
                  <a:cubicBezTo>
                    <a:pt x="13506" y="10114"/>
                    <a:pt x="16448" y="8919"/>
                    <a:pt x="18293" y="6663"/>
                  </a:cubicBezTo>
                  <a:cubicBezTo>
                    <a:pt x="19732" y="4905"/>
                    <a:pt x="19888" y="2264"/>
                    <a:pt x="19961" y="996"/>
                  </a:cubicBezTo>
                  <a:cubicBezTo>
                    <a:pt x="19974" y="798"/>
                    <a:pt x="19980" y="646"/>
                    <a:pt x="19990" y="571"/>
                  </a:cubicBezTo>
                  <a:lnTo>
                    <a:pt x="17783" y="112"/>
                  </a:lnTo>
                  <a:cubicBezTo>
                    <a:pt x="17745" y="298"/>
                    <a:pt x="17731" y="522"/>
                    <a:pt x="17711" y="864"/>
                  </a:cubicBezTo>
                  <a:cubicBezTo>
                    <a:pt x="17652" y="1895"/>
                    <a:pt x="17525" y="4044"/>
                    <a:pt x="16548" y="5236"/>
                  </a:cubicBezTo>
                  <a:cubicBezTo>
                    <a:pt x="15141" y="6960"/>
                    <a:pt x="12848" y="7867"/>
                    <a:pt x="10248" y="7867"/>
                  </a:cubicBezTo>
                  <a:cubicBezTo>
                    <a:pt x="8754" y="7867"/>
                    <a:pt x="7158" y="7567"/>
                    <a:pt x="5571" y="6951"/>
                  </a:cubicBezTo>
                  <a:cubicBezTo>
                    <a:pt x="2943" y="5930"/>
                    <a:pt x="2599" y="3033"/>
                    <a:pt x="2348" y="918"/>
                  </a:cubicBezTo>
                  <a:cubicBezTo>
                    <a:pt x="2307" y="582"/>
                    <a:pt x="2271" y="274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1"/>
            <p:cNvSpPr/>
            <p:nvPr/>
          </p:nvSpPr>
          <p:spPr>
            <a:xfrm>
              <a:off x="6200334" y="3016004"/>
              <a:ext cx="66055" cy="313647"/>
            </a:xfrm>
            <a:custGeom>
              <a:avLst/>
              <a:gdLst/>
              <a:ahLst/>
              <a:cxnLst/>
              <a:rect l="l" t="t" r="r" b="b"/>
              <a:pathLst>
                <a:path w="2459" h="11676" extrusionOk="0">
                  <a:moveTo>
                    <a:pt x="447" y="1"/>
                  </a:moveTo>
                  <a:cubicBezTo>
                    <a:pt x="438" y="1"/>
                    <a:pt x="434" y="35"/>
                    <a:pt x="434" y="108"/>
                  </a:cubicBezTo>
                  <a:cubicBezTo>
                    <a:pt x="434" y="933"/>
                    <a:pt x="0" y="5412"/>
                    <a:pt x="0" y="5412"/>
                  </a:cubicBezTo>
                  <a:lnTo>
                    <a:pt x="2198" y="11676"/>
                  </a:lnTo>
                  <a:cubicBezTo>
                    <a:pt x="2198" y="11676"/>
                    <a:pt x="2459" y="8654"/>
                    <a:pt x="1710" y="6031"/>
                  </a:cubicBezTo>
                  <a:cubicBezTo>
                    <a:pt x="1028" y="3639"/>
                    <a:pt x="529" y="1"/>
                    <a:pt x="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1"/>
            <p:cNvSpPr/>
            <p:nvPr/>
          </p:nvSpPr>
          <p:spPr>
            <a:xfrm>
              <a:off x="6039564" y="2034703"/>
              <a:ext cx="144467" cy="99230"/>
            </a:xfrm>
            <a:custGeom>
              <a:avLst/>
              <a:gdLst/>
              <a:ahLst/>
              <a:cxnLst/>
              <a:rect l="l" t="t" r="r" b="b"/>
              <a:pathLst>
                <a:path w="5378" h="3694" extrusionOk="0">
                  <a:moveTo>
                    <a:pt x="458" y="1"/>
                  </a:moveTo>
                  <a:cubicBezTo>
                    <a:pt x="444" y="1"/>
                    <a:pt x="429" y="1"/>
                    <a:pt x="415" y="1"/>
                  </a:cubicBezTo>
                  <a:cubicBezTo>
                    <a:pt x="274" y="3"/>
                    <a:pt x="106" y="27"/>
                    <a:pt x="40" y="151"/>
                  </a:cubicBezTo>
                  <a:cubicBezTo>
                    <a:pt x="0" y="225"/>
                    <a:pt x="9" y="316"/>
                    <a:pt x="33" y="395"/>
                  </a:cubicBezTo>
                  <a:cubicBezTo>
                    <a:pt x="217" y="1019"/>
                    <a:pt x="1034" y="1111"/>
                    <a:pt x="1648" y="1325"/>
                  </a:cubicBezTo>
                  <a:cubicBezTo>
                    <a:pt x="1663" y="1330"/>
                    <a:pt x="1678" y="1336"/>
                    <a:pt x="1693" y="1341"/>
                  </a:cubicBezTo>
                  <a:lnTo>
                    <a:pt x="1693" y="1341"/>
                  </a:lnTo>
                  <a:cubicBezTo>
                    <a:pt x="1935" y="1417"/>
                    <a:pt x="2150" y="1542"/>
                    <a:pt x="2347" y="1697"/>
                  </a:cubicBezTo>
                  <a:lnTo>
                    <a:pt x="2347" y="1697"/>
                  </a:lnTo>
                  <a:cubicBezTo>
                    <a:pt x="2147" y="1548"/>
                    <a:pt x="1926" y="1427"/>
                    <a:pt x="1693" y="1341"/>
                  </a:cubicBezTo>
                  <a:lnTo>
                    <a:pt x="1693" y="1341"/>
                  </a:lnTo>
                  <a:cubicBezTo>
                    <a:pt x="1689" y="1340"/>
                    <a:pt x="1686" y="1339"/>
                    <a:pt x="1682" y="1338"/>
                  </a:cubicBezTo>
                  <a:lnTo>
                    <a:pt x="1682" y="1338"/>
                  </a:lnTo>
                  <a:lnTo>
                    <a:pt x="2883" y="2233"/>
                  </a:lnTo>
                  <a:cubicBezTo>
                    <a:pt x="2842" y="2178"/>
                    <a:pt x="2799" y="2124"/>
                    <a:pt x="2753" y="2072"/>
                  </a:cubicBezTo>
                  <a:lnTo>
                    <a:pt x="2753" y="2072"/>
                  </a:lnTo>
                  <a:cubicBezTo>
                    <a:pt x="2624" y="1937"/>
                    <a:pt x="2490" y="1810"/>
                    <a:pt x="2347" y="1697"/>
                  </a:cubicBezTo>
                  <a:lnTo>
                    <a:pt x="2347" y="1697"/>
                  </a:lnTo>
                  <a:cubicBezTo>
                    <a:pt x="2495" y="1808"/>
                    <a:pt x="2631" y="1934"/>
                    <a:pt x="2753" y="2072"/>
                  </a:cubicBezTo>
                  <a:lnTo>
                    <a:pt x="2753" y="2072"/>
                  </a:lnTo>
                  <a:cubicBezTo>
                    <a:pt x="2975" y="2304"/>
                    <a:pt x="3183" y="2557"/>
                    <a:pt x="3397" y="2791"/>
                  </a:cubicBezTo>
                  <a:cubicBezTo>
                    <a:pt x="3824" y="3258"/>
                    <a:pt x="4410" y="3693"/>
                    <a:pt x="5013" y="3693"/>
                  </a:cubicBezTo>
                  <a:cubicBezTo>
                    <a:pt x="5134" y="3693"/>
                    <a:pt x="5256" y="3676"/>
                    <a:pt x="5377" y="3637"/>
                  </a:cubicBezTo>
                  <a:cubicBezTo>
                    <a:pt x="4791" y="3251"/>
                    <a:pt x="4517" y="2547"/>
                    <a:pt x="4128" y="1965"/>
                  </a:cubicBezTo>
                  <a:cubicBezTo>
                    <a:pt x="3327" y="762"/>
                    <a:pt x="1903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1"/>
            <p:cNvSpPr/>
            <p:nvPr/>
          </p:nvSpPr>
          <p:spPr>
            <a:xfrm>
              <a:off x="5938467" y="1513375"/>
              <a:ext cx="400868" cy="185991"/>
            </a:xfrm>
            <a:custGeom>
              <a:avLst/>
              <a:gdLst/>
              <a:ahLst/>
              <a:cxnLst/>
              <a:rect l="l" t="t" r="r" b="b"/>
              <a:pathLst>
                <a:path w="11643" h="5402" extrusionOk="0">
                  <a:moveTo>
                    <a:pt x="11415" y="1"/>
                  </a:moveTo>
                  <a:cubicBezTo>
                    <a:pt x="11272" y="2876"/>
                    <a:pt x="8818" y="5173"/>
                    <a:pt x="5822" y="5173"/>
                  </a:cubicBezTo>
                  <a:cubicBezTo>
                    <a:pt x="2827" y="5173"/>
                    <a:pt x="374" y="2880"/>
                    <a:pt x="228" y="7"/>
                  </a:cubicBezTo>
                  <a:lnTo>
                    <a:pt x="1" y="50"/>
                  </a:lnTo>
                  <a:cubicBezTo>
                    <a:pt x="168" y="3030"/>
                    <a:pt x="2714" y="5401"/>
                    <a:pt x="5822" y="5401"/>
                  </a:cubicBezTo>
                  <a:cubicBezTo>
                    <a:pt x="8928" y="5401"/>
                    <a:pt x="11477" y="3026"/>
                    <a:pt x="11643" y="44"/>
                  </a:cubicBezTo>
                  <a:lnTo>
                    <a:pt x="114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1"/>
            <p:cNvSpPr/>
            <p:nvPr/>
          </p:nvSpPr>
          <p:spPr>
            <a:xfrm>
              <a:off x="6106448" y="1105711"/>
              <a:ext cx="53349" cy="126716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9C4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51"/>
          <p:cNvGrpSpPr/>
          <p:nvPr/>
        </p:nvGrpSpPr>
        <p:grpSpPr>
          <a:xfrm>
            <a:off x="7229291" y="2249773"/>
            <a:ext cx="861654" cy="752835"/>
            <a:chOff x="7243088" y="762855"/>
            <a:chExt cx="861654" cy="752835"/>
          </a:xfrm>
        </p:grpSpPr>
        <p:sp>
          <p:nvSpPr>
            <p:cNvPr id="3291" name="Google Shape;3291;p51"/>
            <p:cNvSpPr/>
            <p:nvPr/>
          </p:nvSpPr>
          <p:spPr>
            <a:xfrm>
              <a:off x="724399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725764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724308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724642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728449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725910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727068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732196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729660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1"/>
            <p:cNvSpPr/>
            <p:nvPr/>
          </p:nvSpPr>
          <p:spPr>
            <a:xfrm>
              <a:off x="730818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1"/>
            <p:cNvSpPr/>
            <p:nvPr/>
          </p:nvSpPr>
          <p:spPr>
            <a:xfrm>
              <a:off x="735950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733411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1"/>
            <p:cNvSpPr/>
            <p:nvPr/>
          </p:nvSpPr>
          <p:spPr>
            <a:xfrm>
              <a:off x="734570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1"/>
            <p:cNvSpPr/>
            <p:nvPr/>
          </p:nvSpPr>
          <p:spPr>
            <a:xfrm>
              <a:off x="739700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1"/>
            <p:cNvSpPr/>
            <p:nvPr/>
          </p:nvSpPr>
          <p:spPr>
            <a:xfrm>
              <a:off x="737159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1"/>
            <p:cNvSpPr/>
            <p:nvPr/>
          </p:nvSpPr>
          <p:spPr>
            <a:xfrm>
              <a:off x="738320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1"/>
            <p:cNvSpPr/>
            <p:nvPr/>
          </p:nvSpPr>
          <p:spPr>
            <a:xfrm>
              <a:off x="743448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1"/>
            <p:cNvSpPr/>
            <p:nvPr/>
          </p:nvSpPr>
          <p:spPr>
            <a:xfrm>
              <a:off x="740913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1"/>
            <p:cNvSpPr/>
            <p:nvPr/>
          </p:nvSpPr>
          <p:spPr>
            <a:xfrm>
              <a:off x="742072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1"/>
            <p:cNvSpPr/>
            <p:nvPr/>
          </p:nvSpPr>
          <p:spPr>
            <a:xfrm>
              <a:off x="747201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1"/>
            <p:cNvSpPr/>
            <p:nvPr/>
          </p:nvSpPr>
          <p:spPr>
            <a:xfrm>
              <a:off x="744663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1"/>
            <p:cNvSpPr/>
            <p:nvPr/>
          </p:nvSpPr>
          <p:spPr>
            <a:xfrm>
              <a:off x="745821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1"/>
            <p:cNvSpPr/>
            <p:nvPr/>
          </p:nvSpPr>
          <p:spPr>
            <a:xfrm>
              <a:off x="750949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1"/>
            <p:cNvSpPr/>
            <p:nvPr/>
          </p:nvSpPr>
          <p:spPr>
            <a:xfrm>
              <a:off x="748413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1"/>
            <p:cNvSpPr/>
            <p:nvPr/>
          </p:nvSpPr>
          <p:spPr>
            <a:xfrm>
              <a:off x="749571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1"/>
            <p:cNvSpPr/>
            <p:nvPr/>
          </p:nvSpPr>
          <p:spPr>
            <a:xfrm>
              <a:off x="754701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1"/>
            <p:cNvSpPr/>
            <p:nvPr/>
          </p:nvSpPr>
          <p:spPr>
            <a:xfrm>
              <a:off x="752163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1"/>
            <p:cNvSpPr/>
            <p:nvPr/>
          </p:nvSpPr>
          <p:spPr>
            <a:xfrm>
              <a:off x="753321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1"/>
            <p:cNvSpPr/>
            <p:nvPr/>
          </p:nvSpPr>
          <p:spPr>
            <a:xfrm>
              <a:off x="758451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1"/>
            <p:cNvSpPr/>
            <p:nvPr/>
          </p:nvSpPr>
          <p:spPr>
            <a:xfrm>
              <a:off x="755916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1"/>
            <p:cNvSpPr/>
            <p:nvPr/>
          </p:nvSpPr>
          <p:spPr>
            <a:xfrm>
              <a:off x="757071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1"/>
            <p:cNvSpPr/>
            <p:nvPr/>
          </p:nvSpPr>
          <p:spPr>
            <a:xfrm>
              <a:off x="762199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759664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760824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765952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1"/>
            <p:cNvSpPr/>
            <p:nvPr/>
          </p:nvSpPr>
          <p:spPr>
            <a:xfrm>
              <a:off x="763414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1"/>
            <p:cNvSpPr/>
            <p:nvPr/>
          </p:nvSpPr>
          <p:spPr>
            <a:xfrm>
              <a:off x="764572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1"/>
            <p:cNvSpPr/>
            <p:nvPr/>
          </p:nvSpPr>
          <p:spPr>
            <a:xfrm>
              <a:off x="769700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1"/>
            <p:cNvSpPr/>
            <p:nvPr/>
          </p:nvSpPr>
          <p:spPr>
            <a:xfrm>
              <a:off x="767164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1"/>
            <p:cNvSpPr/>
            <p:nvPr/>
          </p:nvSpPr>
          <p:spPr>
            <a:xfrm>
              <a:off x="768322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1"/>
            <p:cNvSpPr/>
            <p:nvPr/>
          </p:nvSpPr>
          <p:spPr>
            <a:xfrm>
              <a:off x="773450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1"/>
            <p:cNvSpPr/>
            <p:nvPr/>
          </p:nvSpPr>
          <p:spPr>
            <a:xfrm>
              <a:off x="770915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1"/>
            <p:cNvSpPr/>
            <p:nvPr/>
          </p:nvSpPr>
          <p:spPr>
            <a:xfrm>
              <a:off x="772072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777204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774663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775822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780951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778415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779576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784705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782165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783323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788451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785915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787075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792201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789666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790825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795955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793414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794575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769408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769024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6" name="Google Shape;3396;p51"/>
          <p:cNvCxnSpPr>
            <a:cxnSpLocks/>
          </p:cNvCxnSpPr>
          <p:nvPr/>
        </p:nvCxnSpPr>
        <p:spPr>
          <a:xfrm>
            <a:off x="4029013" y="216463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99" name="Google Shape;3399;p51"/>
          <p:cNvGrpSpPr/>
          <p:nvPr/>
        </p:nvGrpSpPr>
        <p:grpSpPr>
          <a:xfrm>
            <a:off x="8084725" y="4173038"/>
            <a:ext cx="339267" cy="426693"/>
            <a:chOff x="8084725" y="4173038"/>
            <a:chExt cx="339267" cy="426693"/>
          </a:xfrm>
        </p:grpSpPr>
        <p:sp>
          <p:nvSpPr>
            <p:cNvPr id="3400" name="Google Shape;3400;p51"/>
            <p:cNvSpPr/>
            <p:nvPr/>
          </p:nvSpPr>
          <p:spPr>
            <a:xfrm>
              <a:off x="8366410" y="4359494"/>
              <a:ext cx="51281" cy="75947"/>
            </a:xfrm>
            <a:custGeom>
              <a:avLst/>
              <a:gdLst/>
              <a:ahLst/>
              <a:cxnLst/>
              <a:rect l="l" t="t" r="r" b="b"/>
              <a:pathLst>
                <a:path w="3842" h="5690" extrusionOk="0">
                  <a:moveTo>
                    <a:pt x="419" y="0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6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8"/>
                    <a:pt x="2982" y="0"/>
                    <a:pt x="1924" y="0"/>
                  </a:cubicBezTo>
                  <a:close/>
                </a:path>
              </a:pathLst>
            </a:custGeom>
            <a:solidFill>
              <a:srgbClr val="F9A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1"/>
            <p:cNvSpPr/>
            <p:nvPr/>
          </p:nvSpPr>
          <p:spPr>
            <a:xfrm>
              <a:off x="8090945" y="4359494"/>
              <a:ext cx="51308" cy="75947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8" y="0"/>
                  </a:moveTo>
                  <a:cubicBezTo>
                    <a:pt x="860" y="0"/>
                    <a:pt x="1" y="858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8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1"/>
            <p:cNvSpPr/>
            <p:nvPr/>
          </p:nvSpPr>
          <p:spPr>
            <a:xfrm>
              <a:off x="8146508" y="4524422"/>
              <a:ext cx="215616" cy="69060"/>
            </a:xfrm>
            <a:custGeom>
              <a:avLst/>
              <a:gdLst/>
              <a:ahLst/>
              <a:cxnLst/>
              <a:rect l="l" t="t" r="r" b="b"/>
              <a:pathLst>
                <a:path w="16154" h="5174" extrusionOk="0">
                  <a:moveTo>
                    <a:pt x="3516" y="1"/>
                  </a:moveTo>
                  <a:lnTo>
                    <a:pt x="3516" y="1631"/>
                  </a:lnTo>
                  <a:cubicBezTo>
                    <a:pt x="3516" y="2539"/>
                    <a:pt x="2995" y="3369"/>
                    <a:pt x="2174" y="3762"/>
                  </a:cubicBezTo>
                  <a:lnTo>
                    <a:pt x="247" y="4687"/>
                  </a:lnTo>
                  <a:cubicBezTo>
                    <a:pt x="0" y="4805"/>
                    <a:pt x="85" y="5174"/>
                    <a:pt x="358" y="5174"/>
                  </a:cubicBezTo>
                  <a:lnTo>
                    <a:pt x="15798" y="5174"/>
                  </a:lnTo>
                  <a:cubicBezTo>
                    <a:pt x="16070" y="5174"/>
                    <a:pt x="16153" y="4805"/>
                    <a:pt x="15909" y="4687"/>
                  </a:cubicBezTo>
                  <a:lnTo>
                    <a:pt x="13981" y="3762"/>
                  </a:lnTo>
                  <a:cubicBezTo>
                    <a:pt x="13162" y="3369"/>
                    <a:pt x="12639" y="2539"/>
                    <a:pt x="12639" y="1631"/>
                  </a:cubicBezTo>
                  <a:lnTo>
                    <a:pt x="12639" y="1"/>
                  </a:lnTo>
                  <a:cubicBezTo>
                    <a:pt x="11039" y="1094"/>
                    <a:pt x="9274" y="1720"/>
                    <a:pt x="8078" y="1720"/>
                  </a:cubicBezTo>
                  <a:cubicBezTo>
                    <a:pt x="6881" y="1720"/>
                    <a:pt x="5114" y="1094"/>
                    <a:pt x="35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1"/>
            <p:cNvSpPr/>
            <p:nvPr/>
          </p:nvSpPr>
          <p:spPr>
            <a:xfrm>
              <a:off x="8129944" y="4210102"/>
              <a:ext cx="248704" cy="337305"/>
            </a:xfrm>
            <a:custGeom>
              <a:avLst/>
              <a:gdLst/>
              <a:ahLst/>
              <a:cxnLst/>
              <a:rect l="l" t="t" r="r" b="b"/>
              <a:pathLst>
                <a:path w="18633" h="25271" extrusionOk="0">
                  <a:moveTo>
                    <a:pt x="9317" y="1"/>
                  </a:moveTo>
                  <a:cubicBezTo>
                    <a:pt x="4110" y="1"/>
                    <a:pt x="0" y="4425"/>
                    <a:pt x="383" y="9618"/>
                  </a:cubicBezTo>
                  <a:lnTo>
                    <a:pt x="993" y="17887"/>
                  </a:lnTo>
                  <a:cubicBezTo>
                    <a:pt x="1313" y="22248"/>
                    <a:pt x="6690" y="25270"/>
                    <a:pt x="9317" y="25270"/>
                  </a:cubicBezTo>
                  <a:cubicBezTo>
                    <a:pt x="11945" y="25270"/>
                    <a:pt x="17320" y="22248"/>
                    <a:pt x="17641" y="17887"/>
                  </a:cubicBezTo>
                  <a:cubicBezTo>
                    <a:pt x="17643" y="17887"/>
                    <a:pt x="18251" y="9618"/>
                    <a:pt x="18251" y="9618"/>
                  </a:cubicBezTo>
                  <a:cubicBezTo>
                    <a:pt x="18633" y="4425"/>
                    <a:pt x="14525" y="1"/>
                    <a:pt x="931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1"/>
            <p:cNvSpPr/>
            <p:nvPr/>
          </p:nvSpPr>
          <p:spPr>
            <a:xfrm>
              <a:off x="8195317" y="4215654"/>
              <a:ext cx="182434" cy="331779"/>
            </a:xfrm>
            <a:custGeom>
              <a:avLst/>
              <a:gdLst/>
              <a:ahLst/>
              <a:cxnLst/>
              <a:rect l="l" t="t" r="r" b="b"/>
              <a:pathLst>
                <a:path w="13668" h="24857" extrusionOk="0">
                  <a:moveTo>
                    <a:pt x="7124" y="1"/>
                  </a:moveTo>
                  <a:cubicBezTo>
                    <a:pt x="9573" y="1752"/>
                    <a:pt x="11094" y="4703"/>
                    <a:pt x="10856" y="7953"/>
                  </a:cubicBezTo>
                  <a:lnTo>
                    <a:pt x="10246" y="16223"/>
                  </a:lnTo>
                  <a:cubicBezTo>
                    <a:pt x="9925" y="20584"/>
                    <a:pt x="4550" y="23606"/>
                    <a:pt x="1922" y="23606"/>
                  </a:cubicBezTo>
                  <a:cubicBezTo>
                    <a:pt x="1377" y="23606"/>
                    <a:pt x="713" y="23475"/>
                    <a:pt x="1" y="23231"/>
                  </a:cubicBezTo>
                  <a:lnTo>
                    <a:pt x="1" y="23231"/>
                  </a:lnTo>
                  <a:cubicBezTo>
                    <a:pt x="1562" y="24266"/>
                    <a:pt x="3258" y="24857"/>
                    <a:pt x="4421" y="24857"/>
                  </a:cubicBezTo>
                  <a:cubicBezTo>
                    <a:pt x="7048" y="24857"/>
                    <a:pt x="12425" y="21833"/>
                    <a:pt x="12745" y="17474"/>
                  </a:cubicBezTo>
                  <a:lnTo>
                    <a:pt x="13354" y="9203"/>
                  </a:lnTo>
                  <a:cubicBezTo>
                    <a:pt x="13667" y="4952"/>
                    <a:pt x="10970" y="1216"/>
                    <a:pt x="7124" y="1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1"/>
            <p:cNvSpPr/>
            <p:nvPr/>
          </p:nvSpPr>
          <p:spPr>
            <a:xfrm>
              <a:off x="8201283" y="4179311"/>
              <a:ext cx="104871" cy="157314"/>
            </a:xfrm>
            <a:custGeom>
              <a:avLst/>
              <a:gdLst/>
              <a:ahLst/>
              <a:cxnLst/>
              <a:rect l="l" t="t" r="r" b="b"/>
              <a:pathLst>
                <a:path w="7857" h="11786" extrusionOk="0">
                  <a:moveTo>
                    <a:pt x="1385" y="1"/>
                  </a:moveTo>
                  <a:cubicBezTo>
                    <a:pt x="1368" y="1"/>
                    <a:pt x="1351" y="7"/>
                    <a:pt x="1339" y="19"/>
                  </a:cubicBezTo>
                  <a:lnTo>
                    <a:pt x="26" y="1332"/>
                  </a:lnTo>
                  <a:cubicBezTo>
                    <a:pt x="0" y="1358"/>
                    <a:pt x="0" y="1401"/>
                    <a:pt x="26" y="1425"/>
                  </a:cubicBezTo>
                  <a:lnTo>
                    <a:pt x="2942" y="4343"/>
                  </a:lnTo>
                  <a:cubicBezTo>
                    <a:pt x="3041" y="4442"/>
                    <a:pt x="3041" y="4601"/>
                    <a:pt x="2942" y="4700"/>
                  </a:cubicBezTo>
                  <a:lnTo>
                    <a:pt x="1046" y="6595"/>
                  </a:lnTo>
                  <a:cubicBezTo>
                    <a:pt x="947" y="6694"/>
                    <a:pt x="947" y="6854"/>
                    <a:pt x="1046" y="6953"/>
                  </a:cubicBezTo>
                  <a:lnTo>
                    <a:pt x="4757" y="10663"/>
                  </a:lnTo>
                  <a:cubicBezTo>
                    <a:pt x="4797" y="10702"/>
                    <a:pt x="4797" y="10767"/>
                    <a:pt x="4757" y="10807"/>
                  </a:cubicBezTo>
                  <a:lnTo>
                    <a:pt x="3809" y="11755"/>
                  </a:lnTo>
                  <a:cubicBezTo>
                    <a:pt x="3800" y="11764"/>
                    <a:pt x="3794" y="11776"/>
                    <a:pt x="3791" y="11786"/>
                  </a:cubicBezTo>
                  <a:lnTo>
                    <a:pt x="7857" y="11786"/>
                  </a:lnTo>
                  <a:lnTo>
                    <a:pt x="7367" y="8345"/>
                  </a:lnTo>
                  <a:cubicBezTo>
                    <a:pt x="7363" y="8310"/>
                    <a:pt x="7334" y="8289"/>
                    <a:pt x="7304" y="8289"/>
                  </a:cubicBezTo>
                  <a:cubicBezTo>
                    <a:pt x="7288" y="8289"/>
                    <a:pt x="7271" y="8295"/>
                    <a:pt x="7258" y="8309"/>
                  </a:cubicBezTo>
                  <a:lnTo>
                    <a:pt x="6310" y="9257"/>
                  </a:lnTo>
                  <a:cubicBezTo>
                    <a:pt x="6290" y="9277"/>
                    <a:pt x="6263" y="9286"/>
                    <a:pt x="6237" y="9286"/>
                  </a:cubicBezTo>
                  <a:cubicBezTo>
                    <a:pt x="6211" y="9286"/>
                    <a:pt x="6186" y="9277"/>
                    <a:pt x="6166" y="9257"/>
                  </a:cubicBezTo>
                  <a:lnTo>
                    <a:pt x="3860" y="6953"/>
                  </a:lnTo>
                  <a:cubicBezTo>
                    <a:pt x="3763" y="6854"/>
                    <a:pt x="3763" y="6692"/>
                    <a:pt x="3860" y="6594"/>
                  </a:cubicBezTo>
                  <a:lnTo>
                    <a:pt x="5754" y="4700"/>
                  </a:lnTo>
                  <a:cubicBezTo>
                    <a:pt x="5853" y="4601"/>
                    <a:pt x="5853" y="4442"/>
                    <a:pt x="5754" y="4343"/>
                  </a:cubicBezTo>
                  <a:lnTo>
                    <a:pt x="1432" y="19"/>
                  </a:lnTo>
                  <a:cubicBezTo>
                    <a:pt x="1419" y="7"/>
                    <a:pt x="1402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1"/>
            <p:cNvSpPr/>
            <p:nvPr/>
          </p:nvSpPr>
          <p:spPr>
            <a:xfrm>
              <a:off x="8159494" y="4236289"/>
              <a:ext cx="105832" cy="100387"/>
            </a:xfrm>
            <a:custGeom>
              <a:avLst/>
              <a:gdLst/>
              <a:ahLst/>
              <a:cxnLst/>
              <a:rect l="l" t="t" r="r" b="b"/>
              <a:pathLst>
                <a:path w="7929" h="7521" extrusionOk="0">
                  <a:moveTo>
                    <a:pt x="6000" y="0"/>
                  </a:moveTo>
                  <a:cubicBezTo>
                    <a:pt x="4437" y="241"/>
                    <a:pt x="3016" y="993"/>
                    <a:pt x="1916" y="2177"/>
                  </a:cubicBezTo>
                  <a:cubicBezTo>
                    <a:pt x="792" y="3387"/>
                    <a:pt x="144" y="4895"/>
                    <a:pt x="36" y="6505"/>
                  </a:cubicBezTo>
                  <a:cubicBezTo>
                    <a:pt x="0" y="7055"/>
                    <a:pt x="436" y="7521"/>
                    <a:pt x="986" y="7521"/>
                  </a:cubicBezTo>
                  <a:lnTo>
                    <a:pt x="6924" y="7521"/>
                  </a:lnTo>
                  <a:cubicBezTo>
                    <a:pt x="6925" y="7509"/>
                    <a:pt x="6932" y="7499"/>
                    <a:pt x="6941" y="7489"/>
                  </a:cubicBezTo>
                  <a:lnTo>
                    <a:pt x="7888" y="6538"/>
                  </a:lnTo>
                  <a:cubicBezTo>
                    <a:pt x="7928" y="6498"/>
                    <a:pt x="7928" y="6433"/>
                    <a:pt x="7888" y="6394"/>
                  </a:cubicBezTo>
                  <a:lnTo>
                    <a:pt x="4177" y="2684"/>
                  </a:lnTo>
                  <a:cubicBezTo>
                    <a:pt x="4078" y="2585"/>
                    <a:pt x="4078" y="2425"/>
                    <a:pt x="4177" y="2326"/>
                  </a:cubicBezTo>
                  <a:lnTo>
                    <a:pt x="6073" y="431"/>
                  </a:lnTo>
                  <a:cubicBezTo>
                    <a:pt x="6172" y="332"/>
                    <a:pt x="6172" y="173"/>
                    <a:pt x="6073" y="74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1"/>
            <p:cNvSpPr/>
            <p:nvPr/>
          </p:nvSpPr>
          <p:spPr>
            <a:xfrm>
              <a:off x="8251454" y="4238304"/>
              <a:ext cx="97730" cy="98344"/>
            </a:xfrm>
            <a:custGeom>
              <a:avLst/>
              <a:gdLst/>
              <a:ahLst/>
              <a:cxnLst/>
              <a:rect l="l" t="t" r="r" b="b"/>
              <a:pathLst>
                <a:path w="7322" h="7368" extrusionOk="0">
                  <a:moveTo>
                    <a:pt x="2048" y="0"/>
                  </a:moveTo>
                  <a:lnTo>
                    <a:pt x="2048" y="0"/>
                  </a:lnTo>
                  <a:cubicBezTo>
                    <a:pt x="2087" y="93"/>
                    <a:pt x="2071" y="204"/>
                    <a:pt x="1994" y="280"/>
                  </a:cubicBezTo>
                  <a:lnTo>
                    <a:pt x="100" y="2174"/>
                  </a:lnTo>
                  <a:cubicBezTo>
                    <a:pt x="1" y="2272"/>
                    <a:pt x="1" y="2434"/>
                    <a:pt x="100" y="2533"/>
                  </a:cubicBezTo>
                  <a:lnTo>
                    <a:pt x="2404" y="4837"/>
                  </a:lnTo>
                  <a:cubicBezTo>
                    <a:pt x="2424" y="4857"/>
                    <a:pt x="2451" y="4866"/>
                    <a:pt x="2477" y="4866"/>
                  </a:cubicBezTo>
                  <a:cubicBezTo>
                    <a:pt x="2503" y="4866"/>
                    <a:pt x="2528" y="4857"/>
                    <a:pt x="2548" y="4837"/>
                  </a:cubicBezTo>
                  <a:lnTo>
                    <a:pt x="3498" y="3887"/>
                  </a:lnTo>
                  <a:cubicBezTo>
                    <a:pt x="3511" y="3874"/>
                    <a:pt x="3527" y="3869"/>
                    <a:pt x="3543" y="3869"/>
                  </a:cubicBezTo>
                  <a:cubicBezTo>
                    <a:pt x="3573" y="3869"/>
                    <a:pt x="3602" y="3889"/>
                    <a:pt x="3607" y="3923"/>
                  </a:cubicBezTo>
                  <a:lnTo>
                    <a:pt x="4098" y="7367"/>
                  </a:lnTo>
                  <a:lnTo>
                    <a:pt x="6333" y="7367"/>
                  </a:lnTo>
                  <a:cubicBezTo>
                    <a:pt x="6334" y="7367"/>
                    <a:pt x="6335" y="7367"/>
                    <a:pt x="6336" y="7367"/>
                  </a:cubicBezTo>
                  <a:cubicBezTo>
                    <a:pt x="6887" y="7367"/>
                    <a:pt x="7322" y="6901"/>
                    <a:pt x="7283" y="6353"/>
                  </a:cubicBezTo>
                  <a:cubicBezTo>
                    <a:pt x="7175" y="4743"/>
                    <a:pt x="6527" y="3233"/>
                    <a:pt x="5403" y="2025"/>
                  </a:cubicBezTo>
                  <a:cubicBezTo>
                    <a:pt x="4476" y="1028"/>
                    <a:pt x="3323" y="337"/>
                    <a:pt x="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1"/>
            <p:cNvSpPr/>
            <p:nvPr/>
          </p:nvSpPr>
          <p:spPr>
            <a:xfrm>
              <a:off x="8159494" y="4319961"/>
              <a:ext cx="105846" cy="16711"/>
            </a:xfrm>
            <a:custGeom>
              <a:avLst/>
              <a:gdLst/>
              <a:ahLst/>
              <a:cxnLst/>
              <a:rect l="l" t="t" r="r" b="b"/>
              <a:pathLst>
                <a:path w="7930" h="1252" extrusionOk="0">
                  <a:moveTo>
                    <a:pt x="56" y="1"/>
                  </a:moveTo>
                  <a:cubicBezTo>
                    <a:pt x="49" y="78"/>
                    <a:pt x="42" y="157"/>
                    <a:pt x="36" y="236"/>
                  </a:cubicBezTo>
                  <a:cubicBezTo>
                    <a:pt x="0" y="786"/>
                    <a:pt x="436" y="1252"/>
                    <a:pt x="986" y="1252"/>
                  </a:cubicBezTo>
                  <a:lnTo>
                    <a:pt x="6924" y="1252"/>
                  </a:lnTo>
                  <a:cubicBezTo>
                    <a:pt x="6925" y="1240"/>
                    <a:pt x="6932" y="1230"/>
                    <a:pt x="6941" y="1220"/>
                  </a:cubicBezTo>
                  <a:lnTo>
                    <a:pt x="7891" y="272"/>
                  </a:lnTo>
                  <a:cubicBezTo>
                    <a:pt x="7930" y="233"/>
                    <a:pt x="7930" y="169"/>
                    <a:pt x="7891" y="128"/>
                  </a:cubicBezTo>
                  <a:lnTo>
                    <a:pt x="7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1"/>
            <p:cNvSpPr/>
            <p:nvPr/>
          </p:nvSpPr>
          <p:spPr>
            <a:xfrm>
              <a:off x="8279042" y="4238331"/>
              <a:ext cx="70141" cy="98291"/>
            </a:xfrm>
            <a:custGeom>
              <a:avLst/>
              <a:gdLst/>
              <a:ahLst/>
              <a:cxnLst/>
              <a:rect l="l" t="t" r="r" b="b"/>
              <a:pathLst>
                <a:path w="5255" h="7364" extrusionOk="0">
                  <a:moveTo>
                    <a:pt x="0" y="1"/>
                  </a:moveTo>
                  <a:cubicBezTo>
                    <a:pt x="297" y="232"/>
                    <a:pt x="578" y="490"/>
                    <a:pt x="840" y="772"/>
                  </a:cubicBezTo>
                  <a:cubicBezTo>
                    <a:pt x="1963" y="1981"/>
                    <a:pt x="2612" y="3489"/>
                    <a:pt x="2719" y="5101"/>
                  </a:cubicBezTo>
                  <a:cubicBezTo>
                    <a:pt x="2754" y="5620"/>
                    <a:pt x="2363" y="6068"/>
                    <a:pt x="1854" y="6112"/>
                  </a:cubicBezTo>
                  <a:lnTo>
                    <a:pt x="2033" y="7364"/>
                  </a:lnTo>
                  <a:lnTo>
                    <a:pt x="4268" y="7364"/>
                  </a:lnTo>
                  <a:cubicBezTo>
                    <a:pt x="4269" y="7364"/>
                    <a:pt x="4271" y="7364"/>
                    <a:pt x="4273" y="7364"/>
                  </a:cubicBezTo>
                  <a:cubicBezTo>
                    <a:pt x="4821" y="7364"/>
                    <a:pt x="5255" y="6898"/>
                    <a:pt x="5216" y="6351"/>
                  </a:cubicBezTo>
                  <a:cubicBezTo>
                    <a:pt x="5108" y="4741"/>
                    <a:pt x="4460" y="3231"/>
                    <a:pt x="3336" y="2023"/>
                  </a:cubicBezTo>
                  <a:cubicBezTo>
                    <a:pt x="2415" y="1031"/>
                    <a:pt x="1267" y="34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1"/>
            <p:cNvSpPr/>
            <p:nvPr/>
          </p:nvSpPr>
          <p:spPr>
            <a:xfrm>
              <a:off x="8084725" y="4173038"/>
              <a:ext cx="339267" cy="426693"/>
            </a:xfrm>
            <a:custGeom>
              <a:avLst/>
              <a:gdLst/>
              <a:ahLst/>
              <a:cxnLst/>
              <a:rect l="l" t="t" r="r" b="b"/>
              <a:pathLst>
                <a:path w="25418" h="31968" extrusionOk="0">
                  <a:moveTo>
                    <a:pt x="14846" y="5471"/>
                  </a:moveTo>
                  <a:cubicBezTo>
                    <a:pt x="17224" y="6279"/>
                    <a:pt x="19125" y="8498"/>
                    <a:pt x="19309" y="11273"/>
                  </a:cubicBezTo>
                  <a:cubicBezTo>
                    <a:pt x="19327" y="11552"/>
                    <a:pt x="19106" y="11788"/>
                    <a:pt x="18827" y="11788"/>
                  </a:cubicBezTo>
                  <a:lnTo>
                    <a:pt x="16997" y="11788"/>
                  </a:lnTo>
                  <a:lnTo>
                    <a:pt x="16564" y="8746"/>
                  </a:lnTo>
                  <a:cubicBezTo>
                    <a:pt x="16522" y="8462"/>
                    <a:pt x="16281" y="8288"/>
                    <a:pt x="16032" y="8288"/>
                  </a:cubicBezTo>
                  <a:cubicBezTo>
                    <a:pt x="15901" y="8288"/>
                    <a:pt x="15767" y="8337"/>
                    <a:pt x="15660" y="8444"/>
                  </a:cubicBezTo>
                  <a:lnTo>
                    <a:pt x="14968" y="9135"/>
                  </a:lnTo>
                  <a:lnTo>
                    <a:pt x="13077" y="7243"/>
                  </a:lnTo>
                  <a:cubicBezTo>
                    <a:pt x="14251" y="6068"/>
                    <a:pt x="14825" y="5494"/>
                    <a:pt x="14846" y="5471"/>
                  </a:cubicBezTo>
                  <a:close/>
                  <a:moveTo>
                    <a:pt x="3453" y="14440"/>
                  </a:moveTo>
                  <a:lnTo>
                    <a:pt x="3803" y="19183"/>
                  </a:lnTo>
                  <a:cubicBezTo>
                    <a:pt x="2203" y="19067"/>
                    <a:pt x="934" y="17727"/>
                    <a:pt x="934" y="16097"/>
                  </a:cubicBezTo>
                  <a:lnTo>
                    <a:pt x="934" y="15886"/>
                  </a:lnTo>
                  <a:cubicBezTo>
                    <a:pt x="934" y="15088"/>
                    <a:pt x="1584" y="14440"/>
                    <a:pt x="2382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88"/>
                    <a:pt x="24479" y="15886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3"/>
                  </a:cubicBezTo>
                  <a:lnTo>
                    <a:pt x="21960" y="14440"/>
                  </a:lnTo>
                  <a:close/>
                  <a:moveTo>
                    <a:pt x="8611" y="27177"/>
                  </a:moveTo>
                  <a:cubicBezTo>
                    <a:pt x="10072" y="28036"/>
                    <a:pt x="11589" y="28516"/>
                    <a:pt x="12705" y="28516"/>
                  </a:cubicBezTo>
                  <a:cubicBezTo>
                    <a:pt x="13773" y="28516"/>
                    <a:pt x="15297" y="28061"/>
                    <a:pt x="16800" y="27183"/>
                  </a:cubicBezTo>
                  <a:lnTo>
                    <a:pt x="16800" y="27958"/>
                  </a:lnTo>
                  <a:cubicBezTo>
                    <a:pt x="16800" y="29041"/>
                    <a:pt x="17432" y="30042"/>
                    <a:pt x="18408" y="30511"/>
                  </a:cubicBezTo>
                  <a:lnTo>
                    <a:pt x="19492" y="31030"/>
                  </a:lnTo>
                  <a:lnTo>
                    <a:pt x="5919" y="31030"/>
                  </a:lnTo>
                  <a:lnTo>
                    <a:pt x="7004" y="30511"/>
                  </a:lnTo>
                  <a:cubicBezTo>
                    <a:pt x="7980" y="30042"/>
                    <a:pt x="8611" y="29040"/>
                    <a:pt x="8611" y="27958"/>
                  </a:cubicBezTo>
                  <a:lnTo>
                    <a:pt x="8611" y="27177"/>
                  </a:lnTo>
                  <a:close/>
                  <a:moveTo>
                    <a:pt x="10119" y="0"/>
                  </a:moveTo>
                  <a:cubicBezTo>
                    <a:pt x="9983" y="0"/>
                    <a:pt x="9846" y="52"/>
                    <a:pt x="9742" y="156"/>
                  </a:cubicBezTo>
                  <a:lnTo>
                    <a:pt x="8429" y="1469"/>
                  </a:lnTo>
                  <a:cubicBezTo>
                    <a:pt x="8222" y="1676"/>
                    <a:pt x="8217" y="2014"/>
                    <a:pt x="8429" y="2224"/>
                  </a:cubicBezTo>
                  <a:lnTo>
                    <a:pt x="9191" y="2986"/>
                  </a:lnTo>
                  <a:cubicBezTo>
                    <a:pt x="5530" y="4462"/>
                    <a:pt x="2994" y="8176"/>
                    <a:pt x="3308" y="12426"/>
                  </a:cubicBezTo>
                  <a:lnTo>
                    <a:pt x="3387" y="13500"/>
                  </a:lnTo>
                  <a:lnTo>
                    <a:pt x="2385" y="13500"/>
                  </a:lnTo>
                  <a:cubicBezTo>
                    <a:pt x="1071" y="13500"/>
                    <a:pt x="0" y="14569"/>
                    <a:pt x="0" y="15885"/>
                  </a:cubicBezTo>
                  <a:lnTo>
                    <a:pt x="0" y="16094"/>
                  </a:lnTo>
                  <a:cubicBezTo>
                    <a:pt x="0" y="18265"/>
                    <a:pt x="1724" y="20040"/>
                    <a:pt x="3875" y="20123"/>
                  </a:cubicBezTo>
                  <a:lnTo>
                    <a:pt x="3918" y="20699"/>
                  </a:lnTo>
                  <a:cubicBezTo>
                    <a:pt x="4097" y="23131"/>
                    <a:pt x="5741" y="25177"/>
                    <a:pt x="7679" y="26568"/>
                  </a:cubicBezTo>
                  <a:lnTo>
                    <a:pt x="7679" y="27958"/>
                  </a:lnTo>
                  <a:cubicBezTo>
                    <a:pt x="7679" y="28683"/>
                    <a:pt x="7257" y="29353"/>
                    <a:pt x="6605" y="29666"/>
                  </a:cubicBezTo>
                  <a:lnTo>
                    <a:pt x="4677" y="30591"/>
                  </a:lnTo>
                  <a:cubicBezTo>
                    <a:pt x="4370" y="30738"/>
                    <a:pt x="4207" y="31072"/>
                    <a:pt x="4284" y="31403"/>
                  </a:cubicBezTo>
                  <a:cubicBezTo>
                    <a:pt x="4360" y="31735"/>
                    <a:pt x="4649" y="31967"/>
                    <a:pt x="4991" y="31967"/>
                  </a:cubicBezTo>
                  <a:lnTo>
                    <a:pt x="20429" y="31967"/>
                  </a:lnTo>
                  <a:cubicBezTo>
                    <a:pt x="20771" y="31967"/>
                    <a:pt x="21062" y="31735"/>
                    <a:pt x="21137" y="31403"/>
                  </a:cubicBezTo>
                  <a:cubicBezTo>
                    <a:pt x="21211" y="31072"/>
                    <a:pt x="21051" y="30738"/>
                    <a:pt x="20744" y="30591"/>
                  </a:cubicBezTo>
                  <a:lnTo>
                    <a:pt x="18815" y="29666"/>
                  </a:lnTo>
                  <a:cubicBezTo>
                    <a:pt x="18162" y="29351"/>
                    <a:pt x="17742" y="28680"/>
                    <a:pt x="17742" y="27958"/>
                  </a:cubicBezTo>
                  <a:lnTo>
                    <a:pt x="17742" y="26575"/>
                  </a:lnTo>
                  <a:cubicBezTo>
                    <a:pt x="18241" y="26216"/>
                    <a:pt x="18728" y="25809"/>
                    <a:pt x="19180" y="25354"/>
                  </a:cubicBezTo>
                  <a:cubicBezTo>
                    <a:pt x="19363" y="25170"/>
                    <a:pt x="19362" y="24874"/>
                    <a:pt x="19178" y="24692"/>
                  </a:cubicBezTo>
                  <a:cubicBezTo>
                    <a:pt x="19087" y="24601"/>
                    <a:pt x="18967" y="24555"/>
                    <a:pt x="18848" y="24555"/>
                  </a:cubicBezTo>
                  <a:cubicBezTo>
                    <a:pt x="18728" y="24555"/>
                    <a:pt x="18608" y="24601"/>
                    <a:pt x="18517" y="24694"/>
                  </a:cubicBezTo>
                  <a:cubicBezTo>
                    <a:pt x="16691" y="26523"/>
                    <a:pt x="14180" y="27579"/>
                    <a:pt x="12709" y="27579"/>
                  </a:cubicBezTo>
                  <a:cubicBezTo>
                    <a:pt x="9995" y="27579"/>
                    <a:pt x="5136" y="24465"/>
                    <a:pt x="4852" y="20631"/>
                  </a:cubicBezTo>
                  <a:cubicBezTo>
                    <a:pt x="4672" y="18186"/>
                    <a:pt x="4444" y="15095"/>
                    <a:pt x="4242" y="12360"/>
                  </a:cubicBezTo>
                  <a:cubicBezTo>
                    <a:pt x="3956" y="8489"/>
                    <a:pt x="6280" y="4976"/>
                    <a:pt x="9919" y="3715"/>
                  </a:cubicBezTo>
                  <a:lnTo>
                    <a:pt x="10663" y="4460"/>
                  </a:lnTo>
                  <a:cubicBezTo>
                    <a:pt x="10147" y="4603"/>
                    <a:pt x="9646" y="4801"/>
                    <a:pt x="9171" y="5055"/>
                  </a:cubicBezTo>
                  <a:cubicBezTo>
                    <a:pt x="8943" y="5177"/>
                    <a:pt x="8855" y="5460"/>
                    <a:pt x="8977" y="5688"/>
                  </a:cubicBezTo>
                  <a:cubicBezTo>
                    <a:pt x="9062" y="5846"/>
                    <a:pt x="9224" y="5937"/>
                    <a:pt x="9392" y="5937"/>
                  </a:cubicBezTo>
                  <a:cubicBezTo>
                    <a:pt x="9466" y="5937"/>
                    <a:pt x="9540" y="5919"/>
                    <a:pt x="9610" y="5882"/>
                  </a:cubicBezTo>
                  <a:cubicBezTo>
                    <a:pt x="9983" y="5682"/>
                    <a:pt x="10376" y="5521"/>
                    <a:pt x="10779" y="5401"/>
                  </a:cubicBezTo>
                  <a:lnTo>
                    <a:pt x="10779" y="5401"/>
                  </a:lnTo>
                  <a:lnTo>
                    <a:pt x="9449" y="6731"/>
                  </a:lnTo>
                  <a:cubicBezTo>
                    <a:pt x="9168" y="7014"/>
                    <a:pt x="9168" y="7470"/>
                    <a:pt x="9449" y="7753"/>
                  </a:cubicBezTo>
                  <a:lnTo>
                    <a:pt x="10626" y="8929"/>
                  </a:lnTo>
                  <a:cubicBezTo>
                    <a:pt x="10717" y="9021"/>
                    <a:pt x="10837" y="9066"/>
                    <a:pt x="10957" y="9066"/>
                  </a:cubicBezTo>
                  <a:cubicBezTo>
                    <a:pt x="11076" y="9066"/>
                    <a:pt x="11196" y="9021"/>
                    <a:pt x="11287" y="8929"/>
                  </a:cubicBezTo>
                  <a:cubicBezTo>
                    <a:pt x="11471" y="8746"/>
                    <a:pt x="11471" y="8450"/>
                    <a:pt x="11287" y="8266"/>
                  </a:cubicBezTo>
                  <a:lnTo>
                    <a:pt x="10263" y="7243"/>
                  </a:lnTo>
                  <a:lnTo>
                    <a:pt x="12006" y="5500"/>
                  </a:lnTo>
                  <a:cubicBezTo>
                    <a:pt x="12289" y="5217"/>
                    <a:pt x="12289" y="4761"/>
                    <a:pt x="12006" y="4478"/>
                  </a:cubicBezTo>
                  <a:lnTo>
                    <a:pt x="9376" y="1848"/>
                  </a:lnTo>
                  <a:lnTo>
                    <a:pt x="10119" y="1103"/>
                  </a:lnTo>
                  <a:lnTo>
                    <a:pt x="14007" y="4991"/>
                  </a:lnTo>
                  <a:lnTo>
                    <a:pt x="12263" y="6731"/>
                  </a:lnTo>
                  <a:cubicBezTo>
                    <a:pt x="11982" y="7014"/>
                    <a:pt x="11982" y="7470"/>
                    <a:pt x="12263" y="7753"/>
                  </a:cubicBezTo>
                  <a:lnTo>
                    <a:pt x="14568" y="10057"/>
                  </a:lnTo>
                  <a:cubicBezTo>
                    <a:pt x="14679" y="10168"/>
                    <a:pt x="14825" y="10224"/>
                    <a:pt x="14971" y="10224"/>
                  </a:cubicBezTo>
                  <a:cubicBezTo>
                    <a:pt x="15117" y="10224"/>
                    <a:pt x="15263" y="10168"/>
                    <a:pt x="15374" y="10057"/>
                  </a:cubicBezTo>
                  <a:lnTo>
                    <a:pt x="15752" y="9678"/>
                  </a:lnTo>
                  <a:lnTo>
                    <a:pt x="16053" y="11788"/>
                  </a:lnTo>
                  <a:lnTo>
                    <a:pt x="13642" y="11788"/>
                  </a:lnTo>
                  <a:lnTo>
                    <a:pt x="13824" y="11607"/>
                  </a:lnTo>
                  <a:cubicBezTo>
                    <a:pt x="14047" y="11385"/>
                    <a:pt x="14047" y="11022"/>
                    <a:pt x="13824" y="10802"/>
                  </a:cubicBezTo>
                  <a:lnTo>
                    <a:pt x="12852" y="9829"/>
                  </a:lnTo>
                  <a:cubicBezTo>
                    <a:pt x="12760" y="9737"/>
                    <a:pt x="12641" y="9691"/>
                    <a:pt x="12521" y="9691"/>
                  </a:cubicBezTo>
                  <a:cubicBezTo>
                    <a:pt x="12401" y="9691"/>
                    <a:pt x="12281" y="9737"/>
                    <a:pt x="12190" y="9829"/>
                  </a:cubicBezTo>
                  <a:cubicBezTo>
                    <a:pt x="12006" y="10013"/>
                    <a:pt x="12006" y="10308"/>
                    <a:pt x="12190" y="10491"/>
                  </a:cubicBezTo>
                  <a:lnTo>
                    <a:pt x="12902" y="11204"/>
                  </a:lnTo>
                  <a:lnTo>
                    <a:pt x="12318" y="11788"/>
                  </a:lnTo>
                  <a:lnTo>
                    <a:pt x="6588" y="11788"/>
                  </a:lnTo>
                  <a:cubicBezTo>
                    <a:pt x="6308" y="11788"/>
                    <a:pt x="6087" y="11551"/>
                    <a:pt x="6106" y="11273"/>
                  </a:cubicBezTo>
                  <a:cubicBezTo>
                    <a:pt x="6213" y="9666"/>
                    <a:pt x="6886" y="8216"/>
                    <a:pt x="8003" y="7086"/>
                  </a:cubicBezTo>
                  <a:cubicBezTo>
                    <a:pt x="8185" y="6900"/>
                    <a:pt x="8182" y="6605"/>
                    <a:pt x="7999" y="6423"/>
                  </a:cubicBezTo>
                  <a:cubicBezTo>
                    <a:pt x="7907" y="6333"/>
                    <a:pt x="7788" y="6288"/>
                    <a:pt x="7670" y="6288"/>
                  </a:cubicBezTo>
                  <a:cubicBezTo>
                    <a:pt x="7549" y="6288"/>
                    <a:pt x="7428" y="6335"/>
                    <a:pt x="7336" y="6428"/>
                  </a:cubicBezTo>
                  <a:cubicBezTo>
                    <a:pt x="6086" y="7695"/>
                    <a:pt x="5295" y="9343"/>
                    <a:pt x="5172" y="11212"/>
                  </a:cubicBezTo>
                  <a:cubicBezTo>
                    <a:pt x="5117" y="12030"/>
                    <a:pt x="5769" y="12726"/>
                    <a:pt x="6588" y="12726"/>
                  </a:cubicBezTo>
                  <a:lnTo>
                    <a:pt x="18828" y="12726"/>
                  </a:lnTo>
                  <a:cubicBezTo>
                    <a:pt x="19647" y="12726"/>
                    <a:pt x="20299" y="12032"/>
                    <a:pt x="20246" y="11212"/>
                  </a:cubicBezTo>
                  <a:cubicBezTo>
                    <a:pt x="20026" y="7931"/>
                    <a:pt x="17713" y="5316"/>
                    <a:pt x="14822" y="4480"/>
                  </a:cubicBezTo>
                  <a:cubicBezTo>
                    <a:pt x="14816" y="4474"/>
                    <a:pt x="14893" y="4551"/>
                    <a:pt x="13638" y="3296"/>
                  </a:cubicBezTo>
                  <a:lnTo>
                    <a:pt x="13638" y="3296"/>
                  </a:lnTo>
                  <a:cubicBezTo>
                    <a:pt x="18040" y="3768"/>
                    <a:pt x="21519" y="7671"/>
                    <a:pt x="21174" y="12360"/>
                  </a:cubicBezTo>
                  <a:cubicBezTo>
                    <a:pt x="20943" y="15500"/>
                    <a:pt x="20788" y="17601"/>
                    <a:pt x="20564" y="20631"/>
                  </a:cubicBezTo>
                  <a:cubicBezTo>
                    <a:pt x="20504" y="21449"/>
                    <a:pt x="20246" y="22260"/>
                    <a:pt x="19795" y="23042"/>
                  </a:cubicBezTo>
                  <a:cubicBezTo>
                    <a:pt x="19614" y="23358"/>
                    <a:pt x="19845" y="23742"/>
                    <a:pt x="20201" y="23742"/>
                  </a:cubicBezTo>
                  <a:cubicBezTo>
                    <a:pt x="20362" y="23742"/>
                    <a:pt x="20520" y="23659"/>
                    <a:pt x="20607" y="23508"/>
                  </a:cubicBezTo>
                  <a:cubicBezTo>
                    <a:pt x="21128" y="22601"/>
                    <a:pt x="21430" y="21659"/>
                    <a:pt x="21500" y="20699"/>
                  </a:cubicBezTo>
                  <a:lnTo>
                    <a:pt x="21543" y="20123"/>
                  </a:lnTo>
                  <a:cubicBezTo>
                    <a:pt x="23692" y="20040"/>
                    <a:pt x="25417" y="18265"/>
                    <a:pt x="25417" y="16094"/>
                  </a:cubicBezTo>
                  <a:lnTo>
                    <a:pt x="25417" y="15885"/>
                  </a:lnTo>
                  <a:cubicBezTo>
                    <a:pt x="25414" y="14572"/>
                    <a:pt x="24344" y="13501"/>
                    <a:pt x="23029" y="13501"/>
                  </a:cubicBezTo>
                  <a:lnTo>
                    <a:pt x="22028" y="13501"/>
                  </a:lnTo>
                  <a:lnTo>
                    <a:pt x="22107" y="12428"/>
                  </a:lnTo>
                  <a:cubicBezTo>
                    <a:pt x="22303" y="9786"/>
                    <a:pt x="21417" y="7261"/>
                    <a:pt x="19613" y="5321"/>
                  </a:cubicBezTo>
                  <a:cubicBezTo>
                    <a:pt x="17805" y="3376"/>
                    <a:pt x="15351" y="2310"/>
                    <a:pt x="12709" y="2310"/>
                  </a:cubicBezTo>
                  <a:cubicBezTo>
                    <a:pt x="12689" y="2310"/>
                    <a:pt x="12670" y="2310"/>
                    <a:pt x="12651" y="2310"/>
                  </a:cubicBezTo>
                  <a:lnTo>
                    <a:pt x="10497" y="156"/>
                  </a:lnTo>
                  <a:cubicBezTo>
                    <a:pt x="10393" y="52"/>
                    <a:pt x="10256" y="0"/>
                    <a:pt x="1011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1"/>
            <p:cNvSpPr/>
            <p:nvPr/>
          </p:nvSpPr>
          <p:spPr>
            <a:xfrm>
              <a:off x="8181636" y="4371613"/>
              <a:ext cx="62306" cy="12507"/>
            </a:xfrm>
            <a:custGeom>
              <a:avLst/>
              <a:gdLst/>
              <a:ahLst/>
              <a:cxnLst/>
              <a:rect l="l" t="t" r="r" b="b"/>
              <a:pathLst>
                <a:path w="4668" h="937" extrusionOk="0">
                  <a:moveTo>
                    <a:pt x="468" y="1"/>
                  </a:moveTo>
                  <a:cubicBezTo>
                    <a:pt x="210" y="1"/>
                    <a:pt x="0" y="210"/>
                    <a:pt x="0" y="468"/>
                  </a:cubicBezTo>
                  <a:cubicBezTo>
                    <a:pt x="0" y="727"/>
                    <a:pt x="210" y="936"/>
                    <a:pt x="468" y="936"/>
                  </a:cubicBezTo>
                  <a:lnTo>
                    <a:pt x="4199" y="936"/>
                  </a:lnTo>
                  <a:cubicBezTo>
                    <a:pt x="4457" y="936"/>
                    <a:pt x="4668" y="727"/>
                    <a:pt x="4668" y="468"/>
                  </a:cubicBezTo>
                  <a:cubicBezTo>
                    <a:pt x="4668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1"/>
            <p:cNvSpPr/>
            <p:nvPr/>
          </p:nvSpPr>
          <p:spPr>
            <a:xfrm>
              <a:off x="8248090" y="4371613"/>
              <a:ext cx="78937" cy="78577"/>
            </a:xfrm>
            <a:custGeom>
              <a:avLst/>
              <a:gdLst/>
              <a:ahLst/>
              <a:cxnLst/>
              <a:rect l="l" t="t" r="r" b="b"/>
              <a:pathLst>
                <a:path w="5914" h="5887" extrusionOk="0">
                  <a:moveTo>
                    <a:pt x="2962" y="1"/>
                  </a:moveTo>
                  <a:cubicBezTo>
                    <a:pt x="2016" y="1"/>
                    <a:pt x="1247" y="770"/>
                    <a:pt x="1247" y="1715"/>
                  </a:cubicBezTo>
                  <a:lnTo>
                    <a:pt x="1247" y="4172"/>
                  </a:lnTo>
                  <a:cubicBezTo>
                    <a:pt x="1247" y="4601"/>
                    <a:pt x="897" y="4951"/>
                    <a:pt x="468" y="4951"/>
                  </a:cubicBezTo>
                  <a:cubicBezTo>
                    <a:pt x="210" y="4951"/>
                    <a:pt x="0" y="5161"/>
                    <a:pt x="0" y="5419"/>
                  </a:cubicBezTo>
                  <a:cubicBezTo>
                    <a:pt x="0" y="5677"/>
                    <a:pt x="210" y="5887"/>
                    <a:pt x="468" y="5887"/>
                  </a:cubicBezTo>
                  <a:cubicBezTo>
                    <a:pt x="1414" y="5887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3" y="936"/>
                    <a:pt x="2962" y="936"/>
                  </a:cubicBezTo>
                  <a:lnTo>
                    <a:pt x="5446" y="936"/>
                  </a:lnTo>
                  <a:cubicBezTo>
                    <a:pt x="5704" y="936"/>
                    <a:pt x="5914" y="727"/>
                    <a:pt x="5914" y="468"/>
                  </a:cubicBezTo>
                  <a:cubicBezTo>
                    <a:pt x="5914" y="210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1"/>
            <p:cNvSpPr/>
            <p:nvPr/>
          </p:nvSpPr>
          <p:spPr>
            <a:xfrm>
              <a:off x="8206435" y="4480284"/>
              <a:ext cx="95808" cy="23505"/>
            </a:xfrm>
            <a:custGeom>
              <a:avLst/>
              <a:gdLst/>
              <a:ahLst/>
              <a:cxnLst/>
              <a:rect l="l" t="t" r="r" b="b"/>
              <a:pathLst>
                <a:path w="7178" h="1761" extrusionOk="0">
                  <a:moveTo>
                    <a:pt x="3590" y="1"/>
                  </a:moveTo>
                  <a:cubicBezTo>
                    <a:pt x="2604" y="1"/>
                    <a:pt x="1617" y="226"/>
                    <a:pt x="718" y="678"/>
                  </a:cubicBezTo>
                  <a:lnTo>
                    <a:pt x="325" y="876"/>
                  </a:lnTo>
                  <a:cubicBezTo>
                    <a:pt x="94" y="992"/>
                    <a:pt x="0" y="1273"/>
                    <a:pt x="116" y="1503"/>
                  </a:cubicBezTo>
                  <a:cubicBezTo>
                    <a:pt x="198" y="1666"/>
                    <a:pt x="364" y="1760"/>
                    <a:pt x="536" y="1760"/>
                  </a:cubicBezTo>
                  <a:cubicBezTo>
                    <a:pt x="606" y="1760"/>
                    <a:pt x="678" y="1744"/>
                    <a:pt x="745" y="1711"/>
                  </a:cubicBezTo>
                  <a:lnTo>
                    <a:pt x="1138" y="1514"/>
                  </a:lnTo>
                  <a:cubicBezTo>
                    <a:pt x="1906" y="1129"/>
                    <a:pt x="2748" y="936"/>
                    <a:pt x="3590" y="936"/>
                  </a:cubicBezTo>
                  <a:cubicBezTo>
                    <a:pt x="4432" y="936"/>
                    <a:pt x="5274" y="1129"/>
                    <a:pt x="6041" y="1514"/>
                  </a:cubicBezTo>
                  <a:lnTo>
                    <a:pt x="6434" y="1711"/>
                  </a:lnTo>
                  <a:cubicBezTo>
                    <a:pt x="6501" y="1744"/>
                    <a:pt x="6573" y="1760"/>
                    <a:pt x="6643" y="1760"/>
                  </a:cubicBezTo>
                  <a:cubicBezTo>
                    <a:pt x="6815" y="1760"/>
                    <a:pt x="6980" y="1666"/>
                    <a:pt x="7062" y="1503"/>
                  </a:cubicBezTo>
                  <a:cubicBezTo>
                    <a:pt x="7178" y="1272"/>
                    <a:pt x="7085" y="991"/>
                    <a:pt x="6853" y="876"/>
                  </a:cubicBezTo>
                  <a:lnTo>
                    <a:pt x="6460" y="678"/>
                  </a:lnTo>
                  <a:cubicBezTo>
                    <a:pt x="5562" y="226"/>
                    <a:pt x="4576" y="1"/>
                    <a:pt x="359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969;p50">
            <a:extLst>
              <a:ext uri="{FF2B5EF4-FFF2-40B4-BE49-F238E27FC236}">
                <a16:creationId xmlns:a16="http://schemas.microsoft.com/office/drawing/2014/main" id="{11937546-AD61-4886-A842-073CCBE1C399}"/>
              </a:ext>
            </a:extLst>
          </p:cNvPr>
          <p:cNvSpPr txBox="1">
            <a:spLocks/>
          </p:cNvSpPr>
          <p:nvPr/>
        </p:nvSpPr>
        <p:spPr>
          <a:xfrm>
            <a:off x="576661" y="1021707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/>
              <a:t>RĂSPUNS</a:t>
            </a:r>
            <a:endParaRPr lang="ro-RO" dirty="0"/>
          </a:p>
        </p:txBody>
      </p:sp>
      <p:pic>
        <p:nvPicPr>
          <p:cNvPr id="150" name="Imagine 149">
            <a:extLst>
              <a:ext uri="{FF2B5EF4-FFF2-40B4-BE49-F238E27FC236}">
                <a16:creationId xmlns:a16="http://schemas.microsoft.com/office/drawing/2014/main" id="{8D207A04-0B94-414D-993D-A18757A0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69" y="1669762"/>
            <a:ext cx="810596" cy="638148"/>
          </a:xfrm>
          <a:prstGeom prst="rect">
            <a:avLst/>
          </a:prstGeom>
        </p:spPr>
      </p:pic>
      <p:grpSp>
        <p:nvGrpSpPr>
          <p:cNvPr id="151" name="Grupare 150">
            <a:extLst>
              <a:ext uri="{FF2B5EF4-FFF2-40B4-BE49-F238E27FC236}">
                <a16:creationId xmlns:a16="http://schemas.microsoft.com/office/drawing/2014/main" id="{8F30B53E-DD76-4A7D-A03B-F8B3FD4E6B7E}"/>
              </a:ext>
            </a:extLst>
          </p:cNvPr>
          <p:cNvGrpSpPr/>
          <p:nvPr/>
        </p:nvGrpSpPr>
        <p:grpSpPr>
          <a:xfrm>
            <a:off x="8279042" y="55333"/>
            <a:ext cx="721863" cy="652726"/>
            <a:chOff x="5328703" y="498687"/>
            <a:chExt cx="1179424" cy="1004504"/>
          </a:xfrm>
        </p:grpSpPr>
        <p:sp>
          <p:nvSpPr>
            <p:cNvPr id="152" name="Google Shape;2967;p50">
              <a:extLst>
                <a:ext uri="{FF2B5EF4-FFF2-40B4-BE49-F238E27FC236}">
                  <a16:creationId xmlns:a16="http://schemas.microsoft.com/office/drawing/2014/main" id="{CB5AE42E-D3FE-4C3E-81A9-0AEFDD05D6D1}"/>
                </a:ext>
              </a:extLst>
            </p:cNvPr>
            <p:cNvSpPr/>
            <p:nvPr/>
          </p:nvSpPr>
          <p:spPr>
            <a:xfrm>
              <a:off x="5328703" y="498687"/>
              <a:ext cx="1179424" cy="100450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53" name="Google Shape;3002;p50">
              <a:extLst>
                <a:ext uri="{FF2B5EF4-FFF2-40B4-BE49-F238E27FC236}">
                  <a16:creationId xmlns:a16="http://schemas.microsoft.com/office/drawing/2014/main" id="{0EA48F06-4511-465A-B7C3-8BB9DB32EFDA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155" name="Google Shape;3003;p50">
                <a:extLst>
                  <a:ext uri="{FF2B5EF4-FFF2-40B4-BE49-F238E27FC236}">
                    <a16:creationId xmlns:a16="http://schemas.microsoft.com/office/drawing/2014/main" id="{9BAE04D0-D821-4000-BDD1-CC17262E3158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6" name="Google Shape;3004;p50">
                <a:extLst>
                  <a:ext uri="{FF2B5EF4-FFF2-40B4-BE49-F238E27FC236}">
                    <a16:creationId xmlns:a16="http://schemas.microsoft.com/office/drawing/2014/main" id="{B752E2C4-6BF9-4414-9088-4DF91F6F47C3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7" name="Google Shape;3005;p50">
                <a:extLst>
                  <a:ext uri="{FF2B5EF4-FFF2-40B4-BE49-F238E27FC236}">
                    <a16:creationId xmlns:a16="http://schemas.microsoft.com/office/drawing/2014/main" id="{53817C07-B31D-4292-8B5B-4E231739A40A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8" name="Google Shape;3006;p50">
                <a:extLst>
                  <a:ext uri="{FF2B5EF4-FFF2-40B4-BE49-F238E27FC236}">
                    <a16:creationId xmlns:a16="http://schemas.microsoft.com/office/drawing/2014/main" id="{20B9EDC5-652A-41C5-AF64-1868AC7C5999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9" name="Google Shape;3007;p50">
                <a:extLst>
                  <a:ext uri="{FF2B5EF4-FFF2-40B4-BE49-F238E27FC236}">
                    <a16:creationId xmlns:a16="http://schemas.microsoft.com/office/drawing/2014/main" id="{824A620E-6916-4CBD-94A5-32F97CD8D71B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0" name="Google Shape;3008;p50">
                <a:extLst>
                  <a:ext uri="{FF2B5EF4-FFF2-40B4-BE49-F238E27FC236}">
                    <a16:creationId xmlns:a16="http://schemas.microsoft.com/office/drawing/2014/main" id="{4F8E9127-E270-44FF-A9F9-A50D516FE87B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1" name="Google Shape;3009;p50">
                <a:extLst>
                  <a:ext uri="{FF2B5EF4-FFF2-40B4-BE49-F238E27FC236}">
                    <a16:creationId xmlns:a16="http://schemas.microsoft.com/office/drawing/2014/main" id="{D4266D6D-0676-4600-9738-2F711CFCE3FA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2" name="Google Shape;3010;p50">
                <a:extLst>
                  <a:ext uri="{FF2B5EF4-FFF2-40B4-BE49-F238E27FC236}">
                    <a16:creationId xmlns:a16="http://schemas.microsoft.com/office/drawing/2014/main" id="{B87A57DA-CE17-4FA6-9B0F-338FF342E443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3" name="Google Shape;3011;p50">
                <a:extLst>
                  <a:ext uri="{FF2B5EF4-FFF2-40B4-BE49-F238E27FC236}">
                    <a16:creationId xmlns:a16="http://schemas.microsoft.com/office/drawing/2014/main" id="{5B63F80B-E4F3-4284-9690-DAE2E481FA74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54" name="Google Shape;3033;p50">
              <a:extLst>
                <a:ext uri="{FF2B5EF4-FFF2-40B4-BE49-F238E27FC236}">
                  <a16:creationId xmlns:a16="http://schemas.microsoft.com/office/drawing/2014/main" id="{D8E2D76F-CA96-4DEF-9EE9-FF5C24F961A9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76" name="Imagine 175">
            <a:hlinkClick r:id="rId4" action="ppaction://hlinksldjump"/>
            <a:extLst>
              <a:ext uri="{FF2B5EF4-FFF2-40B4-BE49-F238E27FC236}">
                <a16:creationId xmlns:a16="http://schemas.microsoft.com/office/drawing/2014/main" id="{C537FC40-BE39-4B68-8011-82CCD80D77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19840" y="4211507"/>
            <a:ext cx="1053375" cy="63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FD459498-E615-42F7-8F61-20404B21BCBE}"/>
                  </a:ext>
                </a:extLst>
              </p:cNvPr>
              <p:cNvSpPr/>
              <p:nvPr/>
            </p:nvSpPr>
            <p:spPr>
              <a:xfrm>
                <a:off x="1756932" y="2243372"/>
                <a:ext cx="236001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o-R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2000" dirty="0"/>
              </a:p>
            </p:txBody>
          </p:sp>
        </mc:Choice>
        <mc:Fallback xmlns="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FD459498-E615-42F7-8F61-20404B21B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932" y="2243372"/>
                <a:ext cx="236001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81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53"/>
          <p:cNvGrpSpPr/>
          <p:nvPr/>
        </p:nvGrpSpPr>
        <p:grpSpPr>
          <a:xfrm>
            <a:off x="4830618" y="433411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4664553" y="3318357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665424" y="-80536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3143;p51">
            <a:extLst>
              <a:ext uri="{FF2B5EF4-FFF2-40B4-BE49-F238E27FC236}">
                <a16:creationId xmlns:a16="http://schemas.microsoft.com/office/drawing/2014/main" id="{123612EB-A5E1-4CF3-9F52-290F556E65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668" y="82336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173" name="Google Shape;1733;p43">
            <a:extLst>
              <a:ext uri="{FF2B5EF4-FFF2-40B4-BE49-F238E27FC236}">
                <a16:creationId xmlns:a16="http://schemas.microsoft.com/office/drawing/2014/main" id="{6767C64E-D12A-4D68-B78D-B09DFD9358CE}"/>
              </a:ext>
            </a:extLst>
          </p:cNvPr>
          <p:cNvSpPr/>
          <p:nvPr/>
        </p:nvSpPr>
        <p:spPr>
          <a:xfrm>
            <a:off x="977171" y="746483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35;p43">
            <a:extLst>
              <a:ext uri="{FF2B5EF4-FFF2-40B4-BE49-F238E27FC236}">
                <a16:creationId xmlns:a16="http://schemas.microsoft.com/office/drawing/2014/main" id="{FC4D7376-CF20-4ADA-B8F7-8A4E915FA460}"/>
              </a:ext>
            </a:extLst>
          </p:cNvPr>
          <p:cNvSpPr txBox="1">
            <a:spLocks/>
          </p:cNvSpPr>
          <p:nvPr/>
        </p:nvSpPr>
        <p:spPr>
          <a:xfrm>
            <a:off x="716843" y="779191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grpSp>
        <p:nvGrpSpPr>
          <p:cNvPr id="175" name="Grupare 174">
            <a:extLst>
              <a:ext uri="{FF2B5EF4-FFF2-40B4-BE49-F238E27FC236}">
                <a16:creationId xmlns:a16="http://schemas.microsoft.com/office/drawing/2014/main" id="{A7E7C847-EBA8-4ACB-AF0E-2B8A4EE9FA1A}"/>
              </a:ext>
            </a:extLst>
          </p:cNvPr>
          <p:cNvGrpSpPr/>
          <p:nvPr/>
        </p:nvGrpSpPr>
        <p:grpSpPr>
          <a:xfrm>
            <a:off x="8210548" y="16276"/>
            <a:ext cx="775829" cy="708148"/>
            <a:chOff x="5058635" y="1739094"/>
            <a:chExt cx="775829" cy="708148"/>
          </a:xfrm>
        </p:grpSpPr>
        <p:sp>
          <p:nvSpPr>
            <p:cNvPr id="176" name="Google Shape;2967;p50">
              <a:extLst>
                <a:ext uri="{FF2B5EF4-FFF2-40B4-BE49-F238E27FC236}">
                  <a16:creationId xmlns:a16="http://schemas.microsoft.com/office/drawing/2014/main" id="{0D3A521D-C82B-4301-86B3-DAA63E3F6D0E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77" name="Google Shape;3002;p50">
              <a:extLst>
                <a:ext uri="{FF2B5EF4-FFF2-40B4-BE49-F238E27FC236}">
                  <a16:creationId xmlns:a16="http://schemas.microsoft.com/office/drawing/2014/main" id="{5C659F49-26C1-4DCC-895A-4F9A78AFCFC5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179" name="Google Shape;3003;p50">
                <a:extLst>
                  <a:ext uri="{FF2B5EF4-FFF2-40B4-BE49-F238E27FC236}">
                    <a16:creationId xmlns:a16="http://schemas.microsoft.com/office/drawing/2014/main" id="{1CD07F67-77F5-4A8A-B71E-5CB8E0FDD28B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0" name="Google Shape;3004;p50">
                <a:extLst>
                  <a:ext uri="{FF2B5EF4-FFF2-40B4-BE49-F238E27FC236}">
                    <a16:creationId xmlns:a16="http://schemas.microsoft.com/office/drawing/2014/main" id="{54F811B0-AD6A-431D-8C88-CDFCA0C6E409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1" name="Google Shape;3005;p50">
                <a:extLst>
                  <a:ext uri="{FF2B5EF4-FFF2-40B4-BE49-F238E27FC236}">
                    <a16:creationId xmlns:a16="http://schemas.microsoft.com/office/drawing/2014/main" id="{2085BA9F-ED62-4295-99CF-80B4D990A30A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2" name="Google Shape;3006;p50">
                <a:extLst>
                  <a:ext uri="{FF2B5EF4-FFF2-40B4-BE49-F238E27FC236}">
                    <a16:creationId xmlns:a16="http://schemas.microsoft.com/office/drawing/2014/main" id="{7C7F72C2-BECE-47D9-942E-44A5250BD37F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3" name="Google Shape;3008;p50">
                <a:extLst>
                  <a:ext uri="{FF2B5EF4-FFF2-40B4-BE49-F238E27FC236}">
                    <a16:creationId xmlns:a16="http://schemas.microsoft.com/office/drawing/2014/main" id="{D2607EAA-EF2D-4945-B997-074D7A16FE2D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4" name="Google Shape;3009;p50">
                <a:extLst>
                  <a:ext uri="{FF2B5EF4-FFF2-40B4-BE49-F238E27FC236}">
                    <a16:creationId xmlns:a16="http://schemas.microsoft.com/office/drawing/2014/main" id="{4F60187B-0B2D-4991-966A-C9F2C903250D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5" name="Google Shape;3010;p50">
                <a:extLst>
                  <a:ext uri="{FF2B5EF4-FFF2-40B4-BE49-F238E27FC236}">
                    <a16:creationId xmlns:a16="http://schemas.microsoft.com/office/drawing/2014/main" id="{14FCB105-03F4-4C57-862D-15A344881073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86" name="Google Shape;3011;p50">
                <a:extLst>
                  <a:ext uri="{FF2B5EF4-FFF2-40B4-BE49-F238E27FC236}">
                    <a16:creationId xmlns:a16="http://schemas.microsoft.com/office/drawing/2014/main" id="{B86C029D-EC0E-490E-9B2F-E5C7502160A3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78" name="Google Shape;3033;p50">
              <a:extLst>
                <a:ext uri="{FF2B5EF4-FFF2-40B4-BE49-F238E27FC236}">
                  <a16:creationId xmlns:a16="http://schemas.microsoft.com/office/drawing/2014/main" id="{0CCCC919-95B3-4B0C-830D-F11D4C498D1D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87" name="Imagine 186">
            <a:hlinkClick r:id="rId3" action="ppaction://hlinksldjump"/>
            <a:extLst>
              <a:ext uri="{FF2B5EF4-FFF2-40B4-BE49-F238E27FC236}">
                <a16:creationId xmlns:a16="http://schemas.microsoft.com/office/drawing/2014/main" id="{126F8BC4-EE24-4A5D-954F-BBD7B6093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80806" y="4492480"/>
            <a:ext cx="1053375" cy="636571"/>
          </a:xfrm>
          <a:prstGeom prst="rect">
            <a:avLst/>
          </a:prstGeom>
        </p:spPr>
      </p:pic>
      <p:grpSp>
        <p:nvGrpSpPr>
          <p:cNvPr id="188" name="Google Shape;2068;p45">
            <a:extLst>
              <a:ext uri="{FF2B5EF4-FFF2-40B4-BE49-F238E27FC236}">
                <a16:creationId xmlns:a16="http://schemas.microsoft.com/office/drawing/2014/main" id="{69CB46DA-79A9-4715-B64C-BE2ED53E7A48}"/>
              </a:ext>
            </a:extLst>
          </p:cNvPr>
          <p:cNvGrpSpPr/>
          <p:nvPr/>
        </p:nvGrpSpPr>
        <p:grpSpPr>
          <a:xfrm>
            <a:off x="5799078" y="4550286"/>
            <a:ext cx="331303" cy="416636"/>
            <a:chOff x="8088713" y="4178066"/>
            <a:chExt cx="331303" cy="416636"/>
          </a:xfrm>
        </p:grpSpPr>
        <p:sp>
          <p:nvSpPr>
            <p:cNvPr id="189" name="Google Shape;2069;p45">
              <a:extLst>
                <a:ext uri="{FF2B5EF4-FFF2-40B4-BE49-F238E27FC236}">
                  <a16:creationId xmlns:a16="http://schemas.microsoft.com/office/drawing/2014/main" id="{17BF1EFB-957E-4F7F-91B4-9B8678CF10A5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0;p45">
              <a:extLst>
                <a:ext uri="{FF2B5EF4-FFF2-40B4-BE49-F238E27FC236}">
                  <a16:creationId xmlns:a16="http://schemas.microsoft.com/office/drawing/2014/main" id="{FF30C931-6CDB-46F0-A881-B40CCF88B7C5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1;p45">
              <a:extLst>
                <a:ext uri="{FF2B5EF4-FFF2-40B4-BE49-F238E27FC236}">
                  <a16:creationId xmlns:a16="http://schemas.microsoft.com/office/drawing/2014/main" id="{AE981FF7-9CC3-4377-A749-A1E6908D2AF6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2;p45">
              <a:extLst>
                <a:ext uri="{FF2B5EF4-FFF2-40B4-BE49-F238E27FC236}">
                  <a16:creationId xmlns:a16="http://schemas.microsoft.com/office/drawing/2014/main" id="{B57476ED-5F6C-44C8-87A0-264490B75E56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3;p45">
              <a:extLst>
                <a:ext uri="{FF2B5EF4-FFF2-40B4-BE49-F238E27FC236}">
                  <a16:creationId xmlns:a16="http://schemas.microsoft.com/office/drawing/2014/main" id="{9A2BBBDF-C2AF-4450-BB1C-ABE047A9A047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74;p45">
              <a:extLst>
                <a:ext uri="{FF2B5EF4-FFF2-40B4-BE49-F238E27FC236}">
                  <a16:creationId xmlns:a16="http://schemas.microsoft.com/office/drawing/2014/main" id="{BB5EF1BC-1EE5-4B3A-B5C2-8BBE5C836D5C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75;p45">
              <a:extLst>
                <a:ext uri="{FF2B5EF4-FFF2-40B4-BE49-F238E27FC236}">
                  <a16:creationId xmlns:a16="http://schemas.microsoft.com/office/drawing/2014/main" id="{0F7CB84E-9860-4A89-ADEE-971A6F79CD4F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76;p45">
              <a:extLst>
                <a:ext uri="{FF2B5EF4-FFF2-40B4-BE49-F238E27FC236}">
                  <a16:creationId xmlns:a16="http://schemas.microsoft.com/office/drawing/2014/main" id="{A2B14565-D732-413D-AC4B-A727C1F09D50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77;p45">
              <a:extLst>
                <a:ext uri="{FF2B5EF4-FFF2-40B4-BE49-F238E27FC236}">
                  <a16:creationId xmlns:a16="http://schemas.microsoft.com/office/drawing/2014/main" id="{F2506DBC-C0C4-4ACC-A973-D78F8F709C69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78;p45">
              <a:extLst>
                <a:ext uri="{FF2B5EF4-FFF2-40B4-BE49-F238E27FC236}">
                  <a16:creationId xmlns:a16="http://schemas.microsoft.com/office/drawing/2014/main" id="{B90614FD-F809-466E-A307-2E71E2AE0917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79;p45">
              <a:extLst>
                <a:ext uri="{FF2B5EF4-FFF2-40B4-BE49-F238E27FC236}">
                  <a16:creationId xmlns:a16="http://schemas.microsoft.com/office/drawing/2014/main" id="{F23CC681-8408-4F11-9E6D-B41250C25F20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0;p45">
              <a:extLst>
                <a:ext uri="{FF2B5EF4-FFF2-40B4-BE49-F238E27FC236}">
                  <a16:creationId xmlns:a16="http://schemas.microsoft.com/office/drawing/2014/main" id="{94BA4EEA-8CA0-4B70-B4B9-AD7B75B4C351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1;p45">
              <a:extLst>
                <a:ext uri="{FF2B5EF4-FFF2-40B4-BE49-F238E27FC236}">
                  <a16:creationId xmlns:a16="http://schemas.microsoft.com/office/drawing/2014/main" id="{D353062C-77CF-4A97-9BBA-28455F9DA96D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2;p45">
              <a:extLst>
                <a:ext uri="{FF2B5EF4-FFF2-40B4-BE49-F238E27FC236}">
                  <a16:creationId xmlns:a16="http://schemas.microsoft.com/office/drawing/2014/main" id="{D85BDA67-930E-4F85-B7F5-F72A42DDDCF6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3;p45">
              <a:extLst>
                <a:ext uri="{FF2B5EF4-FFF2-40B4-BE49-F238E27FC236}">
                  <a16:creationId xmlns:a16="http://schemas.microsoft.com/office/drawing/2014/main" id="{46A58EE9-4776-470A-B01B-7C195AB9EBA6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84;p45">
              <a:extLst>
                <a:ext uri="{FF2B5EF4-FFF2-40B4-BE49-F238E27FC236}">
                  <a16:creationId xmlns:a16="http://schemas.microsoft.com/office/drawing/2014/main" id="{A32C25D2-BD97-4C3A-9C6F-9EA23F45F8CC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85;p45">
              <a:extLst>
                <a:ext uri="{FF2B5EF4-FFF2-40B4-BE49-F238E27FC236}">
                  <a16:creationId xmlns:a16="http://schemas.microsoft.com/office/drawing/2014/main" id="{B764C954-4497-4550-845E-7B6DBF782AB9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86;p45">
              <a:extLst>
                <a:ext uri="{FF2B5EF4-FFF2-40B4-BE49-F238E27FC236}">
                  <a16:creationId xmlns:a16="http://schemas.microsoft.com/office/drawing/2014/main" id="{22E83870-BE96-434A-A57A-1BADDA91D685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1642;p42">
            <a:hlinkClick r:id="rId5" action="ppaction://hlinksldjump"/>
            <a:extLst>
              <a:ext uri="{FF2B5EF4-FFF2-40B4-BE49-F238E27FC236}">
                <a16:creationId xmlns:a16="http://schemas.microsoft.com/office/drawing/2014/main" id="{32787868-2A23-4074-A18D-B023B6AA6FD8}"/>
              </a:ext>
            </a:extLst>
          </p:cNvPr>
          <p:cNvSpPr txBox="1">
            <a:spLocks/>
          </p:cNvSpPr>
          <p:nvPr/>
        </p:nvSpPr>
        <p:spPr>
          <a:xfrm>
            <a:off x="4806714" y="4620098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D6485D03-BF9E-4B25-A99B-D975C3D496E5}"/>
                  </a:ext>
                </a:extLst>
              </p:cNvPr>
              <p:cNvSpPr/>
              <p:nvPr/>
            </p:nvSpPr>
            <p:spPr>
              <a:xfrm>
                <a:off x="835480" y="1406147"/>
                <a:ext cx="524257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o-MD" sz="2400" dirty="0">
                    <a:latin typeface="Didact Gothic" panose="020B0604020202020204" charset="0"/>
                    <a:ea typeface="Times New Roman" panose="02020603050405020304" pitchFamily="18" charset="0"/>
                  </a:rPr>
                  <a:t>Determinați valorile reale ale lui m, pentru care punctul </a:t>
                </a:r>
              </a:p>
              <a:p>
                <a14:m>
                  <m:oMath xmlns:m="http://schemas.openxmlformats.org/officeDocument/2006/math"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MD" sz="2400" dirty="0">
                    <a:latin typeface="Didact Gothic" panose="020B0604020202020204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ro-MD" sz="2400" dirty="0">
                    <a:latin typeface="Didact Gothic" panose="020B0604020202020204" charset="0"/>
                    <a:ea typeface="Times New Roman" panose="02020603050405020304" pitchFamily="18" charset="0"/>
                  </a:rPr>
                  <a:t>aparține graficului funcției </a:t>
                </a:r>
              </a:p>
              <a:p>
                <a14:m>
                  <m:oMath xmlns:m="http://schemas.openxmlformats.org/officeDocument/2006/math"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o-R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o-MD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o-RO" sz="2400" dirty="0">
                    <a:latin typeface="Didact Gothic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D6485D03-BF9E-4B25-A99B-D975C3D4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80" y="1406147"/>
                <a:ext cx="5242572" cy="1938992"/>
              </a:xfrm>
              <a:prstGeom prst="rect">
                <a:avLst/>
              </a:prstGeom>
              <a:blipFill>
                <a:blip r:embed="rId6"/>
                <a:stretch>
                  <a:fillRect l="-1744" t="-2516" b="-62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1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36" name="Google Shape;3136;p51"/>
              <p:cNvSpPr txBox="1">
                <a:spLocks noGrp="1"/>
              </p:cNvSpPr>
              <p:nvPr>
                <p:ph type="subTitle" idx="5"/>
              </p:nvPr>
            </p:nvSpPr>
            <p:spPr>
              <a:xfrm>
                <a:off x="3406056" y="1105711"/>
                <a:ext cx="1607993" cy="4994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o-R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ro-R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ro-R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;−</m:t>
                          </m:r>
                          <m:r>
                            <a:rPr lang="ro-R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3136" name="Google Shape;3136;p5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5"/>
              </p:nvPr>
            </p:nvSpPr>
            <p:spPr>
              <a:xfrm>
                <a:off x="3406056" y="1105711"/>
                <a:ext cx="1607993" cy="499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43" name="Google Shape;3143;p51"/>
          <p:cNvSpPr txBox="1">
            <a:spLocks noGrp="1"/>
          </p:cNvSpPr>
          <p:nvPr>
            <p:ph type="title"/>
          </p:nvPr>
        </p:nvSpPr>
        <p:spPr>
          <a:xfrm>
            <a:off x="519433" y="408802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3144" name="Google Shape;3144;p51"/>
          <p:cNvGrpSpPr/>
          <p:nvPr/>
        </p:nvGrpSpPr>
        <p:grpSpPr>
          <a:xfrm>
            <a:off x="5552875" y="584550"/>
            <a:ext cx="2018808" cy="4754978"/>
            <a:chOff x="5552875" y="584550"/>
            <a:chExt cx="2018808" cy="4754978"/>
          </a:xfrm>
        </p:grpSpPr>
        <p:sp>
          <p:nvSpPr>
            <p:cNvPr id="3145" name="Google Shape;3145;p51"/>
            <p:cNvSpPr/>
            <p:nvPr/>
          </p:nvSpPr>
          <p:spPr>
            <a:xfrm>
              <a:off x="6920912" y="4988517"/>
              <a:ext cx="650771" cy="299114"/>
            </a:xfrm>
            <a:custGeom>
              <a:avLst/>
              <a:gdLst/>
              <a:ahLst/>
              <a:cxnLst/>
              <a:rect l="l" t="t" r="r" b="b"/>
              <a:pathLst>
                <a:path w="24226" h="11135" extrusionOk="0">
                  <a:moveTo>
                    <a:pt x="6484" y="1"/>
                  </a:moveTo>
                  <a:cubicBezTo>
                    <a:pt x="6119" y="1"/>
                    <a:pt x="5731" y="136"/>
                    <a:pt x="5542" y="633"/>
                  </a:cubicBezTo>
                  <a:cubicBezTo>
                    <a:pt x="5376" y="1069"/>
                    <a:pt x="5747" y="2789"/>
                    <a:pt x="3440" y="3541"/>
                  </a:cubicBezTo>
                  <a:cubicBezTo>
                    <a:pt x="2989" y="3688"/>
                    <a:pt x="2666" y="3749"/>
                    <a:pt x="2431" y="3749"/>
                  </a:cubicBezTo>
                  <a:cubicBezTo>
                    <a:pt x="1334" y="3749"/>
                    <a:pt x="2110" y="2442"/>
                    <a:pt x="443" y="2442"/>
                  </a:cubicBezTo>
                  <a:cubicBezTo>
                    <a:pt x="340" y="2442"/>
                    <a:pt x="229" y="2447"/>
                    <a:pt x="107" y="2457"/>
                  </a:cubicBezTo>
                  <a:cubicBezTo>
                    <a:pt x="107" y="2457"/>
                    <a:pt x="101" y="2443"/>
                    <a:pt x="94" y="2443"/>
                  </a:cubicBezTo>
                  <a:cubicBezTo>
                    <a:pt x="61" y="2443"/>
                    <a:pt x="0" y="2719"/>
                    <a:pt x="326" y="5721"/>
                  </a:cubicBezTo>
                  <a:cubicBezTo>
                    <a:pt x="695" y="9124"/>
                    <a:pt x="1110" y="10677"/>
                    <a:pt x="1399" y="10894"/>
                  </a:cubicBezTo>
                  <a:cubicBezTo>
                    <a:pt x="1583" y="11032"/>
                    <a:pt x="1984" y="11135"/>
                    <a:pt x="2797" y="11135"/>
                  </a:cubicBezTo>
                  <a:cubicBezTo>
                    <a:pt x="3256" y="11135"/>
                    <a:pt x="3847" y="11102"/>
                    <a:pt x="4605" y="11023"/>
                  </a:cubicBezTo>
                  <a:cubicBezTo>
                    <a:pt x="6701" y="10806"/>
                    <a:pt x="7900" y="9622"/>
                    <a:pt x="9835" y="8814"/>
                  </a:cubicBezTo>
                  <a:cubicBezTo>
                    <a:pt x="13368" y="7335"/>
                    <a:pt x="14344" y="7771"/>
                    <a:pt x="18026" y="7352"/>
                  </a:cubicBezTo>
                  <a:cubicBezTo>
                    <a:pt x="22844" y="6807"/>
                    <a:pt x="23605" y="4482"/>
                    <a:pt x="23801" y="3742"/>
                  </a:cubicBezTo>
                  <a:cubicBezTo>
                    <a:pt x="24226" y="2134"/>
                    <a:pt x="23130" y="1181"/>
                    <a:pt x="21371" y="1085"/>
                  </a:cubicBezTo>
                  <a:cubicBezTo>
                    <a:pt x="21321" y="1083"/>
                    <a:pt x="21269" y="1081"/>
                    <a:pt x="21216" y="1081"/>
                  </a:cubicBezTo>
                  <a:cubicBezTo>
                    <a:pt x="19619" y="1081"/>
                    <a:pt x="16756" y="2289"/>
                    <a:pt x="14236" y="2289"/>
                  </a:cubicBezTo>
                  <a:cubicBezTo>
                    <a:pt x="13910" y="2289"/>
                    <a:pt x="13589" y="2269"/>
                    <a:pt x="13278" y="2223"/>
                  </a:cubicBezTo>
                  <a:cubicBezTo>
                    <a:pt x="10484" y="1814"/>
                    <a:pt x="7317" y="190"/>
                    <a:pt x="7317" y="190"/>
                  </a:cubicBezTo>
                  <a:cubicBezTo>
                    <a:pt x="7317" y="190"/>
                    <a:pt x="6917" y="1"/>
                    <a:pt x="6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1"/>
            <p:cNvSpPr/>
            <p:nvPr/>
          </p:nvSpPr>
          <p:spPr>
            <a:xfrm>
              <a:off x="6828775" y="4747913"/>
              <a:ext cx="263226" cy="361730"/>
            </a:xfrm>
            <a:custGeom>
              <a:avLst/>
              <a:gdLst/>
              <a:ahLst/>
              <a:cxnLst/>
              <a:rect l="l" t="t" r="r" b="b"/>
              <a:pathLst>
                <a:path w="9799" h="13466" extrusionOk="0">
                  <a:moveTo>
                    <a:pt x="5484" y="0"/>
                  </a:moveTo>
                  <a:lnTo>
                    <a:pt x="0" y="2503"/>
                  </a:lnTo>
                  <a:lnTo>
                    <a:pt x="4283" y="13466"/>
                  </a:lnTo>
                  <a:lnTo>
                    <a:pt x="9798" y="11255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1"/>
            <p:cNvSpPr/>
            <p:nvPr/>
          </p:nvSpPr>
          <p:spPr>
            <a:xfrm>
              <a:off x="6890182" y="4954107"/>
              <a:ext cx="648488" cy="287053"/>
            </a:xfrm>
            <a:custGeom>
              <a:avLst/>
              <a:gdLst/>
              <a:ahLst/>
              <a:cxnLst/>
              <a:rect l="l" t="t" r="r" b="b"/>
              <a:pathLst>
                <a:path w="24141" h="10686" extrusionOk="0">
                  <a:moveTo>
                    <a:pt x="7251" y="1"/>
                  </a:moveTo>
                  <a:cubicBezTo>
                    <a:pt x="6887" y="1"/>
                    <a:pt x="6500" y="136"/>
                    <a:pt x="6311" y="632"/>
                  </a:cubicBezTo>
                  <a:cubicBezTo>
                    <a:pt x="6145" y="1068"/>
                    <a:pt x="6516" y="2788"/>
                    <a:pt x="4208" y="3541"/>
                  </a:cubicBezTo>
                  <a:cubicBezTo>
                    <a:pt x="3653" y="3721"/>
                    <a:pt x="3218" y="3798"/>
                    <a:pt x="2867" y="3798"/>
                  </a:cubicBezTo>
                  <a:cubicBezTo>
                    <a:pt x="1599" y="3798"/>
                    <a:pt x="1418" y="2798"/>
                    <a:pt x="573" y="2063"/>
                  </a:cubicBezTo>
                  <a:cubicBezTo>
                    <a:pt x="566" y="2057"/>
                    <a:pt x="556" y="2054"/>
                    <a:pt x="544" y="2054"/>
                  </a:cubicBezTo>
                  <a:cubicBezTo>
                    <a:pt x="409" y="2054"/>
                    <a:pt x="1" y="2410"/>
                    <a:pt x="47" y="2505"/>
                  </a:cubicBezTo>
                  <a:cubicBezTo>
                    <a:pt x="214" y="2836"/>
                    <a:pt x="852" y="3479"/>
                    <a:pt x="1096" y="5720"/>
                  </a:cubicBezTo>
                  <a:cubicBezTo>
                    <a:pt x="1466" y="9124"/>
                    <a:pt x="1875" y="10298"/>
                    <a:pt x="2164" y="10515"/>
                  </a:cubicBezTo>
                  <a:cubicBezTo>
                    <a:pt x="2313" y="10627"/>
                    <a:pt x="2649" y="10685"/>
                    <a:pt x="3228" y="10685"/>
                  </a:cubicBezTo>
                  <a:cubicBezTo>
                    <a:pt x="3770" y="10685"/>
                    <a:pt x="4526" y="10635"/>
                    <a:pt x="5540" y="10529"/>
                  </a:cubicBezTo>
                  <a:cubicBezTo>
                    <a:pt x="7638" y="10314"/>
                    <a:pt x="8697" y="9335"/>
                    <a:pt x="10632" y="8525"/>
                  </a:cubicBezTo>
                  <a:cubicBezTo>
                    <a:pt x="13202" y="7449"/>
                    <a:pt x="14393" y="7360"/>
                    <a:pt x="16277" y="7360"/>
                  </a:cubicBezTo>
                  <a:cubicBezTo>
                    <a:pt x="16650" y="7360"/>
                    <a:pt x="17051" y="7364"/>
                    <a:pt x="17495" y="7364"/>
                  </a:cubicBezTo>
                  <a:cubicBezTo>
                    <a:pt x="17890" y="7364"/>
                    <a:pt x="18321" y="7361"/>
                    <a:pt x="18797" y="7350"/>
                  </a:cubicBezTo>
                  <a:cubicBezTo>
                    <a:pt x="23597" y="7245"/>
                    <a:pt x="23803" y="4337"/>
                    <a:pt x="23971" y="3590"/>
                  </a:cubicBezTo>
                  <a:cubicBezTo>
                    <a:pt x="24140" y="2843"/>
                    <a:pt x="23127" y="2317"/>
                    <a:pt x="21368" y="2223"/>
                  </a:cubicBezTo>
                  <a:cubicBezTo>
                    <a:pt x="21208" y="2214"/>
                    <a:pt x="21040" y="2210"/>
                    <a:pt x="20864" y="2210"/>
                  </a:cubicBezTo>
                  <a:cubicBezTo>
                    <a:pt x="19678" y="2210"/>
                    <a:pt x="18149" y="2385"/>
                    <a:pt x="16499" y="2385"/>
                  </a:cubicBezTo>
                  <a:cubicBezTo>
                    <a:pt x="15701" y="2385"/>
                    <a:pt x="14876" y="2344"/>
                    <a:pt x="14047" y="2223"/>
                  </a:cubicBezTo>
                  <a:cubicBezTo>
                    <a:pt x="11253" y="1814"/>
                    <a:pt x="8085" y="191"/>
                    <a:pt x="8085" y="191"/>
                  </a:cubicBezTo>
                  <a:cubicBezTo>
                    <a:pt x="8085" y="191"/>
                    <a:pt x="7684" y="1"/>
                    <a:pt x="7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1"/>
            <p:cNvSpPr/>
            <p:nvPr/>
          </p:nvSpPr>
          <p:spPr>
            <a:xfrm>
              <a:off x="7044666" y="4860009"/>
              <a:ext cx="62482" cy="161390"/>
            </a:xfrm>
            <a:custGeom>
              <a:avLst/>
              <a:gdLst/>
              <a:ahLst/>
              <a:cxnLst/>
              <a:rect l="l" t="t" r="r" b="b"/>
              <a:pathLst>
                <a:path w="2326" h="6008" extrusionOk="0">
                  <a:moveTo>
                    <a:pt x="1508" y="1"/>
                  </a:moveTo>
                  <a:cubicBezTo>
                    <a:pt x="971" y="1"/>
                    <a:pt x="730" y="653"/>
                    <a:pt x="377" y="1771"/>
                  </a:cubicBezTo>
                  <a:cubicBezTo>
                    <a:pt x="1" y="2958"/>
                    <a:pt x="938" y="6008"/>
                    <a:pt x="938" y="6008"/>
                  </a:cubicBezTo>
                  <a:cubicBezTo>
                    <a:pt x="938" y="6008"/>
                    <a:pt x="2325" y="5169"/>
                    <a:pt x="2301" y="4994"/>
                  </a:cubicBezTo>
                  <a:cubicBezTo>
                    <a:pt x="2276" y="4819"/>
                    <a:pt x="1888" y="3821"/>
                    <a:pt x="2001" y="2620"/>
                  </a:cubicBezTo>
                  <a:cubicBezTo>
                    <a:pt x="2114" y="1420"/>
                    <a:pt x="2225" y="96"/>
                    <a:pt x="1613" y="9"/>
                  </a:cubicBezTo>
                  <a:cubicBezTo>
                    <a:pt x="1577" y="3"/>
                    <a:pt x="1542" y="1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1"/>
            <p:cNvSpPr/>
            <p:nvPr/>
          </p:nvSpPr>
          <p:spPr>
            <a:xfrm>
              <a:off x="7172181" y="4996012"/>
              <a:ext cx="68043" cy="66028"/>
            </a:xfrm>
            <a:custGeom>
              <a:avLst/>
              <a:gdLst/>
              <a:ahLst/>
              <a:cxnLst/>
              <a:rect l="l" t="t" r="r" b="b"/>
              <a:pathLst>
                <a:path w="2533" h="2458" extrusionOk="0">
                  <a:moveTo>
                    <a:pt x="910" y="0"/>
                  </a:moveTo>
                  <a:cubicBezTo>
                    <a:pt x="910" y="0"/>
                    <a:pt x="1" y="1361"/>
                    <a:pt x="51" y="2019"/>
                  </a:cubicBezTo>
                  <a:cubicBezTo>
                    <a:pt x="78" y="2376"/>
                    <a:pt x="430" y="2457"/>
                    <a:pt x="745" y="2457"/>
                  </a:cubicBezTo>
                  <a:cubicBezTo>
                    <a:pt x="1011" y="2457"/>
                    <a:pt x="1251" y="2400"/>
                    <a:pt x="1251" y="2400"/>
                  </a:cubicBezTo>
                  <a:lnTo>
                    <a:pt x="2533" y="46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1"/>
            <p:cNvSpPr/>
            <p:nvPr/>
          </p:nvSpPr>
          <p:spPr>
            <a:xfrm>
              <a:off x="7240196" y="5011538"/>
              <a:ext cx="46580" cy="50501"/>
            </a:xfrm>
            <a:custGeom>
              <a:avLst/>
              <a:gdLst/>
              <a:ahLst/>
              <a:cxnLst/>
              <a:rect l="l" t="t" r="r" b="b"/>
              <a:pathLst>
                <a:path w="1734" h="1880" extrusionOk="0">
                  <a:moveTo>
                    <a:pt x="538" y="0"/>
                  </a:moveTo>
                  <a:cubicBezTo>
                    <a:pt x="538" y="0"/>
                    <a:pt x="8" y="1448"/>
                    <a:pt x="1" y="1805"/>
                  </a:cubicBezTo>
                  <a:cubicBezTo>
                    <a:pt x="1" y="1805"/>
                    <a:pt x="948" y="1861"/>
                    <a:pt x="1193" y="1878"/>
                  </a:cubicBezTo>
                  <a:cubicBezTo>
                    <a:pt x="1208" y="1879"/>
                    <a:pt x="1223" y="1880"/>
                    <a:pt x="1237" y="1880"/>
                  </a:cubicBezTo>
                  <a:cubicBezTo>
                    <a:pt x="1444" y="1880"/>
                    <a:pt x="1494" y="1748"/>
                    <a:pt x="1494" y="1748"/>
                  </a:cubicBezTo>
                  <a:lnTo>
                    <a:pt x="1733" y="16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1"/>
            <p:cNvSpPr/>
            <p:nvPr/>
          </p:nvSpPr>
          <p:spPr>
            <a:xfrm>
              <a:off x="7118134" y="4978874"/>
              <a:ext cx="55390" cy="52973"/>
            </a:xfrm>
            <a:custGeom>
              <a:avLst/>
              <a:gdLst/>
              <a:ahLst/>
              <a:cxnLst/>
              <a:rect l="l" t="t" r="r" b="b"/>
              <a:pathLst>
                <a:path w="2062" h="1972" extrusionOk="0">
                  <a:moveTo>
                    <a:pt x="1223" y="1"/>
                  </a:moveTo>
                  <a:cubicBezTo>
                    <a:pt x="1223" y="1"/>
                    <a:pt x="1" y="1371"/>
                    <a:pt x="188" y="1580"/>
                  </a:cubicBezTo>
                  <a:cubicBezTo>
                    <a:pt x="377" y="1790"/>
                    <a:pt x="1033" y="1972"/>
                    <a:pt x="1033" y="1972"/>
                  </a:cubicBezTo>
                  <a:lnTo>
                    <a:pt x="2062" y="334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1"/>
            <p:cNvSpPr/>
            <p:nvPr/>
          </p:nvSpPr>
          <p:spPr>
            <a:xfrm>
              <a:off x="6005288" y="5126213"/>
              <a:ext cx="341181" cy="213315"/>
            </a:xfrm>
            <a:custGeom>
              <a:avLst/>
              <a:gdLst/>
              <a:ahLst/>
              <a:cxnLst/>
              <a:rect l="l" t="t" r="r" b="b"/>
              <a:pathLst>
                <a:path w="12701" h="7941" extrusionOk="0">
                  <a:moveTo>
                    <a:pt x="11540" y="1"/>
                  </a:moveTo>
                  <a:cubicBezTo>
                    <a:pt x="11246" y="1"/>
                    <a:pt x="10997" y="27"/>
                    <a:pt x="10997" y="27"/>
                  </a:cubicBezTo>
                  <a:lnTo>
                    <a:pt x="1374" y="3140"/>
                  </a:lnTo>
                  <a:lnTo>
                    <a:pt x="478" y="3917"/>
                  </a:lnTo>
                  <a:cubicBezTo>
                    <a:pt x="478" y="3917"/>
                    <a:pt x="0" y="4724"/>
                    <a:pt x="179" y="5733"/>
                  </a:cubicBezTo>
                  <a:cubicBezTo>
                    <a:pt x="359" y="6741"/>
                    <a:pt x="597" y="7375"/>
                    <a:pt x="2298" y="7692"/>
                  </a:cubicBezTo>
                  <a:cubicBezTo>
                    <a:pt x="3168" y="7854"/>
                    <a:pt x="4139" y="7941"/>
                    <a:pt x="5060" y="7941"/>
                  </a:cubicBezTo>
                  <a:cubicBezTo>
                    <a:pt x="5942" y="7941"/>
                    <a:pt x="6778" y="7861"/>
                    <a:pt x="7436" y="7692"/>
                  </a:cubicBezTo>
                  <a:cubicBezTo>
                    <a:pt x="8781" y="7347"/>
                    <a:pt x="9616" y="6942"/>
                    <a:pt x="9916" y="6164"/>
                  </a:cubicBezTo>
                  <a:cubicBezTo>
                    <a:pt x="10213" y="5387"/>
                    <a:pt x="9826" y="3973"/>
                    <a:pt x="10333" y="3310"/>
                  </a:cubicBezTo>
                  <a:cubicBezTo>
                    <a:pt x="10841" y="2648"/>
                    <a:pt x="11021" y="3079"/>
                    <a:pt x="11588" y="2648"/>
                  </a:cubicBezTo>
                  <a:cubicBezTo>
                    <a:pt x="12156" y="2216"/>
                    <a:pt x="12455" y="1754"/>
                    <a:pt x="12476" y="1301"/>
                  </a:cubicBezTo>
                  <a:cubicBezTo>
                    <a:pt x="12499" y="847"/>
                    <a:pt x="12700" y="365"/>
                    <a:pt x="12363" y="142"/>
                  </a:cubicBezTo>
                  <a:cubicBezTo>
                    <a:pt x="12192" y="29"/>
                    <a:pt x="11842" y="1"/>
                    <a:pt x="11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1"/>
            <p:cNvSpPr/>
            <p:nvPr/>
          </p:nvSpPr>
          <p:spPr>
            <a:xfrm>
              <a:off x="6161438" y="4761237"/>
              <a:ext cx="161309" cy="330113"/>
            </a:xfrm>
            <a:custGeom>
              <a:avLst/>
              <a:gdLst/>
              <a:ahLst/>
              <a:cxnLst/>
              <a:rect l="l" t="t" r="r" b="b"/>
              <a:pathLst>
                <a:path w="6005" h="12289" extrusionOk="0">
                  <a:moveTo>
                    <a:pt x="6005" y="0"/>
                  </a:moveTo>
                  <a:lnTo>
                    <a:pt x="0" y="547"/>
                  </a:lnTo>
                  <a:lnTo>
                    <a:pt x="870" y="12289"/>
                  </a:lnTo>
                  <a:lnTo>
                    <a:pt x="5627" y="12289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1"/>
            <p:cNvSpPr/>
            <p:nvPr/>
          </p:nvSpPr>
          <p:spPr>
            <a:xfrm>
              <a:off x="6132077" y="4971541"/>
              <a:ext cx="166924" cy="84966"/>
            </a:xfrm>
            <a:custGeom>
              <a:avLst/>
              <a:gdLst/>
              <a:ahLst/>
              <a:cxnLst/>
              <a:rect l="l" t="t" r="r" b="b"/>
              <a:pathLst>
                <a:path w="6214" h="3163" extrusionOk="0">
                  <a:moveTo>
                    <a:pt x="2515" y="0"/>
                  </a:moveTo>
                  <a:cubicBezTo>
                    <a:pt x="1648" y="0"/>
                    <a:pt x="916" y="165"/>
                    <a:pt x="567" y="254"/>
                  </a:cubicBezTo>
                  <a:cubicBezTo>
                    <a:pt x="1" y="396"/>
                    <a:pt x="448" y="2011"/>
                    <a:pt x="448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6"/>
                    <a:pt x="6005" y="2241"/>
                  </a:cubicBezTo>
                  <a:cubicBezTo>
                    <a:pt x="6214" y="1292"/>
                    <a:pt x="5765" y="743"/>
                    <a:pt x="4243" y="254"/>
                  </a:cubicBezTo>
                  <a:cubicBezTo>
                    <a:pt x="3655" y="65"/>
                    <a:pt x="3058" y="0"/>
                    <a:pt x="2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1"/>
            <p:cNvSpPr/>
            <p:nvPr/>
          </p:nvSpPr>
          <p:spPr>
            <a:xfrm>
              <a:off x="6016543" y="5007401"/>
              <a:ext cx="322377" cy="280149"/>
            </a:xfrm>
            <a:custGeom>
              <a:avLst/>
              <a:gdLst/>
              <a:ahLst/>
              <a:cxnLst/>
              <a:rect l="l" t="t" r="r" b="b"/>
              <a:pathLst>
                <a:path w="12001" h="10429" extrusionOk="0">
                  <a:moveTo>
                    <a:pt x="11444" y="0"/>
                  </a:moveTo>
                  <a:cubicBezTo>
                    <a:pt x="11411" y="0"/>
                    <a:pt x="11380" y="14"/>
                    <a:pt x="11351" y="41"/>
                  </a:cubicBezTo>
                  <a:cubicBezTo>
                    <a:pt x="11111" y="273"/>
                    <a:pt x="11111" y="1482"/>
                    <a:pt x="10573" y="1656"/>
                  </a:cubicBezTo>
                  <a:cubicBezTo>
                    <a:pt x="10536" y="1667"/>
                    <a:pt x="10500" y="1673"/>
                    <a:pt x="10466" y="1673"/>
                  </a:cubicBezTo>
                  <a:cubicBezTo>
                    <a:pt x="9989" y="1673"/>
                    <a:pt x="9679" y="648"/>
                    <a:pt x="9679" y="648"/>
                  </a:cubicBezTo>
                  <a:lnTo>
                    <a:pt x="5047" y="247"/>
                  </a:lnTo>
                  <a:cubicBezTo>
                    <a:pt x="5047" y="247"/>
                    <a:pt x="3852" y="1165"/>
                    <a:pt x="2747" y="3212"/>
                  </a:cubicBezTo>
                  <a:cubicBezTo>
                    <a:pt x="1643" y="5258"/>
                    <a:pt x="0" y="7418"/>
                    <a:pt x="59" y="8340"/>
                  </a:cubicBezTo>
                  <a:cubicBezTo>
                    <a:pt x="120" y="9262"/>
                    <a:pt x="58" y="9924"/>
                    <a:pt x="2553" y="10184"/>
                  </a:cubicBezTo>
                  <a:cubicBezTo>
                    <a:pt x="3845" y="10317"/>
                    <a:pt x="4924" y="10428"/>
                    <a:pt x="5789" y="10428"/>
                  </a:cubicBezTo>
                  <a:cubicBezTo>
                    <a:pt x="6595" y="10428"/>
                    <a:pt x="7214" y="10332"/>
                    <a:pt x="7646" y="10068"/>
                  </a:cubicBezTo>
                  <a:cubicBezTo>
                    <a:pt x="8541" y="9521"/>
                    <a:pt x="9229" y="9204"/>
                    <a:pt x="9408" y="8426"/>
                  </a:cubicBezTo>
                  <a:cubicBezTo>
                    <a:pt x="9588" y="7649"/>
                    <a:pt x="10216" y="6697"/>
                    <a:pt x="10753" y="6266"/>
                  </a:cubicBezTo>
                  <a:cubicBezTo>
                    <a:pt x="11290" y="5834"/>
                    <a:pt x="11918" y="4969"/>
                    <a:pt x="11947" y="4565"/>
                  </a:cubicBezTo>
                  <a:cubicBezTo>
                    <a:pt x="11978" y="4161"/>
                    <a:pt x="11888" y="2604"/>
                    <a:pt x="11947" y="1598"/>
                  </a:cubicBezTo>
                  <a:cubicBezTo>
                    <a:pt x="12001" y="710"/>
                    <a:pt x="11684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1"/>
            <p:cNvSpPr/>
            <p:nvPr/>
          </p:nvSpPr>
          <p:spPr>
            <a:xfrm>
              <a:off x="6120795" y="5081111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0" y="0"/>
                  </a:moveTo>
                  <a:cubicBezTo>
                    <a:pt x="946" y="0"/>
                    <a:pt x="698" y="21"/>
                    <a:pt x="698" y="21"/>
                  </a:cubicBezTo>
                  <a:cubicBezTo>
                    <a:pt x="112" y="42"/>
                    <a:pt x="0" y="840"/>
                    <a:pt x="0" y="840"/>
                  </a:cubicBezTo>
                  <a:cubicBezTo>
                    <a:pt x="177" y="805"/>
                    <a:pt x="377" y="790"/>
                    <a:pt x="593" y="790"/>
                  </a:cubicBezTo>
                  <a:cubicBezTo>
                    <a:pt x="2226" y="790"/>
                    <a:pt x="4750" y="1682"/>
                    <a:pt x="4750" y="1682"/>
                  </a:cubicBezTo>
                  <a:lnTo>
                    <a:pt x="4974" y="757"/>
                  </a:lnTo>
                  <a:cubicBezTo>
                    <a:pt x="3787" y="102"/>
                    <a:pt x="2209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1"/>
            <p:cNvSpPr/>
            <p:nvPr/>
          </p:nvSpPr>
          <p:spPr>
            <a:xfrm>
              <a:off x="6089501" y="511979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1"/>
            <p:cNvSpPr/>
            <p:nvPr/>
          </p:nvSpPr>
          <p:spPr>
            <a:xfrm>
              <a:off x="6062236" y="515694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1"/>
            <p:cNvSpPr/>
            <p:nvPr/>
          </p:nvSpPr>
          <p:spPr>
            <a:xfrm>
              <a:off x="6087083" y="2733118"/>
              <a:ext cx="983114" cy="2162458"/>
            </a:xfrm>
            <a:custGeom>
              <a:avLst/>
              <a:gdLst/>
              <a:ahLst/>
              <a:cxnLst/>
              <a:rect l="l" t="t" r="r" b="b"/>
              <a:pathLst>
                <a:path w="36598" h="80501" extrusionOk="0">
                  <a:moveTo>
                    <a:pt x="539" y="0"/>
                  </a:moveTo>
                  <a:lnTo>
                    <a:pt x="1" y="19088"/>
                  </a:lnTo>
                  <a:cubicBezTo>
                    <a:pt x="1" y="19088"/>
                    <a:pt x="3170" y="21328"/>
                    <a:pt x="3461" y="21328"/>
                  </a:cubicBezTo>
                  <a:cubicBezTo>
                    <a:pt x="3476" y="21328"/>
                    <a:pt x="3483" y="21322"/>
                    <a:pt x="3482" y="21308"/>
                  </a:cubicBezTo>
                  <a:cubicBezTo>
                    <a:pt x="3451" y="21083"/>
                    <a:pt x="3092" y="15412"/>
                    <a:pt x="3777" y="15412"/>
                  </a:cubicBezTo>
                  <a:cubicBezTo>
                    <a:pt x="3893" y="15412"/>
                    <a:pt x="4038" y="15573"/>
                    <a:pt x="4219" y="15948"/>
                  </a:cubicBezTo>
                  <a:cubicBezTo>
                    <a:pt x="5475" y="18549"/>
                    <a:pt x="9513" y="32545"/>
                    <a:pt x="10589" y="35146"/>
                  </a:cubicBezTo>
                  <a:cubicBezTo>
                    <a:pt x="11666" y="37747"/>
                    <a:pt x="14267" y="46719"/>
                    <a:pt x="15254" y="48513"/>
                  </a:cubicBezTo>
                  <a:cubicBezTo>
                    <a:pt x="16241" y="50308"/>
                    <a:pt x="17137" y="54255"/>
                    <a:pt x="18484" y="59459"/>
                  </a:cubicBezTo>
                  <a:cubicBezTo>
                    <a:pt x="19829" y="64661"/>
                    <a:pt x="22640" y="70336"/>
                    <a:pt x="24077" y="72847"/>
                  </a:cubicBezTo>
                  <a:cubicBezTo>
                    <a:pt x="25512" y="75359"/>
                    <a:pt x="27552" y="80499"/>
                    <a:pt x="27552" y="80499"/>
                  </a:cubicBezTo>
                  <a:cubicBezTo>
                    <a:pt x="27552" y="80499"/>
                    <a:pt x="27618" y="80501"/>
                    <a:pt x="27739" y="80501"/>
                  </a:cubicBezTo>
                  <a:cubicBezTo>
                    <a:pt x="28929" y="80501"/>
                    <a:pt x="35427" y="80374"/>
                    <a:pt x="36337" y="77626"/>
                  </a:cubicBezTo>
                  <a:cubicBezTo>
                    <a:pt x="36597" y="76841"/>
                    <a:pt x="33946" y="72128"/>
                    <a:pt x="32959" y="69347"/>
                  </a:cubicBezTo>
                  <a:cubicBezTo>
                    <a:pt x="31972" y="66567"/>
                    <a:pt x="30147" y="56856"/>
                    <a:pt x="28891" y="52459"/>
                  </a:cubicBezTo>
                  <a:cubicBezTo>
                    <a:pt x="27634" y="48063"/>
                    <a:pt x="26468" y="46359"/>
                    <a:pt x="26468" y="44564"/>
                  </a:cubicBezTo>
                  <a:cubicBezTo>
                    <a:pt x="26468" y="42771"/>
                    <a:pt x="25212" y="39720"/>
                    <a:pt x="25031" y="37926"/>
                  </a:cubicBezTo>
                  <a:cubicBezTo>
                    <a:pt x="24852" y="36130"/>
                    <a:pt x="23865" y="34247"/>
                    <a:pt x="23327" y="29581"/>
                  </a:cubicBezTo>
                  <a:cubicBezTo>
                    <a:pt x="22788" y="24915"/>
                    <a:pt x="21263" y="15585"/>
                    <a:pt x="20904" y="12563"/>
                  </a:cubicBezTo>
                  <a:cubicBezTo>
                    <a:pt x="20546" y="9541"/>
                    <a:pt x="19289" y="4823"/>
                    <a:pt x="19289" y="4823"/>
                  </a:cubicBezTo>
                  <a:lnTo>
                    <a:pt x="18482" y="986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1"/>
            <p:cNvSpPr/>
            <p:nvPr/>
          </p:nvSpPr>
          <p:spPr>
            <a:xfrm>
              <a:off x="5660539" y="2733038"/>
              <a:ext cx="718491" cy="2171941"/>
            </a:xfrm>
            <a:custGeom>
              <a:avLst/>
              <a:gdLst/>
              <a:ahLst/>
              <a:cxnLst/>
              <a:rect l="l" t="t" r="r" b="b"/>
              <a:pathLst>
                <a:path w="26747" h="80854" extrusionOk="0">
                  <a:moveTo>
                    <a:pt x="16420" y="0"/>
                  </a:moveTo>
                  <a:lnTo>
                    <a:pt x="807" y="982"/>
                  </a:lnTo>
                  <a:cubicBezTo>
                    <a:pt x="807" y="982"/>
                    <a:pt x="1" y="7016"/>
                    <a:pt x="2244" y="16370"/>
                  </a:cubicBezTo>
                  <a:cubicBezTo>
                    <a:pt x="4487" y="25724"/>
                    <a:pt x="7715" y="30210"/>
                    <a:pt x="8344" y="37745"/>
                  </a:cubicBezTo>
                  <a:cubicBezTo>
                    <a:pt x="8971" y="45282"/>
                    <a:pt x="9781" y="52011"/>
                    <a:pt x="11305" y="56945"/>
                  </a:cubicBezTo>
                  <a:cubicBezTo>
                    <a:pt x="12830" y="61880"/>
                    <a:pt x="14037" y="67817"/>
                    <a:pt x="14664" y="71675"/>
                  </a:cubicBezTo>
                  <a:cubicBezTo>
                    <a:pt x="15292" y="75533"/>
                    <a:pt x="16308" y="80673"/>
                    <a:pt x="16308" y="80673"/>
                  </a:cubicBezTo>
                  <a:cubicBezTo>
                    <a:pt x="16308" y="80673"/>
                    <a:pt x="17499" y="80853"/>
                    <a:pt x="19078" y="80853"/>
                  </a:cubicBezTo>
                  <a:cubicBezTo>
                    <a:pt x="22010" y="80853"/>
                    <a:pt x="26280" y="80231"/>
                    <a:pt x="26747" y="76675"/>
                  </a:cubicBezTo>
                  <a:cubicBezTo>
                    <a:pt x="26747" y="76675"/>
                    <a:pt x="24762" y="71840"/>
                    <a:pt x="24492" y="68431"/>
                  </a:cubicBezTo>
                  <a:cubicBezTo>
                    <a:pt x="24223" y="65021"/>
                    <a:pt x="21442" y="50866"/>
                    <a:pt x="20995" y="48794"/>
                  </a:cubicBezTo>
                  <a:cubicBezTo>
                    <a:pt x="20545" y="46720"/>
                    <a:pt x="20545" y="38646"/>
                    <a:pt x="20457" y="34609"/>
                  </a:cubicBezTo>
                  <a:cubicBezTo>
                    <a:pt x="20367" y="30571"/>
                    <a:pt x="19919" y="19985"/>
                    <a:pt x="20098" y="15947"/>
                  </a:cubicBezTo>
                  <a:cubicBezTo>
                    <a:pt x="20277" y="11909"/>
                    <a:pt x="16420" y="0"/>
                    <a:pt x="16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1"/>
            <p:cNvSpPr/>
            <p:nvPr/>
          </p:nvSpPr>
          <p:spPr>
            <a:xfrm>
              <a:off x="5586238" y="584550"/>
              <a:ext cx="1101765" cy="1078476"/>
            </a:xfrm>
            <a:custGeom>
              <a:avLst/>
              <a:gdLst/>
              <a:ahLst/>
              <a:cxnLst/>
              <a:rect l="l" t="t" r="r" b="b"/>
              <a:pathLst>
                <a:path w="41015" h="40148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1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9" y="1204"/>
                    <a:pt x="17306" y="1119"/>
                    <a:pt x="16844" y="903"/>
                  </a:cubicBezTo>
                  <a:cubicBezTo>
                    <a:pt x="16434" y="712"/>
                    <a:pt x="16102" y="631"/>
                    <a:pt x="15826" y="631"/>
                  </a:cubicBezTo>
                  <a:cubicBezTo>
                    <a:pt x="14628" y="631"/>
                    <a:pt x="14489" y="2165"/>
                    <a:pt x="13662" y="2991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1" y="3407"/>
                    <a:pt x="11733" y="3092"/>
                    <a:pt x="11066" y="3092"/>
                  </a:cubicBezTo>
                  <a:cubicBezTo>
                    <a:pt x="10894" y="3092"/>
                    <a:pt x="10712" y="3113"/>
                    <a:pt x="10518" y="3166"/>
                  </a:cubicBezTo>
                  <a:cubicBezTo>
                    <a:pt x="9146" y="3535"/>
                    <a:pt x="8705" y="5636"/>
                    <a:pt x="7790" y="5942"/>
                  </a:cubicBezTo>
                  <a:cubicBezTo>
                    <a:pt x="6876" y="6246"/>
                    <a:pt x="5915" y="5675"/>
                    <a:pt x="5201" y="7382"/>
                  </a:cubicBezTo>
                  <a:cubicBezTo>
                    <a:pt x="4608" y="8804"/>
                    <a:pt x="4592" y="10230"/>
                    <a:pt x="3219" y="10587"/>
                  </a:cubicBezTo>
                  <a:cubicBezTo>
                    <a:pt x="1846" y="10942"/>
                    <a:pt x="2049" y="13178"/>
                    <a:pt x="2304" y="14348"/>
                  </a:cubicBezTo>
                  <a:cubicBezTo>
                    <a:pt x="2559" y="15519"/>
                    <a:pt x="1495" y="15482"/>
                    <a:pt x="986" y="16855"/>
                  </a:cubicBezTo>
                  <a:cubicBezTo>
                    <a:pt x="478" y="18228"/>
                    <a:pt x="3384" y="18846"/>
                    <a:pt x="1705" y="20604"/>
                  </a:cubicBezTo>
                  <a:cubicBezTo>
                    <a:pt x="1" y="22385"/>
                    <a:pt x="1534" y="25843"/>
                    <a:pt x="3408" y="26741"/>
                  </a:cubicBezTo>
                  <a:cubicBezTo>
                    <a:pt x="5471" y="27732"/>
                    <a:pt x="1850" y="30149"/>
                    <a:pt x="3577" y="30724"/>
                  </a:cubicBezTo>
                  <a:cubicBezTo>
                    <a:pt x="6928" y="31842"/>
                    <a:pt x="5086" y="33342"/>
                    <a:pt x="6458" y="34054"/>
                  </a:cubicBezTo>
                  <a:cubicBezTo>
                    <a:pt x="7831" y="34764"/>
                    <a:pt x="9375" y="34385"/>
                    <a:pt x="9679" y="36673"/>
                  </a:cubicBezTo>
                  <a:cubicBezTo>
                    <a:pt x="9912" y="38412"/>
                    <a:pt x="11380" y="39267"/>
                    <a:pt x="13052" y="39267"/>
                  </a:cubicBezTo>
                  <a:cubicBezTo>
                    <a:pt x="13579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8"/>
                  </a:cubicBezTo>
                  <a:cubicBezTo>
                    <a:pt x="19564" y="40037"/>
                    <a:pt x="20191" y="40147"/>
                    <a:pt x="20763" y="40147"/>
                  </a:cubicBezTo>
                  <a:cubicBezTo>
                    <a:pt x="22541" y="40147"/>
                    <a:pt x="23777" y="39083"/>
                    <a:pt x="24739" y="38159"/>
                  </a:cubicBezTo>
                  <a:cubicBezTo>
                    <a:pt x="25610" y="37323"/>
                    <a:pt x="26120" y="36983"/>
                    <a:pt x="27093" y="36983"/>
                  </a:cubicBezTo>
                  <a:cubicBezTo>
                    <a:pt x="27538" y="36983"/>
                    <a:pt x="28081" y="37055"/>
                    <a:pt x="28801" y="37182"/>
                  </a:cubicBezTo>
                  <a:cubicBezTo>
                    <a:pt x="29140" y="37243"/>
                    <a:pt x="29470" y="37274"/>
                    <a:pt x="29793" y="37274"/>
                  </a:cubicBezTo>
                  <a:cubicBezTo>
                    <a:pt x="31648" y="37274"/>
                    <a:pt x="33268" y="36239"/>
                    <a:pt x="35000" y="33725"/>
                  </a:cubicBezTo>
                  <a:cubicBezTo>
                    <a:pt x="37034" y="30776"/>
                    <a:pt x="38367" y="31598"/>
                    <a:pt x="38207" y="28591"/>
                  </a:cubicBezTo>
                  <a:cubicBezTo>
                    <a:pt x="38138" y="27295"/>
                    <a:pt x="40267" y="25402"/>
                    <a:pt x="40627" y="23617"/>
                  </a:cubicBezTo>
                  <a:cubicBezTo>
                    <a:pt x="41014" y="21687"/>
                    <a:pt x="39800" y="22227"/>
                    <a:pt x="39393" y="21107"/>
                  </a:cubicBezTo>
                  <a:cubicBezTo>
                    <a:pt x="38987" y="19988"/>
                    <a:pt x="40940" y="20075"/>
                    <a:pt x="40911" y="19018"/>
                  </a:cubicBezTo>
                  <a:cubicBezTo>
                    <a:pt x="40855" y="16865"/>
                    <a:pt x="38664" y="17198"/>
                    <a:pt x="39273" y="15572"/>
                  </a:cubicBezTo>
                  <a:cubicBezTo>
                    <a:pt x="39884" y="13945"/>
                    <a:pt x="40088" y="12217"/>
                    <a:pt x="37901" y="11351"/>
                  </a:cubicBezTo>
                  <a:cubicBezTo>
                    <a:pt x="35715" y="10486"/>
                    <a:pt x="37189" y="8453"/>
                    <a:pt x="36477" y="7487"/>
                  </a:cubicBezTo>
                  <a:cubicBezTo>
                    <a:pt x="35765" y="6520"/>
                    <a:pt x="33558" y="7031"/>
                    <a:pt x="33214" y="5151"/>
                  </a:cubicBezTo>
                  <a:cubicBezTo>
                    <a:pt x="32968" y="3808"/>
                    <a:pt x="32202" y="3121"/>
                    <a:pt x="30781" y="3121"/>
                  </a:cubicBezTo>
                  <a:cubicBezTo>
                    <a:pt x="30275" y="3121"/>
                    <a:pt x="29686" y="3209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7" y="1430"/>
                    <a:pt x="26517" y="807"/>
                  </a:cubicBezTo>
                  <a:cubicBezTo>
                    <a:pt x="26364" y="747"/>
                    <a:pt x="26206" y="722"/>
                    <a:pt x="26047" y="722"/>
                  </a:cubicBezTo>
                  <a:cubicBezTo>
                    <a:pt x="25091" y="722"/>
                    <a:pt x="24059" y="1638"/>
                    <a:pt x="23440" y="1638"/>
                  </a:cubicBezTo>
                  <a:cubicBezTo>
                    <a:pt x="23410" y="1638"/>
                    <a:pt x="23382" y="1636"/>
                    <a:pt x="23355" y="1632"/>
                  </a:cubicBezTo>
                  <a:cubicBezTo>
                    <a:pt x="22198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1"/>
            <p:cNvSpPr/>
            <p:nvPr/>
          </p:nvSpPr>
          <p:spPr>
            <a:xfrm>
              <a:off x="5663789" y="1525423"/>
              <a:ext cx="950234" cy="1278816"/>
            </a:xfrm>
            <a:custGeom>
              <a:avLst/>
              <a:gdLst/>
              <a:ahLst/>
              <a:cxnLst/>
              <a:rect l="l" t="t" r="r" b="b"/>
              <a:pathLst>
                <a:path w="35374" h="47606" extrusionOk="0">
                  <a:moveTo>
                    <a:pt x="9672" y="1"/>
                  </a:moveTo>
                  <a:lnTo>
                    <a:pt x="3383" y="1828"/>
                  </a:lnTo>
                  <a:cubicBezTo>
                    <a:pt x="3383" y="1828"/>
                    <a:pt x="4796" y="14320"/>
                    <a:pt x="4832" y="17656"/>
                  </a:cubicBezTo>
                  <a:cubicBezTo>
                    <a:pt x="4870" y="20993"/>
                    <a:pt x="3246" y="26841"/>
                    <a:pt x="3321" y="29579"/>
                  </a:cubicBezTo>
                  <a:cubicBezTo>
                    <a:pt x="3394" y="32316"/>
                    <a:pt x="3838" y="33327"/>
                    <a:pt x="3105" y="35674"/>
                  </a:cubicBezTo>
                  <a:cubicBezTo>
                    <a:pt x="2372" y="38021"/>
                    <a:pt x="702" y="42438"/>
                    <a:pt x="702" y="42438"/>
                  </a:cubicBezTo>
                  <a:cubicBezTo>
                    <a:pt x="702" y="42438"/>
                    <a:pt x="1" y="44986"/>
                    <a:pt x="960" y="46036"/>
                  </a:cubicBezTo>
                  <a:cubicBezTo>
                    <a:pt x="1920" y="47087"/>
                    <a:pt x="4242" y="46413"/>
                    <a:pt x="9436" y="47012"/>
                  </a:cubicBezTo>
                  <a:cubicBezTo>
                    <a:pt x="12446" y="47359"/>
                    <a:pt x="13928" y="47606"/>
                    <a:pt x="15532" y="47606"/>
                  </a:cubicBezTo>
                  <a:cubicBezTo>
                    <a:pt x="16695" y="47606"/>
                    <a:pt x="17923" y="47476"/>
                    <a:pt x="19846" y="47161"/>
                  </a:cubicBezTo>
                  <a:cubicBezTo>
                    <a:pt x="24419" y="46410"/>
                    <a:pt x="22759" y="46823"/>
                    <a:pt x="28144" y="46523"/>
                  </a:cubicBezTo>
                  <a:cubicBezTo>
                    <a:pt x="28989" y="46476"/>
                    <a:pt x="29692" y="46458"/>
                    <a:pt x="30281" y="46458"/>
                  </a:cubicBezTo>
                  <a:cubicBezTo>
                    <a:pt x="31964" y="46458"/>
                    <a:pt x="32720" y="46600"/>
                    <a:pt x="33199" y="46600"/>
                  </a:cubicBezTo>
                  <a:cubicBezTo>
                    <a:pt x="33623" y="46600"/>
                    <a:pt x="33830" y="46490"/>
                    <a:pt x="34267" y="46074"/>
                  </a:cubicBezTo>
                  <a:cubicBezTo>
                    <a:pt x="35374" y="45025"/>
                    <a:pt x="34044" y="43637"/>
                    <a:pt x="34082" y="42063"/>
                  </a:cubicBezTo>
                  <a:cubicBezTo>
                    <a:pt x="34119" y="40487"/>
                    <a:pt x="33455" y="38324"/>
                    <a:pt x="33012" y="37301"/>
                  </a:cubicBezTo>
                  <a:cubicBezTo>
                    <a:pt x="32570" y="36277"/>
                    <a:pt x="32422" y="35539"/>
                    <a:pt x="32385" y="34415"/>
                  </a:cubicBezTo>
                  <a:cubicBezTo>
                    <a:pt x="32347" y="33290"/>
                    <a:pt x="32162" y="30739"/>
                    <a:pt x="31626" y="28378"/>
                  </a:cubicBezTo>
                  <a:cubicBezTo>
                    <a:pt x="31091" y="26016"/>
                    <a:pt x="31906" y="25942"/>
                    <a:pt x="31794" y="23843"/>
                  </a:cubicBezTo>
                  <a:cubicBezTo>
                    <a:pt x="31683" y="21743"/>
                    <a:pt x="31794" y="22868"/>
                    <a:pt x="31639" y="20813"/>
                  </a:cubicBezTo>
                  <a:cubicBezTo>
                    <a:pt x="31484" y="18757"/>
                    <a:pt x="32774" y="9070"/>
                    <a:pt x="32774" y="9070"/>
                  </a:cubicBezTo>
                  <a:lnTo>
                    <a:pt x="30132" y="1525"/>
                  </a:lnTo>
                  <a:cubicBezTo>
                    <a:pt x="30132" y="1525"/>
                    <a:pt x="27448" y="686"/>
                    <a:pt x="26895" y="666"/>
                  </a:cubicBezTo>
                  <a:cubicBezTo>
                    <a:pt x="26341" y="645"/>
                    <a:pt x="9672" y="1"/>
                    <a:pt x="9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1"/>
            <p:cNvSpPr/>
            <p:nvPr/>
          </p:nvSpPr>
          <p:spPr>
            <a:xfrm>
              <a:off x="5837050" y="2491762"/>
              <a:ext cx="715536" cy="230050"/>
            </a:xfrm>
            <a:custGeom>
              <a:avLst/>
              <a:gdLst/>
              <a:ahLst/>
              <a:cxnLst/>
              <a:rect l="l" t="t" r="r" b="b"/>
              <a:pathLst>
                <a:path w="26637" h="8564" extrusionOk="0">
                  <a:moveTo>
                    <a:pt x="1" y="0"/>
                  </a:moveTo>
                  <a:lnTo>
                    <a:pt x="1" y="0"/>
                  </a:lnTo>
                  <a:cubicBezTo>
                    <a:pt x="310" y="578"/>
                    <a:pt x="723" y="1098"/>
                    <a:pt x="1211" y="1537"/>
                  </a:cubicBezTo>
                  <a:lnTo>
                    <a:pt x="1211" y="1537"/>
                  </a:lnTo>
                  <a:lnTo>
                    <a:pt x="1094" y="1472"/>
                  </a:lnTo>
                  <a:lnTo>
                    <a:pt x="1094" y="1472"/>
                  </a:lnTo>
                  <a:cubicBezTo>
                    <a:pt x="2812" y="4464"/>
                    <a:pt x="6543" y="5514"/>
                    <a:pt x="9901" y="6302"/>
                  </a:cubicBezTo>
                  <a:cubicBezTo>
                    <a:pt x="11825" y="6753"/>
                    <a:pt x="13753" y="7204"/>
                    <a:pt x="15677" y="7656"/>
                  </a:cubicBezTo>
                  <a:cubicBezTo>
                    <a:pt x="17493" y="8081"/>
                    <a:pt x="19324" y="8509"/>
                    <a:pt x="21191" y="8559"/>
                  </a:cubicBezTo>
                  <a:cubicBezTo>
                    <a:pt x="21300" y="8562"/>
                    <a:pt x="21409" y="8564"/>
                    <a:pt x="21519" y="8564"/>
                  </a:cubicBezTo>
                  <a:cubicBezTo>
                    <a:pt x="23185" y="8564"/>
                    <a:pt x="24907" y="8201"/>
                    <a:pt x="26165" y="7126"/>
                  </a:cubicBezTo>
                  <a:cubicBezTo>
                    <a:pt x="26379" y="6944"/>
                    <a:pt x="26588" y="6714"/>
                    <a:pt x="26605" y="6436"/>
                  </a:cubicBezTo>
                  <a:cubicBezTo>
                    <a:pt x="26637" y="5845"/>
                    <a:pt x="25907" y="5641"/>
                    <a:pt x="25272" y="5641"/>
                  </a:cubicBezTo>
                  <a:cubicBezTo>
                    <a:pt x="25183" y="5641"/>
                    <a:pt x="25097" y="5645"/>
                    <a:pt x="25014" y="5652"/>
                  </a:cubicBezTo>
                  <a:cubicBezTo>
                    <a:pt x="23873" y="5754"/>
                    <a:pt x="22727" y="5804"/>
                    <a:pt x="21582" y="5804"/>
                  </a:cubicBezTo>
                  <a:cubicBezTo>
                    <a:pt x="15375" y="5804"/>
                    <a:pt x="9168" y="4324"/>
                    <a:pt x="3641" y="1496"/>
                  </a:cubicBezTo>
                  <a:cubicBezTo>
                    <a:pt x="2468" y="895"/>
                    <a:pt x="1298" y="22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1"/>
            <p:cNvSpPr/>
            <p:nvPr/>
          </p:nvSpPr>
          <p:spPr>
            <a:xfrm>
              <a:off x="5742522" y="2033682"/>
              <a:ext cx="109008" cy="231286"/>
            </a:xfrm>
            <a:custGeom>
              <a:avLst/>
              <a:gdLst/>
              <a:ahLst/>
              <a:cxnLst/>
              <a:rect l="l" t="t" r="r" b="b"/>
              <a:pathLst>
                <a:path w="4058" h="8610" extrusionOk="0">
                  <a:moveTo>
                    <a:pt x="585" y="1"/>
                  </a:moveTo>
                  <a:cubicBezTo>
                    <a:pt x="565" y="1"/>
                    <a:pt x="545" y="4"/>
                    <a:pt x="525" y="11"/>
                  </a:cubicBezTo>
                  <a:cubicBezTo>
                    <a:pt x="1" y="199"/>
                    <a:pt x="1201" y="2561"/>
                    <a:pt x="1201" y="4135"/>
                  </a:cubicBezTo>
                  <a:cubicBezTo>
                    <a:pt x="1201" y="5710"/>
                    <a:pt x="248" y="8610"/>
                    <a:pt x="248" y="8610"/>
                  </a:cubicBezTo>
                  <a:cubicBezTo>
                    <a:pt x="248" y="8610"/>
                    <a:pt x="1801" y="8297"/>
                    <a:pt x="2963" y="5597"/>
                  </a:cubicBezTo>
                  <a:cubicBezTo>
                    <a:pt x="4057" y="3057"/>
                    <a:pt x="3160" y="352"/>
                    <a:pt x="2518" y="352"/>
                  </a:cubicBezTo>
                  <a:cubicBezTo>
                    <a:pt x="2478" y="352"/>
                    <a:pt x="2438" y="362"/>
                    <a:pt x="2400" y="385"/>
                  </a:cubicBezTo>
                  <a:cubicBezTo>
                    <a:pt x="1850" y="710"/>
                    <a:pt x="1887" y="3747"/>
                    <a:pt x="1883" y="3747"/>
                  </a:cubicBezTo>
                  <a:cubicBezTo>
                    <a:pt x="1883" y="3747"/>
                    <a:pt x="1881" y="3671"/>
                    <a:pt x="1876" y="3498"/>
                  </a:cubicBezTo>
                  <a:cubicBezTo>
                    <a:pt x="1839" y="2270"/>
                    <a:pt x="1108" y="1"/>
                    <a:pt x="585" y="1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1"/>
            <p:cNvSpPr/>
            <p:nvPr/>
          </p:nvSpPr>
          <p:spPr>
            <a:xfrm>
              <a:off x="5730541" y="2052082"/>
              <a:ext cx="159832" cy="481403"/>
            </a:xfrm>
            <a:custGeom>
              <a:avLst/>
              <a:gdLst/>
              <a:ahLst/>
              <a:cxnLst/>
              <a:rect l="l" t="t" r="r" b="b"/>
              <a:pathLst>
                <a:path w="5950" h="17921" extrusionOk="0">
                  <a:moveTo>
                    <a:pt x="3830" y="0"/>
                  </a:moveTo>
                  <a:cubicBezTo>
                    <a:pt x="3759" y="0"/>
                    <a:pt x="3718" y="1"/>
                    <a:pt x="3718" y="1"/>
                  </a:cubicBezTo>
                  <a:cubicBezTo>
                    <a:pt x="3718" y="1"/>
                    <a:pt x="716" y="12600"/>
                    <a:pt x="718" y="13949"/>
                  </a:cubicBezTo>
                  <a:cubicBezTo>
                    <a:pt x="722" y="15292"/>
                    <a:pt x="0" y="17920"/>
                    <a:pt x="0" y="17920"/>
                  </a:cubicBezTo>
                  <a:cubicBezTo>
                    <a:pt x="0" y="17920"/>
                    <a:pt x="867" y="17096"/>
                    <a:pt x="1768" y="15783"/>
                  </a:cubicBezTo>
                  <a:cubicBezTo>
                    <a:pt x="2669" y="14471"/>
                    <a:pt x="3518" y="13296"/>
                    <a:pt x="4734" y="10441"/>
                  </a:cubicBezTo>
                  <a:cubicBezTo>
                    <a:pt x="5950" y="7586"/>
                    <a:pt x="5366" y="6150"/>
                    <a:pt x="5598" y="4700"/>
                  </a:cubicBezTo>
                  <a:cubicBezTo>
                    <a:pt x="5833" y="3250"/>
                    <a:pt x="5766" y="1050"/>
                    <a:pt x="5598" y="500"/>
                  </a:cubicBezTo>
                  <a:cubicBezTo>
                    <a:pt x="5458" y="36"/>
                    <a:pt x="4215" y="0"/>
                    <a:pt x="3830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1"/>
            <p:cNvSpPr/>
            <p:nvPr/>
          </p:nvSpPr>
          <p:spPr>
            <a:xfrm>
              <a:off x="5919624" y="2034058"/>
              <a:ext cx="564945" cy="410808"/>
            </a:xfrm>
            <a:custGeom>
              <a:avLst/>
              <a:gdLst/>
              <a:ahLst/>
              <a:cxnLst/>
              <a:rect l="l" t="t" r="r" b="b"/>
              <a:pathLst>
                <a:path w="21031" h="15293" extrusionOk="0">
                  <a:moveTo>
                    <a:pt x="20132" y="1"/>
                  </a:moveTo>
                  <a:cubicBezTo>
                    <a:pt x="19832" y="1"/>
                    <a:pt x="19512" y="277"/>
                    <a:pt x="19300" y="537"/>
                  </a:cubicBezTo>
                  <a:cubicBezTo>
                    <a:pt x="17498" y="2724"/>
                    <a:pt x="15695" y="4913"/>
                    <a:pt x="13894" y="7100"/>
                  </a:cubicBezTo>
                  <a:cubicBezTo>
                    <a:pt x="13206" y="7937"/>
                    <a:pt x="12514" y="8776"/>
                    <a:pt x="11711" y="9502"/>
                  </a:cubicBezTo>
                  <a:cubicBezTo>
                    <a:pt x="9686" y="11328"/>
                    <a:pt x="6960" y="12368"/>
                    <a:pt x="4226" y="12368"/>
                  </a:cubicBezTo>
                  <a:cubicBezTo>
                    <a:pt x="4095" y="12368"/>
                    <a:pt x="3965" y="12366"/>
                    <a:pt x="3835" y="12361"/>
                  </a:cubicBezTo>
                  <a:lnTo>
                    <a:pt x="3835" y="12361"/>
                  </a:lnTo>
                  <a:lnTo>
                    <a:pt x="5232" y="12591"/>
                  </a:lnTo>
                  <a:cubicBezTo>
                    <a:pt x="3350" y="12645"/>
                    <a:pt x="1491" y="13306"/>
                    <a:pt x="0" y="14449"/>
                  </a:cubicBezTo>
                  <a:cubicBezTo>
                    <a:pt x="306" y="15033"/>
                    <a:pt x="1017" y="15292"/>
                    <a:pt x="1685" y="15292"/>
                  </a:cubicBezTo>
                  <a:cubicBezTo>
                    <a:pt x="1723" y="15292"/>
                    <a:pt x="1762" y="15291"/>
                    <a:pt x="1799" y="15290"/>
                  </a:cubicBezTo>
                  <a:cubicBezTo>
                    <a:pt x="2499" y="15257"/>
                    <a:pt x="3167" y="15003"/>
                    <a:pt x="3852" y="14864"/>
                  </a:cubicBezTo>
                  <a:cubicBezTo>
                    <a:pt x="5090" y="14614"/>
                    <a:pt x="6374" y="14737"/>
                    <a:pt x="7628" y="14579"/>
                  </a:cubicBezTo>
                  <a:cubicBezTo>
                    <a:pt x="9417" y="14353"/>
                    <a:pt x="11076" y="13564"/>
                    <a:pt x="12699" y="12787"/>
                  </a:cubicBezTo>
                  <a:cubicBezTo>
                    <a:pt x="14181" y="12077"/>
                    <a:pt x="15664" y="11367"/>
                    <a:pt x="17145" y="10658"/>
                  </a:cubicBezTo>
                  <a:cubicBezTo>
                    <a:pt x="17468" y="10502"/>
                    <a:pt x="17808" y="10334"/>
                    <a:pt x="18004" y="10035"/>
                  </a:cubicBezTo>
                  <a:cubicBezTo>
                    <a:pt x="18199" y="9736"/>
                    <a:pt x="18180" y="9267"/>
                    <a:pt x="17869" y="9091"/>
                  </a:cubicBezTo>
                  <a:cubicBezTo>
                    <a:pt x="17773" y="9036"/>
                    <a:pt x="17667" y="9015"/>
                    <a:pt x="17556" y="9015"/>
                  </a:cubicBezTo>
                  <a:cubicBezTo>
                    <a:pt x="17157" y="9015"/>
                    <a:pt x="16687" y="9288"/>
                    <a:pt x="16340" y="9288"/>
                  </a:cubicBezTo>
                  <a:cubicBezTo>
                    <a:pt x="16191" y="9288"/>
                    <a:pt x="16065" y="9238"/>
                    <a:pt x="15977" y="9095"/>
                  </a:cubicBezTo>
                  <a:cubicBezTo>
                    <a:pt x="16340" y="7461"/>
                    <a:pt x="17680" y="6254"/>
                    <a:pt x="18823" y="5025"/>
                  </a:cubicBezTo>
                  <a:cubicBezTo>
                    <a:pt x="19967" y="3795"/>
                    <a:pt x="21031" y="2196"/>
                    <a:pt x="20657" y="565"/>
                  </a:cubicBezTo>
                  <a:cubicBezTo>
                    <a:pt x="20615" y="379"/>
                    <a:pt x="20545" y="186"/>
                    <a:pt x="20387" y="79"/>
                  </a:cubicBezTo>
                  <a:cubicBezTo>
                    <a:pt x="20305" y="24"/>
                    <a:pt x="20219" y="1"/>
                    <a:pt x="20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1"/>
            <p:cNvSpPr/>
            <p:nvPr/>
          </p:nvSpPr>
          <p:spPr>
            <a:xfrm>
              <a:off x="5744080" y="2434089"/>
              <a:ext cx="400869" cy="115831"/>
            </a:xfrm>
            <a:custGeom>
              <a:avLst/>
              <a:gdLst/>
              <a:ahLst/>
              <a:cxnLst/>
              <a:rect l="l" t="t" r="r" b="b"/>
              <a:pathLst>
                <a:path w="14923" h="4312" extrusionOk="0">
                  <a:moveTo>
                    <a:pt x="14923" y="0"/>
                  </a:moveTo>
                  <a:lnTo>
                    <a:pt x="171" y="398"/>
                  </a:lnTo>
                  <a:lnTo>
                    <a:pt x="1" y="3169"/>
                  </a:lnTo>
                  <a:cubicBezTo>
                    <a:pt x="1" y="3169"/>
                    <a:pt x="2281" y="1948"/>
                    <a:pt x="4328" y="1948"/>
                  </a:cubicBezTo>
                  <a:cubicBezTo>
                    <a:pt x="4368" y="1948"/>
                    <a:pt x="4408" y="1949"/>
                    <a:pt x="4447" y="1950"/>
                  </a:cubicBezTo>
                  <a:cubicBezTo>
                    <a:pt x="5416" y="1972"/>
                    <a:pt x="10796" y="4018"/>
                    <a:pt x="12096" y="4173"/>
                  </a:cubicBezTo>
                  <a:cubicBezTo>
                    <a:pt x="12645" y="4239"/>
                    <a:pt x="13082" y="4311"/>
                    <a:pt x="13434" y="4311"/>
                  </a:cubicBezTo>
                  <a:cubicBezTo>
                    <a:pt x="13915" y="4311"/>
                    <a:pt x="14235" y="4175"/>
                    <a:pt x="14459" y="3698"/>
                  </a:cubicBezTo>
                  <a:cubicBezTo>
                    <a:pt x="14846" y="2873"/>
                    <a:pt x="14923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1"/>
            <p:cNvSpPr/>
            <p:nvPr/>
          </p:nvSpPr>
          <p:spPr>
            <a:xfrm>
              <a:off x="5584035" y="1561284"/>
              <a:ext cx="801067" cy="897422"/>
            </a:xfrm>
            <a:custGeom>
              <a:avLst/>
              <a:gdLst/>
              <a:ahLst/>
              <a:cxnLst/>
              <a:rect l="l" t="t" r="r" b="b"/>
              <a:pathLst>
                <a:path w="29821" h="33408" extrusionOk="0">
                  <a:moveTo>
                    <a:pt x="7868" y="1"/>
                  </a:moveTo>
                  <a:cubicBezTo>
                    <a:pt x="7868" y="1"/>
                    <a:pt x="3773" y="2075"/>
                    <a:pt x="2933" y="2980"/>
                  </a:cubicBezTo>
                  <a:cubicBezTo>
                    <a:pt x="2094" y="3883"/>
                    <a:pt x="1105" y="5885"/>
                    <a:pt x="890" y="7536"/>
                  </a:cubicBezTo>
                  <a:cubicBezTo>
                    <a:pt x="677" y="9187"/>
                    <a:pt x="376" y="15666"/>
                    <a:pt x="315" y="17848"/>
                  </a:cubicBezTo>
                  <a:cubicBezTo>
                    <a:pt x="255" y="20029"/>
                    <a:pt x="1" y="22426"/>
                    <a:pt x="386" y="24187"/>
                  </a:cubicBezTo>
                  <a:cubicBezTo>
                    <a:pt x="773" y="25946"/>
                    <a:pt x="1821" y="30011"/>
                    <a:pt x="2003" y="31113"/>
                  </a:cubicBezTo>
                  <a:cubicBezTo>
                    <a:pt x="2183" y="32216"/>
                    <a:pt x="4006" y="32195"/>
                    <a:pt x="5818" y="32357"/>
                  </a:cubicBezTo>
                  <a:cubicBezTo>
                    <a:pt x="7629" y="32519"/>
                    <a:pt x="13246" y="33014"/>
                    <a:pt x="16322" y="33369"/>
                  </a:cubicBezTo>
                  <a:cubicBezTo>
                    <a:pt x="16552" y="33395"/>
                    <a:pt x="16808" y="33408"/>
                    <a:pt x="17088" y="33408"/>
                  </a:cubicBezTo>
                  <a:cubicBezTo>
                    <a:pt x="20553" y="33408"/>
                    <a:pt x="27489" y="31513"/>
                    <a:pt x="28609" y="31163"/>
                  </a:cubicBezTo>
                  <a:cubicBezTo>
                    <a:pt x="29820" y="30783"/>
                    <a:pt x="19689" y="25262"/>
                    <a:pt x="19689" y="25262"/>
                  </a:cubicBezTo>
                  <a:cubicBezTo>
                    <a:pt x="19689" y="25262"/>
                    <a:pt x="14002" y="23861"/>
                    <a:pt x="13093" y="23840"/>
                  </a:cubicBezTo>
                  <a:cubicBezTo>
                    <a:pt x="12999" y="23838"/>
                    <a:pt x="12888" y="23837"/>
                    <a:pt x="12762" y="23837"/>
                  </a:cubicBezTo>
                  <a:cubicBezTo>
                    <a:pt x="11863" y="23837"/>
                    <a:pt x="10259" y="23886"/>
                    <a:pt x="9670" y="23886"/>
                  </a:cubicBezTo>
                  <a:cubicBezTo>
                    <a:pt x="9542" y="23886"/>
                    <a:pt x="9463" y="23884"/>
                    <a:pt x="9448" y="23878"/>
                  </a:cubicBezTo>
                  <a:cubicBezTo>
                    <a:pt x="9358" y="23843"/>
                    <a:pt x="8746" y="21776"/>
                    <a:pt x="8835" y="20171"/>
                  </a:cubicBezTo>
                  <a:cubicBezTo>
                    <a:pt x="8925" y="18568"/>
                    <a:pt x="9003" y="14446"/>
                    <a:pt x="9062" y="12295"/>
                  </a:cubicBezTo>
                  <a:cubicBezTo>
                    <a:pt x="9122" y="10143"/>
                    <a:pt x="9358" y="8064"/>
                    <a:pt x="9541" y="5888"/>
                  </a:cubicBezTo>
                  <a:cubicBezTo>
                    <a:pt x="9724" y="3714"/>
                    <a:pt x="7868" y="1"/>
                    <a:pt x="786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1"/>
            <p:cNvSpPr/>
            <p:nvPr/>
          </p:nvSpPr>
          <p:spPr>
            <a:xfrm>
              <a:off x="5552875" y="1533563"/>
              <a:ext cx="617569" cy="999849"/>
            </a:xfrm>
            <a:custGeom>
              <a:avLst/>
              <a:gdLst/>
              <a:ahLst/>
              <a:cxnLst/>
              <a:rect l="l" t="t" r="r" b="b"/>
              <a:pathLst>
                <a:path w="22990" h="37221" extrusionOk="0">
                  <a:moveTo>
                    <a:pt x="11806" y="0"/>
                  </a:moveTo>
                  <a:cubicBezTo>
                    <a:pt x="11523" y="0"/>
                    <a:pt x="10661" y="105"/>
                    <a:pt x="8599" y="1033"/>
                  </a:cubicBezTo>
                  <a:cubicBezTo>
                    <a:pt x="7912" y="1342"/>
                    <a:pt x="4876" y="2857"/>
                    <a:pt x="3250" y="3782"/>
                  </a:cubicBezTo>
                  <a:cubicBezTo>
                    <a:pt x="1625" y="4707"/>
                    <a:pt x="1001" y="8006"/>
                    <a:pt x="800" y="10655"/>
                  </a:cubicBezTo>
                  <a:cubicBezTo>
                    <a:pt x="601" y="13304"/>
                    <a:pt x="0" y="19602"/>
                    <a:pt x="51" y="22202"/>
                  </a:cubicBezTo>
                  <a:cubicBezTo>
                    <a:pt x="101" y="24801"/>
                    <a:pt x="852" y="26750"/>
                    <a:pt x="901" y="28250"/>
                  </a:cubicBezTo>
                  <a:cubicBezTo>
                    <a:pt x="951" y="29750"/>
                    <a:pt x="725" y="29349"/>
                    <a:pt x="1338" y="30498"/>
                  </a:cubicBezTo>
                  <a:cubicBezTo>
                    <a:pt x="1952" y="31648"/>
                    <a:pt x="1863" y="32550"/>
                    <a:pt x="2913" y="32959"/>
                  </a:cubicBezTo>
                  <a:cubicBezTo>
                    <a:pt x="3963" y="33368"/>
                    <a:pt x="4604" y="33829"/>
                    <a:pt x="7475" y="34438"/>
                  </a:cubicBezTo>
                  <a:cubicBezTo>
                    <a:pt x="8794" y="34717"/>
                    <a:pt x="9498" y="34760"/>
                    <a:pt x="10134" y="34760"/>
                  </a:cubicBezTo>
                  <a:cubicBezTo>
                    <a:pt x="10418" y="34760"/>
                    <a:pt x="10688" y="34752"/>
                    <a:pt x="10993" y="34752"/>
                  </a:cubicBezTo>
                  <a:cubicBezTo>
                    <a:pt x="11495" y="34752"/>
                    <a:pt x="12092" y="34775"/>
                    <a:pt x="12999" y="34897"/>
                  </a:cubicBezTo>
                  <a:cubicBezTo>
                    <a:pt x="16147" y="35320"/>
                    <a:pt x="19340" y="37221"/>
                    <a:pt x="20582" y="37221"/>
                  </a:cubicBezTo>
                  <a:cubicBezTo>
                    <a:pt x="20662" y="37221"/>
                    <a:pt x="20733" y="37213"/>
                    <a:pt x="20796" y="37197"/>
                  </a:cubicBezTo>
                  <a:cubicBezTo>
                    <a:pt x="21846" y="36926"/>
                    <a:pt x="22989" y="29698"/>
                    <a:pt x="21417" y="27775"/>
                  </a:cubicBezTo>
                  <a:cubicBezTo>
                    <a:pt x="21417" y="27775"/>
                    <a:pt x="12492" y="24449"/>
                    <a:pt x="11258" y="24330"/>
                  </a:cubicBezTo>
                  <a:cubicBezTo>
                    <a:pt x="10023" y="24212"/>
                    <a:pt x="13428" y="19300"/>
                    <a:pt x="13428" y="19300"/>
                  </a:cubicBezTo>
                  <a:lnTo>
                    <a:pt x="11922" y="9"/>
                  </a:lnTo>
                  <a:cubicBezTo>
                    <a:pt x="11922" y="9"/>
                    <a:pt x="11889" y="0"/>
                    <a:pt x="11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1"/>
            <p:cNvSpPr/>
            <p:nvPr/>
          </p:nvSpPr>
          <p:spPr>
            <a:xfrm>
              <a:off x="5816071" y="1883899"/>
              <a:ext cx="60253" cy="189327"/>
            </a:xfrm>
            <a:custGeom>
              <a:avLst/>
              <a:gdLst/>
              <a:ahLst/>
              <a:cxnLst/>
              <a:rect l="l" t="t" r="r" b="b"/>
              <a:pathLst>
                <a:path w="2243" h="7048" extrusionOk="0">
                  <a:moveTo>
                    <a:pt x="1634" y="1"/>
                  </a:moveTo>
                  <a:cubicBezTo>
                    <a:pt x="1630" y="1"/>
                    <a:pt x="1627" y="1"/>
                    <a:pt x="1624" y="1"/>
                  </a:cubicBezTo>
                  <a:cubicBezTo>
                    <a:pt x="1305" y="38"/>
                    <a:pt x="1212" y="1780"/>
                    <a:pt x="1175" y="2718"/>
                  </a:cubicBezTo>
                  <a:cubicBezTo>
                    <a:pt x="1150" y="3335"/>
                    <a:pt x="946" y="3854"/>
                    <a:pt x="799" y="3854"/>
                  </a:cubicBezTo>
                  <a:cubicBezTo>
                    <a:pt x="723" y="3854"/>
                    <a:pt x="662" y="3714"/>
                    <a:pt x="649" y="3374"/>
                  </a:cubicBezTo>
                  <a:cubicBezTo>
                    <a:pt x="613" y="2382"/>
                    <a:pt x="500" y="1276"/>
                    <a:pt x="259" y="657"/>
                  </a:cubicBezTo>
                  <a:cubicBezTo>
                    <a:pt x="177" y="449"/>
                    <a:pt x="121" y="368"/>
                    <a:pt x="82" y="368"/>
                  </a:cubicBezTo>
                  <a:cubicBezTo>
                    <a:pt x="6" y="368"/>
                    <a:pt x="0" y="682"/>
                    <a:pt x="14" y="956"/>
                  </a:cubicBezTo>
                  <a:cubicBezTo>
                    <a:pt x="33" y="1369"/>
                    <a:pt x="183" y="2905"/>
                    <a:pt x="191" y="3337"/>
                  </a:cubicBezTo>
                  <a:cubicBezTo>
                    <a:pt x="200" y="3768"/>
                    <a:pt x="259" y="6682"/>
                    <a:pt x="259" y="6682"/>
                  </a:cubicBezTo>
                  <a:cubicBezTo>
                    <a:pt x="259" y="6682"/>
                    <a:pt x="1489" y="7047"/>
                    <a:pt x="1985" y="7047"/>
                  </a:cubicBezTo>
                  <a:cubicBezTo>
                    <a:pt x="2159" y="7047"/>
                    <a:pt x="2243" y="7002"/>
                    <a:pt x="2149" y="6880"/>
                  </a:cubicBezTo>
                  <a:cubicBezTo>
                    <a:pt x="1793" y="6412"/>
                    <a:pt x="1474" y="5249"/>
                    <a:pt x="1831" y="3450"/>
                  </a:cubicBezTo>
                  <a:cubicBezTo>
                    <a:pt x="2182" y="1670"/>
                    <a:pt x="1949" y="1"/>
                    <a:pt x="1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1"/>
            <p:cNvSpPr/>
            <p:nvPr/>
          </p:nvSpPr>
          <p:spPr>
            <a:xfrm>
              <a:off x="5820745" y="1542024"/>
              <a:ext cx="856188" cy="890680"/>
            </a:xfrm>
            <a:custGeom>
              <a:avLst/>
              <a:gdLst/>
              <a:ahLst/>
              <a:cxnLst/>
              <a:rect l="l" t="t" r="r" b="b"/>
              <a:pathLst>
                <a:path w="31873" h="33157" extrusionOk="0">
                  <a:moveTo>
                    <a:pt x="19494" y="0"/>
                  </a:moveTo>
                  <a:lnTo>
                    <a:pt x="22011" y="6574"/>
                  </a:lnTo>
                  <a:lnTo>
                    <a:pt x="21870" y="11762"/>
                  </a:lnTo>
                  <a:cubicBezTo>
                    <a:pt x="21870" y="11762"/>
                    <a:pt x="23182" y="15071"/>
                    <a:pt x="23211" y="17461"/>
                  </a:cubicBezTo>
                  <a:cubicBezTo>
                    <a:pt x="23239" y="19851"/>
                    <a:pt x="24069" y="23822"/>
                    <a:pt x="24069" y="23822"/>
                  </a:cubicBezTo>
                  <a:cubicBezTo>
                    <a:pt x="24069" y="23822"/>
                    <a:pt x="22500" y="23718"/>
                    <a:pt x="20924" y="23628"/>
                  </a:cubicBezTo>
                  <a:cubicBezTo>
                    <a:pt x="20061" y="23578"/>
                    <a:pt x="19197" y="23535"/>
                    <a:pt x="18583" y="23515"/>
                  </a:cubicBezTo>
                  <a:cubicBezTo>
                    <a:pt x="16846" y="23459"/>
                    <a:pt x="13927" y="22851"/>
                    <a:pt x="11600" y="22479"/>
                  </a:cubicBezTo>
                  <a:cubicBezTo>
                    <a:pt x="9274" y="22106"/>
                    <a:pt x="5438" y="20967"/>
                    <a:pt x="4767" y="20763"/>
                  </a:cubicBezTo>
                  <a:cubicBezTo>
                    <a:pt x="4096" y="20558"/>
                    <a:pt x="2263" y="19409"/>
                    <a:pt x="1722" y="19318"/>
                  </a:cubicBezTo>
                  <a:cubicBezTo>
                    <a:pt x="1614" y="19300"/>
                    <a:pt x="1485" y="19293"/>
                    <a:pt x="1346" y="19293"/>
                  </a:cubicBezTo>
                  <a:cubicBezTo>
                    <a:pt x="789" y="19293"/>
                    <a:pt x="86" y="19409"/>
                    <a:pt x="86" y="19409"/>
                  </a:cubicBezTo>
                  <a:cubicBezTo>
                    <a:pt x="86" y="19409"/>
                    <a:pt x="0" y="19722"/>
                    <a:pt x="23" y="21520"/>
                  </a:cubicBezTo>
                  <a:cubicBezTo>
                    <a:pt x="45" y="23318"/>
                    <a:pt x="638" y="24599"/>
                    <a:pt x="638" y="24599"/>
                  </a:cubicBezTo>
                  <a:cubicBezTo>
                    <a:pt x="638" y="24599"/>
                    <a:pt x="1747" y="24813"/>
                    <a:pt x="2945" y="25093"/>
                  </a:cubicBezTo>
                  <a:cubicBezTo>
                    <a:pt x="4144" y="25370"/>
                    <a:pt x="6937" y="26469"/>
                    <a:pt x="9426" y="27517"/>
                  </a:cubicBezTo>
                  <a:cubicBezTo>
                    <a:pt x="11916" y="28566"/>
                    <a:pt x="15258" y="30695"/>
                    <a:pt x="18100" y="31946"/>
                  </a:cubicBezTo>
                  <a:cubicBezTo>
                    <a:pt x="19733" y="32665"/>
                    <a:pt x="22859" y="33157"/>
                    <a:pt x="25511" y="33157"/>
                  </a:cubicBezTo>
                  <a:cubicBezTo>
                    <a:pt x="27478" y="33157"/>
                    <a:pt x="29185" y="32886"/>
                    <a:pt x="29828" y="32236"/>
                  </a:cubicBezTo>
                  <a:cubicBezTo>
                    <a:pt x="31338" y="30712"/>
                    <a:pt x="31397" y="26954"/>
                    <a:pt x="31634" y="23780"/>
                  </a:cubicBezTo>
                  <a:cubicBezTo>
                    <a:pt x="31873" y="20605"/>
                    <a:pt x="30559" y="17529"/>
                    <a:pt x="30382" y="15243"/>
                  </a:cubicBezTo>
                  <a:cubicBezTo>
                    <a:pt x="30206" y="12957"/>
                    <a:pt x="29572" y="8119"/>
                    <a:pt x="29078" y="5544"/>
                  </a:cubicBezTo>
                  <a:cubicBezTo>
                    <a:pt x="28585" y="2966"/>
                    <a:pt x="26013" y="1731"/>
                    <a:pt x="24718" y="1021"/>
                  </a:cubicBezTo>
                  <a:cubicBezTo>
                    <a:pt x="23422" y="310"/>
                    <a:pt x="19494" y="0"/>
                    <a:pt x="1949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1"/>
            <p:cNvSpPr/>
            <p:nvPr/>
          </p:nvSpPr>
          <p:spPr>
            <a:xfrm>
              <a:off x="5835922" y="2202806"/>
              <a:ext cx="491906" cy="216189"/>
            </a:xfrm>
            <a:custGeom>
              <a:avLst/>
              <a:gdLst/>
              <a:ahLst/>
              <a:cxnLst/>
              <a:rect l="l" t="t" r="r" b="b"/>
              <a:pathLst>
                <a:path w="18312" h="8048" extrusionOk="0">
                  <a:moveTo>
                    <a:pt x="73" y="0"/>
                  </a:moveTo>
                  <a:lnTo>
                    <a:pt x="73" y="0"/>
                  </a:lnTo>
                  <a:cubicBezTo>
                    <a:pt x="72" y="0"/>
                    <a:pt x="1" y="637"/>
                    <a:pt x="3166" y="1593"/>
                  </a:cubicBezTo>
                  <a:cubicBezTo>
                    <a:pt x="3724" y="1762"/>
                    <a:pt x="6367" y="2797"/>
                    <a:pt x="6812" y="3188"/>
                  </a:cubicBezTo>
                  <a:cubicBezTo>
                    <a:pt x="7908" y="4152"/>
                    <a:pt x="6627" y="6061"/>
                    <a:pt x="7461" y="6487"/>
                  </a:cubicBezTo>
                  <a:cubicBezTo>
                    <a:pt x="9961" y="7761"/>
                    <a:pt x="10885" y="7348"/>
                    <a:pt x="12661" y="7771"/>
                  </a:cubicBezTo>
                  <a:cubicBezTo>
                    <a:pt x="13723" y="8024"/>
                    <a:pt x="15567" y="8047"/>
                    <a:pt x="16195" y="8047"/>
                  </a:cubicBezTo>
                  <a:cubicBezTo>
                    <a:pt x="16333" y="8047"/>
                    <a:pt x="16413" y="8046"/>
                    <a:pt x="16413" y="8046"/>
                  </a:cubicBezTo>
                  <a:cubicBezTo>
                    <a:pt x="16413" y="8046"/>
                    <a:pt x="17316" y="7946"/>
                    <a:pt x="18312" y="7634"/>
                  </a:cubicBezTo>
                  <a:cubicBezTo>
                    <a:pt x="18030" y="7543"/>
                    <a:pt x="17767" y="7447"/>
                    <a:pt x="17539" y="7347"/>
                  </a:cubicBezTo>
                  <a:cubicBezTo>
                    <a:pt x="14693" y="6096"/>
                    <a:pt x="11351" y="3967"/>
                    <a:pt x="8861" y="2918"/>
                  </a:cubicBezTo>
                  <a:cubicBezTo>
                    <a:pt x="6372" y="1870"/>
                    <a:pt x="3579" y="771"/>
                    <a:pt x="2380" y="494"/>
                  </a:cubicBezTo>
                  <a:cubicBezTo>
                    <a:pt x="1182" y="214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1"/>
            <p:cNvSpPr/>
            <p:nvPr/>
          </p:nvSpPr>
          <p:spPr>
            <a:xfrm>
              <a:off x="6223919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1" y="5844"/>
                    <a:pt x="4752" y="5844"/>
                  </a:cubicBezTo>
                  <a:cubicBezTo>
                    <a:pt x="7373" y="5844"/>
                    <a:pt x="9503" y="3222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2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1"/>
            <p:cNvSpPr/>
            <p:nvPr/>
          </p:nvSpPr>
          <p:spPr>
            <a:xfrm>
              <a:off x="5774434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1" y="5844"/>
                    <a:pt x="9502" y="3222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4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1"/>
            <p:cNvSpPr/>
            <p:nvPr/>
          </p:nvSpPr>
          <p:spPr>
            <a:xfrm>
              <a:off x="6342113" y="2439864"/>
              <a:ext cx="197950" cy="58507"/>
            </a:xfrm>
            <a:custGeom>
              <a:avLst/>
              <a:gdLst/>
              <a:ahLst/>
              <a:cxnLst/>
              <a:rect l="l" t="t" r="r" b="b"/>
              <a:pathLst>
                <a:path w="7369" h="2178" extrusionOk="0">
                  <a:moveTo>
                    <a:pt x="3557" y="0"/>
                  </a:moveTo>
                  <a:cubicBezTo>
                    <a:pt x="1777" y="0"/>
                    <a:pt x="1" y="77"/>
                    <a:pt x="1" y="77"/>
                  </a:cubicBezTo>
                  <a:cubicBezTo>
                    <a:pt x="1" y="77"/>
                    <a:pt x="490" y="701"/>
                    <a:pt x="5526" y="1942"/>
                  </a:cubicBezTo>
                  <a:cubicBezTo>
                    <a:pt x="6337" y="2142"/>
                    <a:pt x="6867" y="2177"/>
                    <a:pt x="7142" y="2177"/>
                  </a:cubicBezTo>
                  <a:cubicBezTo>
                    <a:pt x="7294" y="2177"/>
                    <a:pt x="7368" y="2166"/>
                    <a:pt x="7368" y="2166"/>
                  </a:cubicBezTo>
                  <a:cubicBezTo>
                    <a:pt x="7368" y="2166"/>
                    <a:pt x="7225" y="974"/>
                    <a:pt x="7133" y="374"/>
                  </a:cubicBezTo>
                  <a:cubicBezTo>
                    <a:pt x="7087" y="75"/>
                    <a:pt x="5320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1"/>
            <p:cNvSpPr/>
            <p:nvPr/>
          </p:nvSpPr>
          <p:spPr>
            <a:xfrm>
              <a:off x="5908262" y="1253390"/>
              <a:ext cx="453144" cy="508668"/>
            </a:xfrm>
            <a:custGeom>
              <a:avLst/>
              <a:gdLst/>
              <a:ahLst/>
              <a:cxnLst/>
              <a:rect l="l" t="t" r="r" b="b"/>
              <a:pathLst>
                <a:path w="16869" h="18936" extrusionOk="0">
                  <a:moveTo>
                    <a:pt x="8279" y="1"/>
                  </a:moveTo>
                  <a:lnTo>
                    <a:pt x="5354" y="106"/>
                  </a:lnTo>
                  <a:cubicBezTo>
                    <a:pt x="5354" y="106"/>
                    <a:pt x="5576" y="7270"/>
                    <a:pt x="5076" y="8591"/>
                  </a:cubicBezTo>
                  <a:cubicBezTo>
                    <a:pt x="4846" y="9194"/>
                    <a:pt x="531" y="10128"/>
                    <a:pt x="531" y="10128"/>
                  </a:cubicBezTo>
                  <a:cubicBezTo>
                    <a:pt x="362" y="11379"/>
                    <a:pt x="0" y="18935"/>
                    <a:pt x="8545" y="18935"/>
                  </a:cubicBezTo>
                  <a:cubicBezTo>
                    <a:pt x="8561" y="18935"/>
                    <a:pt x="8578" y="18935"/>
                    <a:pt x="8595" y="18935"/>
                  </a:cubicBezTo>
                  <a:cubicBezTo>
                    <a:pt x="8650" y="18936"/>
                    <a:pt x="8705" y="18936"/>
                    <a:pt x="8760" y="18936"/>
                  </a:cubicBezTo>
                  <a:cubicBezTo>
                    <a:pt x="13893" y="18936"/>
                    <a:pt x="16868" y="16121"/>
                    <a:pt x="16102" y="10222"/>
                  </a:cubicBezTo>
                  <a:cubicBezTo>
                    <a:pt x="16102" y="10222"/>
                    <a:pt x="12008" y="9255"/>
                    <a:pt x="11654" y="8698"/>
                  </a:cubicBezTo>
                  <a:cubicBezTo>
                    <a:pt x="10894" y="7508"/>
                    <a:pt x="11204" y="85"/>
                    <a:pt x="11204" y="85"/>
                  </a:cubicBezTo>
                  <a:lnTo>
                    <a:pt x="827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1"/>
            <p:cNvSpPr/>
            <p:nvPr/>
          </p:nvSpPr>
          <p:spPr>
            <a:xfrm>
              <a:off x="6050631" y="1253390"/>
              <a:ext cx="162035" cy="194726"/>
            </a:xfrm>
            <a:custGeom>
              <a:avLst/>
              <a:gdLst/>
              <a:ahLst/>
              <a:cxnLst/>
              <a:rect l="l" t="t" r="r" b="b"/>
              <a:pathLst>
                <a:path w="6032" h="7249" extrusionOk="0">
                  <a:moveTo>
                    <a:pt x="2925" y="1"/>
                  </a:moveTo>
                  <a:lnTo>
                    <a:pt x="0" y="115"/>
                  </a:lnTo>
                  <a:cubicBezTo>
                    <a:pt x="0" y="115"/>
                    <a:pt x="183" y="3616"/>
                    <a:pt x="72" y="6100"/>
                  </a:cubicBezTo>
                  <a:cubicBezTo>
                    <a:pt x="1437" y="6729"/>
                    <a:pt x="3446" y="7245"/>
                    <a:pt x="6031" y="7249"/>
                  </a:cubicBezTo>
                  <a:cubicBezTo>
                    <a:pt x="5569" y="5183"/>
                    <a:pt x="5851" y="94"/>
                    <a:pt x="5851" y="94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1"/>
            <p:cNvSpPr/>
            <p:nvPr/>
          </p:nvSpPr>
          <p:spPr>
            <a:xfrm>
              <a:off x="5902298" y="791577"/>
              <a:ext cx="462921" cy="601344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0"/>
                  </a:moveTo>
                  <a:cubicBezTo>
                    <a:pt x="8891" y="0"/>
                    <a:pt x="8723" y="7"/>
                    <a:pt x="8557" y="18"/>
                  </a:cubicBezTo>
                  <a:cubicBezTo>
                    <a:pt x="8406" y="9"/>
                    <a:pt x="8253" y="3"/>
                    <a:pt x="8096" y="3"/>
                  </a:cubicBezTo>
                  <a:cubicBezTo>
                    <a:pt x="7092" y="3"/>
                    <a:pt x="5961" y="222"/>
                    <a:pt x="4610" y="960"/>
                  </a:cubicBezTo>
                  <a:cubicBezTo>
                    <a:pt x="3120" y="1775"/>
                    <a:pt x="751" y="3282"/>
                    <a:pt x="472" y="8120"/>
                  </a:cubicBezTo>
                  <a:cubicBezTo>
                    <a:pt x="0" y="16311"/>
                    <a:pt x="3680" y="22385"/>
                    <a:pt x="8615" y="22385"/>
                  </a:cubicBezTo>
                  <a:cubicBezTo>
                    <a:pt x="8623" y="22385"/>
                    <a:pt x="8630" y="22385"/>
                    <a:pt x="8638" y="22385"/>
                  </a:cubicBezTo>
                  <a:cubicBezTo>
                    <a:pt x="13589" y="22368"/>
                    <a:pt x="17232" y="16261"/>
                    <a:pt x="16702" y="8063"/>
                  </a:cubicBezTo>
                  <a:cubicBezTo>
                    <a:pt x="16388" y="3223"/>
                    <a:pt x="14009" y="1734"/>
                    <a:pt x="12512" y="932"/>
                  </a:cubicBezTo>
                  <a:cubicBezTo>
                    <a:pt x="11177" y="215"/>
                    <a:pt x="10058" y="0"/>
                    <a:pt x="906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1"/>
            <p:cNvSpPr/>
            <p:nvPr/>
          </p:nvSpPr>
          <p:spPr>
            <a:xfrm>
              <a:off x="5846344" y="1066511"/>
              <a:ext cx="88539" cy="110700"/>
            </a:xfrm>
            <a:custGeom>
              <a:avLst/>
              <a:gdLst/>
              <a:ahLst/>
              <a:cxnLst/>
              <a:rect l="l" t="t" r="r" b="b"/>
              <a:pathLst>
                <a:path w="3296" h="4121" extrusionOk="0">
                  <a:moveTo>
                    <a:pt x="2489" y="0"/>
                  </a:moveTo>
                  <a:cubicBezTo>
                    <a:pt x="2489" y="0"/>
                    <a:pt x="157" y="233"/>
                    <a:pt x="72" y="2250"/>
                  </a:cubicBezTo>
                  <a:cubicBezTo>
                    <a:pt x="0" y="3981"/>
                    <a:pt x="2315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1"/>
            <p:cNvSpPr/>
            <p:nvPr/>
          </p:nvSpPr>
          <p:spPr>
            <a:xfrm>
              <a:off x="5864584" y="1086012"/>
              <a:ext cx="53349" cy="52086"/>
            </a:xfrm>
            <a:custGeom>
              <a:avLst/>
              <a:gdLst/>
              <a:ahLst/>
              <a:cxnLst/>
              <a:rect l="l" t="t" r="r" b="b"/>
              <a:pathLst>
                <a:path w="1986" h="1939" extrusionOk="0">
                  <a:moveTo>
                    <a:pt x="1883" y="0"/>
                  </a:moveTo>
                  <a:cubicBezTo>
                    <a:pt x="1367" y="90"/>
                    <a:pt x="166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1"/>
            <p:cNvSpPr/>
            <p:nvPr/>
          </p:nvSpPr>
          <p:spPr>
            <a:xfrm>
              <a:off x="5967654" y="1044779"/>
              <a:ext cx="117685" cy="39810"/>
            </a:xfrm>
            <a:custGeom>
              <a:avLst/>
              <a:gdLst/>
              <a:ahLst/>
              <a:cxnLst/>
              <a:rect l="l" t="t" r="r" b="b"/>
              <a:pathLst>
                <a:path w="4381" h="1482" extrusionOk="0">
                  <a:moveTo>
                    <a:pt x="2871" y="0"/>
                  </a:moveTo>
                  <a:cubicBezTo>
                    <a:pt x="1473" y="0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09"/>
                    <a:pt x="4380" y="144"/>
                    <a:pt x="3092" y="11"/>
                  </a:cubicBezTo>
                  <a:cubicBezTo>
                    <a:pt x="3019" y="4"/>
                    <a:pt x="2945" y="0"/>
                    <a:pt x="28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1"/>
            <p:cNvSpPr/>
            <p:nvPr/>
          </p:nvSpPr>
          <p:spPr>
            <a:xfrm>
              <a:off x="6180940" y="1044779"/>
              <a:ext cx="117631" cy="39810"/>
            </a:xfrm>
            <a:custGeom>
              <a:avLst/>
              <a:gdLst/>
              <a:ahLst/>
              <a:cxnLst/>
              <a:rect l="l" t="t" r="r" b="b"/>
              <a:pathLst>
                <a:path w="4379" h="1482" extrusionOk="0">
                  <a:moveTo>
                    <a:pt x="1509" y="0"/>
                  </a:moveTo>
                  <a:cubicBezTo>
                    <a:pt x="1436" y="0"/>
                    <a:pt x="1362" y="4"/>
                    <a:pt x="1289" y="11"/>
                  </a:cubicBezTo>
                  <a:cubicBezTo>
                    <a:pt x="0" y="144"/>
                    <a:pt x="2157" y="909"/>
                    <a:pt x="3257" y="1272"/>
                  </a:cubicBezTo>
                  <a:cubicBezTo>
                    <a:pt x="3762" y="1437"/>
                    <a:pt x="4004" y="1482"/>
                    <a:pt x="4119" y="1482"/>
                  </a:cubicBezTo>
                  <a:cubicBezTo>
                    <a:pt x="4254" y="1482"/>
                    <a:pt x="4211" y="1420"/>
                    <a:pt x="4211" y="1420"/>
                  </a:cubicBezTo>
                  <a:cubicBezTo>
                    <a:pt x="4379" y="1282"/>
                    <a:pt x="2908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1"/>
            <p:cNvSpPr/>
            <p:nvPr/>
          </p:nvSpPr>
          <p:spPr>
            <a:xfrm>
              <a:off x="6330589" y="1066511"/>
              <a:ext cx="88593" cy="110700"/>
            </a:xfrm>
            <a:custGeom>
              <a:avLst/>
              <a:gdLst/>
              <a:ahLst/>
              <a:cxnLst/>
              <a:rect l="l" t="t" r="r" b="b"/>
              <a:pathLst>
                <a:path w="3298" h="4121" extrusionOk="0">
                  <a:moveTo>
                    <a:pt x="809" y="0"/>
                  </a:moveTo>
                  <a:lnTo>
                    <a:pt x="1" y="4116"/>
                  </a:lnTo>
                  <a:cubicBezTo>
                    <a:pt x="1" y="4116"/>
                    <a:pt x="87" y="4121"/>
                    <a:pt x="232" y="4121"/>
                  </a:cubicBezTo>
                  <a:cubicBezTo>
                    <a:pt x="982" y="4121"/>
                    <a:pt x="3297" y="3981"/>
                    <a:pt x="3225" y="2250"/>
                  </a:cubicBezTo>
                  <a:cubicBezTo>
                    <a:pt x="3139" y="233"/>
                    <a:pt x="809" y="0"/>
                    <a:pt x="809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1"/>
            <p:cNvSpPr/>
            <p:nvPr/>
          </p:nvSpPr>
          <p:spPr>
            <a:xfrm>
              <a:off x="6347566" y="1086012"/>
              <a:ext cx="53322" cy="52086"/>
            </a:xfrm>
            <a:custGeom>
              <a:avLst/>
              <a:gdLst/>
              <a:ahLst/>
              <a:cxnLst/>
              <a:rect l="l" t="t" r="r" b="b"/>
              <a:pathLst>
                <a:path w="1985" h="1939" extrusionOk="0">
                  <a:moveTo>
                    <a:pt x="102" y="0"/>
                  </a:moveTo>
                  <a:cubicBezTo>
                    <a:pt x="78" y="385"/>
                    <a:pt x="43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8" y="1121"/>
                    <a:pt x="1984" y="1939"/>
                    <a:pt x="1984" y="1939"/>
                  </a:cubicBezTo>
                  <a:cubicBezTo>
                    <a:pt x="1822" y="460"/>
                    <a:pt x="620" y="9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1"/>
            <p:cNvSpPr/>
            <p:nvPr/>
          </p:nvSpPr>
          <p:spPr>
            <a:xfrm>
              <a:off x="5988741" y="791577"/>
              <a:ext cx="363933" cy="293177"/>
            </a:xfrm>
            <a:custGeom>
              <a:avLst/>
              <a:gdLst/>
              <a:ahLst/>
              <a:cxnLst/>
              <a:rect l="l" t="t" r="r" b="b"/>
              <a:pathLst>
                <a:path w="13548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2" y="9"/>
                    <a:pt x="5041" y="4"/>
                    <a:pt x="4888" y="4"/>
                  </a:cubicBezTo>
                  <a:cubicBezTo>
                    <a:pt x="4619" y="4"/>
                    <a:pt x="4342" y="19"/>
                    <a:pt x="4055" y="56"/>
                  </a:cubicBezTo>
                  <a:lnTo>
                    <a:pt x="982" y="1192"/>
                  </a:lnTo>
                  <a:cubicBezTo>
                    <a:pt x="670" y="1376"/>
                    <a:pt x="337" y="1594"/>
                    <a:pt x="0" y="1865"/>
                  </a:cubicBezTo>
                  <a:cubicBezTo>
                    <a:pt x="684" y="2031"/>
                    <a:pt x="1792" y="2466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7" y="7133"/>
                    <a:pt x="6271" y="7868"/>
                    <a:pt x="7436" y="7868"/>
                  </a:cubicBezTo>
                  <a:cubicBezTo>
                    <a:pt x="7808" y="7868"/>
                    <a:pt x="8199" y="7794"/>
                    <a:pt x="8586" y="7652"/>
                  </a:cubicBezTo>
                  <a:cubicBezTo>
                    <a:pt x="8679" y="7619"/>
                    <a:pt x="8763" y="7603"/>
                    <a:pt x="8841" y="7603"/>
                  </a:cubicBezTo>
                  <a:cubicBezTo>
                    <a:pt x="9582" y="7603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3"/>
                  </a:cubicBezTo>
                  <a:lnTo>
                    <a:pt x="13526" y="10286"/>
                  </a:lnTo>
                  <a:cubicBezTo>
                    <a:pt x="13548" y="9565"/>
                    <a:pt x="13533" y="8824"/>
                    <a:pt x="13484" y="8063"/>
                  </a:cubicBezTo>
                  <a:cubicBezTo>
                    <a:pt x="13170" y="3223"/>
                    <a:pt x="10791" y="1734"/>
                    <a:pt x="9294" y="932"/>
                  </a:cubicBezTo>
                  <a:cubicBezTo>
                    <a:pt x="7959" y="215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1"/>
            <p:cNvSpPr/>
            <p:nvPr/>
          </p:nvSpPr>
          <p:spPr>
            <a:xfrm>
              <a:off x="6128182" y="1264296"/>
              <a:ext cx="69869" cy="48729"/>
            </a:xfrm>
            <a:custGeom>
              <a:avLst/>
              <a:gdLst/>
              <a:ahLst/>
              <a:cxnLst/>
              <a:rect l="l" t="t" r="r" b="b"/>
              <a:pathLst>
                <a:path w="2601" h="1814" extrusionOk="0">
                  <a:moveTo>
                    <a:pt x="1791" y="0"/>
                  </a:moveTo>
                  <a:cubicBezTo>
                    <a:pt x="1778" y="0"/>
                    <a:pt x="1765" y="0"/>
                    <a:pt x="1753" y="1"/>
                  </a:cubicBezTo>
                  <a:cubicBezTo>
                    <a:pt x="1747" y="1"/>
                    <a:pt x="1741" y="1"/>
                    <a:pt x="1735" y="1"/>
                  </a:cubicBezTo>
                  <a:cubicBezTo>
                    <a:pt x="1426" y="1"/>
                    <a:pt x="1113" y="107"/>
                    <a:pt x="859" y="284"/>
                  </a:cubicBezTo>
                  <a:cubicBezTo>
                    <a:pt x="605" y="470"/>
                    <a:pt x="401" y="707"/>
                    <a:pt x="258" y="969"/>
                  </a:cubicBezTo>
                  <a:cubicBezTo>
                    <a:pt x="113" y="1232"/>
                    <a:pt x="14" y="1516"/>
                    <a:pt x="0" y="1814"/>
                  </a:cubicBezTo>
                  <a:cubicBezTo>
                    <a:pt x="373" y="1363"/>
                    <a:pt x="708" y="945"/>
                    <a:pt x="1118" y="654"/>
                  </a:cubicBezTo>
                  <a:cubicBezTo>
                    <a:pt x="1319" y="506"/>
                    <a:pt x="1544" y="412"/>
                    <a:pt x="1788" y="350"/>
                  </a:cubicBezTo>
                  <a:cubicBezTo>
                    <a:pt x="2035" y="280"/>
                    <a:pt x="2301" y="300"/>
                    <a:pt x="2600" y="291"/>
                  </a:cubicBezTo>
                  <a:cubicBezTo>
                    <a:pt x="2374" y="129"/>
                    <a:pt x="2093" y="0"/>
                    <a:pt x="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1"/>
            <p:cNvSpPr/>
            <p:nvPr/>
          </p:nvSpPr>
          <p:spPr>
            <a:xfrm>
              <a:off x="6018289" y="10928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1"/>
            <p:cNvSpPr/>
            <p:nvPr/>
          </p:nvSpPr>
          <p:spPr>
            <a:xfrm>
              <a:off x="6204686" y="1092862"/>
              <a:ext cx="43302" cy="61864"/>
            </a:xfrm>
            <a:custGeom>
              <a:avLst/>
              <a:gdLst/>
              <a:ahLst/>
              <a:cxnLst/>
              <a:rect l="l" t="t" r="r" b="b"/>
              <a:pathLst>
                <a:path w="1612" h="2303" extrusionOk="0">
                  <a:moveTo>
                    <a:pt x="807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7" y="2303"/>
                  </a:cubicBezTo>
                  <a:cubicBezTo>
                    <a:pt x="1251" y="2303"/>
                    <a:pt x="1612" y="1787"/>
                    <a:pt x="1612" y="1152"/>
                  </a:cubicBezTo>
                  <a:cubicBezTo>
                    <a:pt x="1612" y="518"/>
                    <a:pt x="1252" y="3"/>
                    <a:pt x="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1"/>
            <p:cNvSpPr/>
            <p:nvPr/>
          </p:nvSpPr>
          <p:spPr>
            <a:xfrm>
              <a:off x="5969051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1"/>
            <p:cNvSpPr/>
            <p:nvPr/>
          </p:nvSpPr>
          <p:spPr>
            <a:xfrm>
              <a:off x="6219379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1"/>
            <p:cNvSpPr/>
            <p:nvPr/>
          </p:nvSpPr>
          <p:spPr>
            <a:xfrm>
              <a:off x="5750419" y="739357"/>
              <a:ext cx="428457" cy="327185"/>
            </a:xfrm>
            <a:custGeom>
              <a:avLst/>
              <a:gdLst/>
              <a:ahLst/>
              <a:cxnLst/>
              <a:rect l="l" t="t" r="r" b="b"/>
              <a:pathLst>
                <a:path w="15950" h="12180" extrusionOk="0">
                  <a:moveTo>
                    <a:pt x="13537" y="1"/>
                  </a:moveTo>
                  <a:cubicBezTo>
                    <a:pt x="13537" y="1"/>
                    <a:pt x="0" y="2358"/>
                    <a:pt x="6060" y="12179"/>
                  </a:cubicBezTo>
                  <a:cubicBezTo>
                    <a:pt x="6060" y="12179"/>
                    <a:pt x="6746" y="9515"/>
                    <a:pt x="7719" y="7950"/>
                  </a:cubicBezTo>
                  <a:cubicBezTo>
                    <a:pt x="9543" y="5013"/>
                    <a:pt x="14240" y="2200"/>
                    <a:pt x="15095" y="1634"/>
                  </a:cubicBezTo>
                  <a:cubicBezTo>
                    <a:pt x="15950" y="1065"/>
                    <a:pt x="13537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1"/>
            <p:cNvSpPr/>
            <p:nvPr/>
          </p:nvSpPr>
          <p:spPr>
            <a:xfrm>
              <a:off x="5973537" y="708949"/>
              <a:ext cx="450215" cy="364981"/>
            </a:xfrm>
            <a:custGeom>
              <a:avLst/>
              <a:gdLst/>
              <a:ahLst/>
              <a:cxnLst/>
              <a:rect l="l" t="t" r="r" b="b"/>
              <a:pathLst>
                <a:path w="16760" h="13587" extrusionOk="0">
                  <a:moveTo>
                    <a:pt x="10923" y="1"/>
                  </a:moveTo>
                  <a:lnTo>
                    <a:pt x="1" y="4040"/>
                  </a:lnTo>
                  <a:cubicBezTo>
                    <a:pt x="1" y="4040"/>
                    <a:pt x="2176" y="4208"/>
                    <a:pt x="2732" y="5838"/>
                  </a:cubicBezTo>
                  <a:cubicBezTo>
                    <a:pt x="3287" y="7466"/>
                    <a:pt x="5714" y="6014"/>
                    <a:pt x="5787" y="7699"/>
                  </a:cubicBezTo>
                  <a:cubicBezTo>
                    <a:pt x="5863" y="9408"/>
                    <a:pt x="6836" y="10142"/>
                    <a:pt x="8002" y="10142"/>
                  </a:cubicBezTo>
                  <a:cubicBezTo>
                    <a:pt x="8373" y="10142"/>
                    <a:pt x="8764" y="10068"/>
                    <a:pt x="9152" y="9926"/>
                  </a:cubicBezTo>
                  <a:cubicBezTo>
                    <a:pt x="9244" y="9893"/>
                    <a:pt x="9328" y="9877"/>
                    <a:pt x="9406" y="9877"/>
                  </a:cubicBezTo>
                  <a:cubicBezTo>
                    <a:pt x="10148" y="9877"/>
                    <a:pt x="10325" y="11259"/>
                    <a:pt x="11524" y="11259"/>
                  </a:cubicBezTo>
                  <a:cubicBezTo>
                    <a:pt x="11658" y="11259"/>
                    <a:pt x="11804" y="11242"/>
                    <a:pt x="11965" y="11203"/>
                  </a:cubicBezTo>
                  <a:cubicBezTo>
                    <a:pt x="12149" y="11160"/>
                    <a:pt x="12303" y="11140"/>
                    <a:pt x="12433" y="11140"/>
                  </a:cubicBezTo>
                  <a:cubicBezTo>
                    <a:pt x="13550" y="11140"/>
                    <a:pt x="12914" y="12603"/>
                    <a:pt x="14074" y="13260"/>
                  </a:cubicBezTo>
                  <a:cubicBezTo>
                    <a:pt x="14506" y="13505"/>
                    <a:pt x="14949" y="13587"/>
                    <a:pt x="15347" y="13587"/>
                  </a:cubicBezTo>
                  <a:cubicBezTo>
                    <a:pt x="16143" y="13587"/>
                    <a:pt x="16760" y="13260"/>
                    <a:pt x="16760" y="13260"/>
                  </a:cubicBezTo>
                  <a:lnTo>
                    <a:pt x="16760" y="5838"/>
                  </a:lnTo>
                  <a:lnTo>
                    <a:pt x="10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1"/>
            <p:cNvSpPr/>
            <p:nvPr/>
          </p:nvSpPr>
          <p:spPr>
            <a:xfrm>
              <a:off x="5908262" y="1520696"/>
              <a:ext cx="231501" cy="241333"/>
            </a:xfrm>
            <a:custGeom>
              <a:avLst/>
              <a:gdLst/>
              <a:ahLst/>
              <a:cxnLst/>
              <a:rect l="l" t="t" r="r" b="b"/>
              <a:pathLst>
                <a:path w="8618" h="8984" extrusionOk="0">
                  <a:moveTo>
                    <a:pt x="1293" y="0"/>
                  </a:moveTo>
                  <a:lnTo>
                    <a:pt x="1293" y="0"/>
                  </a:lnTo>
                  <a:cubicBezTo>
                    <a:pt x="841" y="108"/>
                    <a:pt x="531" y="177"/>
                    <a:pt x="531" y="177"/>
                  </a:cubicBezTo>
                  <a:cubicBezTo>
                    <a:pt x="362" y="1428"/>
                    <a:pt x="0" y="8984"/>
                    <a:pt x="8545" y="8984"/>
                  </a:cubicBezTo>
                  <a:cubicBezTo>
                    <a:pt x="8559" y="8984"/>
                    <a:pt x="8573" y="8984"/>
                    <a:pt x="8588" y="8984"/>
                  </a:cubicBezTo>
                  <a:lnTo>
                    <a:pt x="8617" y="8984"/>
                  </a:lnTo>
                  <a:cubicBezTo>
                    <a:pt x="1276" y="8342"/>
                    <a:pt x="1141" y="1836"/>
                    <a:pt x="129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1"/>
            <p:cNvSpPr/>
            <p:nvPr/>
          </p:nvSpPr>
          <p:spPr>
            <a:xfrm>
              <a:off x="5774381" y="1132726"/>
              <a:ext cx="127651" cy="157011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0"/>
                    <a:pt x="1" y="5845"/>
                  </a:cubicBezTo>
                  <a:lnTo>
                    <a:pt x="452" y="5845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1"/>
            <p:cNvSpPr/>
            <p:nvPr/>
          </p:nvSpPr>
          <p:spPr>
            <a:xfrm>
              <a:off x="6351541" y="1156042"/>
              <a:ext cx="127651" cy="156984"/>
            </a:xfrm>
            <a:custGeom>
              <a:avLst/>
              <a:gdLst/>
              <a:ahLst/>
              <a:cxnLst/>
              <a:rect l="l" t="t" r="r" b="b"/>
              <a:pathLst>
                <a:path w="4752" h="5844" extrusionOk="0">
                  <a:moveTo>
                    <a:pt x="1" y="0"/>
                  </a:moveTo>
                  <a:lnTo>
                    <a:pt x="1" y="451"/>
                  </a:lnTo>
                  <a:cubicBezTo>
                    <a:pt x="2371" y="451"/>
                    <a:pt x="4301" y="2869"/>
                    <a:pt x="4301" y="5844"/>
                  </a:cubicBezTo>
                  <a:lnTo>
                    <a:pt x="4752" y="5844"/>
                  </a:lnTo>
                  <a:cubicBezTo>
                    <a:pt x="4752" y="2622"/>
                    <a:pt x="262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1"/>
            <p:cNvSpPr/>
            <p:nvPr/>
          </p:nvSpPr>
          <p:spPr>
            <a:xfrm>
              <a:off x="6334349" y="1533751"/>
              <a:ext cx="354155" cy="498246"/>
            </a:xfrm>
            <a:custGeom>
              <a:avLst/>
              <a:gdLst/>
              <a:ahLst/>
              <a:cxnLst/>
              <a:rect l="l" t="t" r="r" b="b"/>
              <a:pathLst>
                <a:path w="13184" h="18548" extrusionOk="0">
                  <a:moveTo>
                    <a:pt x="1446" y="1"/>
                  </a:moveTo>
                  <a:lnTo>
                    <a:pt x="1" y="18544"/>
                  </a:lnTo>
                  <a:lnTo>
                    <a:pt x="13184" y="18544"/>
                  </a:lnTo>
                  <a:cubicBezTo>
                    <a:pt x="13006" y="15730"/>
                    <a:pt x="12700" y="12397"/>
                    <a:pt x="12569" y="10648"/>
                  </a:cubicBezTo>
                  <a:cubicBezTo>
                    <a:pt x="12371" y="7999"/>
                    <a:pt x="11745" y="4700"/>
                    <a:pt x="10120" y="3775"/>
                  </a:cubicBezTo>
                  <a:cubicBezTo>
                    <a:pt x="8495" y="2850"/>
                    <a:pt x="6921" y="1893"/>
                    <a:pt x="6269" y="1516"/>
                  </a:cubicBezTo>
                  <a:cubicBezTo>
                    <a:pt x="4880" y="713"/>
                    <a:pt x="1446" y="1"/>
                    <a:pt x="1446" y="1"/>
                  </a:cubicBezTo>
                  <a:close/>
                  <a:moveTo>
                    <a:pt x="13184" y="18544"/>
                  </a:moveTo>
                  <a:cubicBezTo>
                    <a:pt x="13184" y="18545"/>
                    <a:pt x="13184" y="18546"/>
                    <a:pt x="13184" y="18547"/>
                  </a:cubicBezTo>
                  <a:lnTo>
                    <a:pt x="13184" y="185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1"/>
            <p:cNvSpPr/>
            <p:nvPr/>
          </p:nvSpPr>
          <p:spPr>
            <a:xfrm>
              <a:off x="6044641" y="1819806"/>
              <a:ext cx="661086" cy="648031"/>
            </a:xfrm>
            <a:custGeom>
              <a:avLst/>
              <a:gdLst/>
              <a:ahLst/>
              <a:cxnLst/>
              <a:rect l="l" t="t" r="r" b="b"/>
              <a:pathLst>
                <a:path w="24610" h="24124" extrusionOk="0">
                  <a:moveTo>
                    <a:pt x="13691" y="0"/>
                  </a:moveTo>
                  <a:cubicBezTo>
                    <a:pt x="13691" y="0"/>
                    <a:pt x="12668" y="5440"/>
                    <a:pt x="13691" y="8437"/>
                  </a:cubicBezTo>
                  <a:cubicBezTo>
                    <a:pt x="14718" y="11434"/>
                    <a:pt x="12590" y="13288"/>
                    <a:pt x="12590" y="13288"/>
                  </a:cubicBezTo>
                  <a:lnTo>
                    <a:pt x="6507" y="10927"/>
                  </a:lnTo>
                  <a:cubicBezTo>
                    <a:pt x="6507" y="10927"/>
                    <a:pt x="4166" y="11523"/>
                    <a:pt x="3404" y="11868"/>
                  </a:cubicBezTo>
                  <a:cubicBezTo>
                    <a:pt x="2641" y="12215"/>
                    <a:pt x="1541" y="13123"/>
                    <a:pt x="841" y="14147"/>
                  </a:cubicBezTo>
                  <a:cubicBezTo>
                    <a:pt x="141" y="15173"/>
                    <a:pt x="0" y="19446"/>
                    <a:pt x="0" y="19446"/>
                  </a:cubicBezTo>
                  <a:cubicBezTo>
                    <a:pt x="0" y="19446"/>
                    <a:pt x="3490" y="20690"/>
                    <a:pt x="5576" y="21740"/>
                  </a:cubicBezTo>
                  <a:cubicBezTo>
                    <a:pt x="6579" y="22246"/>
                    <a:pt x="13803" y="23752"/>
                    <a:pt x="14876" y="23973"/>
                  </a:cubicBezTo>
                  <a:cubicBezTo>
                    <a:pt x="15366" y="24074"/>
                    <a:pt x="16254" y="24124"/>
                    <a:pt x="17195" y="24124"/>
                  </a:cubicBezTo>
                  <a:cubicBezTo>
                    <a:pt x="18307" y="24124"/>
                    <a:pt x="19494" y="24054"/>
                    <a:pt x="20185" y="23918"/>
                  </a:cubicBezTo>
                  <a:cubicBezTo>
                    <a:pt x="21462" y="23669"/>
                    <a:pt x="23109" y="22444"/>
                    <a:pt x="23846" y="20794"/>
                  </a:cubicBezTo>
                  <a:cubicBezTo>
                    <a:pt x="24582" y="19145"/>
                    <a:pt x="24609" y="13595"/>
                    <a:pt x="24384" y="12266"/>
                  </a:cubicBezTo>
                  <a:cubicBezTo>
                    <a:pt x="24158" y="10938"/>
                    <a:pt x="23969" y="7898"/>
                    <a:pt x="23969" y="7898"/>
                  </a:cubicBezTo>
                  <a:lnTo>
                    <a:pt x="22493" y="3398"/>
                  </a:lnTo>
                  <a:lnTo>
                    <a:pt x="13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1"/>
            <p:cNvSpPr/>
            <p:nvPr/>
          </p:nvSpPr>
          <p:spPr>
            <a:xfrm>
              <a:off x="6382782" y="1992234"/>
              <a:ext cx="270693" cy="195022"/>
            </a:xfrm>
            <a:custGeom>
              <a:avLst/>
              <a:gdLst/>
              <a:ahLst/>
              <a:cxnLst/>
              <a:rect l="l" t="t" r="r" b="b"/>
              <a:pathLst>
                <a:path w="10077" h="7260" extrusionOk="0">
                  <a:moveTo>
                    <a:pt x="7806" y="0"/>
                  </a:moveTo>
                  <a:cubicBezTo>
                    <a:pt x="7806" y="0"/>
                    <a:pt x="6967" y="155"/>
                    <a:pt x="6410" y="347"/>
                  </a:cubicBezTo>
                  <a:cubicBezTo>
                    <a:pt x="5853" y="538"/>
                    <a:pt x="3851" y="1257"/>
                    <a:pt x="3490" y="1560"/>
                  </a:cubicBezTo>
                  <a:cubicBezTo>
                    <a:pt x="3131" y="1863"/>
                    <a:pt x="2610" y="2482"/>
                    <a:pt x="2168" y="3144"/>
                  </a:cubicBezTo>
                  <a:cubicBezTo>
                    <a:pt x="1728" y="3807"/>
                    <a:pt x="826" y="5111"/>
                    <a:pt x="686" y="5428"/>
                  </a:cubicBezTo>
                  <a:cubicBezTo>
                    <a:pt x="546" y="5745"/>
                    <a:pt x="204" y="6453"/>
                    <a:pt x="204" y="6453"/>
                  </a:cubicBezTo>
                  <a:lnTo>
                    <a:pt x="1" y="6869"/>
                  </a:lnTo>
                  <a:cubicBezTo>
                    <a:pt x="324" y="6889"/>
                    <a:pt x="5740" y="7260"/>
                    <a:pt x="5740" y="7260"/>
                  </a:cubicBezTo>
                  <a:cubicBezTo>
                    <a:pt x="5740" y="7260"/>
                    <a:pt x="7474" y="5839"/>
                    <a:pt x="7832" y="5676"/>
                  </a:cubicBezTo>
                  <a:cubicBezTo>
                    <a:pt x="8191" y="5514"/>
                    <a:pt x="8776" y="5366"/>
                    <a:pt x="9129" y="5265"/>
                  </a:cubicBezTo>
                  <a:cubicBezTo>
                    <a:pt x="9483" y="5162"/>
                    <a:pt x="9537" y="5014"/>
                    <a:pt x="9568" y="4726"/>
                  </a:cubicBezTo>
                  <a:cubicBezTo>
                    <a:pt x="9600" y="4441"/>
                    <a:pt x="9473" y="4251"/>
                    <a:pt x="9383" y="4231"/>
                  </a:cubicBezTo>
                  <a:cubicBezTo>
                    <a:pt x="9316" y="4216"/>
                    <a:pt x="8646" y="4117"/>
                    <a:pt x="8174" y="4117"/>
                  </a:cubicBezTo>
                  <a:cubicBezTo>
                    <a:pt x="8013" y="4117"/>
                    <a:pt x="7876" y="4128"/>
                    <a:pt x="7793" y="4158"/>
                  </a:cubicBezTo>
                  <a:cubicBezTo>
                    <a:pt x="7504" y="4262"/>
                    <a:pt x="6887" y="4468"/>
                    <a:pt x="6786" y="4505"/>
                  </a:cubicBezTo>
                  <a:lnTo>
                    <a:pt x="6786" y="4505"/>
                  </a:lnTo>
                  <a:cubicBezTo>
                    <a:pt x="6892" y="4452"/>
                    <a:pt x="7558" y="4038"/>
                    <a:pt x="7558" y="4038"/>
                  </a:cubicBezTo>
                  <a:cubicBezTo>
                    <a:pt x="7558" y="4038"/>
                    <a:pt x="8664" y="4040"/>
                    <a:pt x="9029" y="4045"/>
                  </a:cubicBezTo>
                  <a:cubicBezTo>
                    <a:pt x="9033" y="4045"/>
                    <a:pt x="9037" y="4045"/>
                    <a:pt x="9041" y="4045"/>
                  </a:cubicBezTo>
                  <a:cubicBezTo>
                    <a:pt x="9398" y="4045"/>
                    <a:pt x="9631" y="3851"/>
                    <a:pt x="9631" y="3851"/>
                  </a:cubicBezTo>
                  <a:cubicBezTo>
                    <a:pt x="10077" y="3450"/>
                    <a:pt x="9864" y="2938"/>
                    <a:pt x="9781" y="2781"/>
                  </a:cubicBezTo>
                  <a:cubicBezTo>
                    <a:pt x="9699" y="2624"/>
                    <a:pt x="9046" y="2689"/>
                    <a:pt x="8721" y="2657"/>
                  </a:cubicBezTo>
                  <a:cubicBezTo>
                    <a:pt x="8507" y="2634"/>
                    <a:pt x="8175" y="2621"/>
                    <a:pt x="7891" y="2621"/>
                  </a:cubicBezTo>
                  <a:cubicBezTo>
                    <a:pt x="7743" y="2621"/>
                    <a:pt x="7607" y="2624"/>
                    <a:pt x="7508" y="2633"/>
                  </a:cubicBezTo>
                  <a:cubicBezTo>
                    <a:pt x="7255" y="2653"/>
                    <a:pt x="6847" y="2782"/>
                    <a:pt x="6719" y="2826"/>
                  </a:cubicBezTo>
                  <a:lnTo>
                    <a:pt x="6719" y="2826"/>
                  </a:lnTo>
                  <a:cubicBezTo>
                    <a:pt x="6863" y="2772"/>
                    <a:pt x="7370" y="2580"/>
                    <a:pt x="7577" y="2572"/>
                  </a:cubicBezTo>
                  <a:cubicBezTo>
                    <a:pt x="7825" y="2561"/>
                    <a:pt x="9080" y="2539"/>
                    <a:pt x="9080" y="2539"/>
                  </a:cubicBezTo>
                  <a:cubicBezTo>
                    <a:pt x="9080" y="2539"/>
                    <a:pt x="9083" y="2540"/>
                    <a:pt x="9087" y="2540"/>
                  </a:cubicBezTo>
                  <a:cubicBezTo>
                    <a:pt x="9140" y="2540"/>
                    <a:pt x="9489" y="2520"/>
                    <a:pt x="9574" y="2022"/>
                  </a:cubicBezTo>
                  <a:cubicBezTo>
                    <a:pt x="9664" y="1481"/>
                    <a:pt x="9273" y="1216"/>
                    <a:pt x="9075" y="1165"/>
                  </a:cubicBezTo>
                  <a:cubicBezTo>
                    <a:pt x="9036" y="1155"/>
                    <a:pt x="8958" y="1151"/>
                    <a:pt x="8857" y="1151"/>
                  </a:cubicBezTo>
                  <a:cubicBezTo>
                    <a:pt x="8431" y="1151"/>
                    <a:pt x="7594" y="1223"/>
                    <a:pt x="7594" y="1223"/>
                  </a:cubicBezTo>
                  <a:lnTo>
                    <a:pt x="7748" y="1030"/>
                  </a:lnTo>
                  <a:cubicBezTo>
                    <a:pt x="8213" y="306"/>
                    <a:pt x="7806" y="0"/>
                    <a:pt x="780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1"/>
            <p:cNvSpPr/>
            <p:nvPr/>
          </p:nvSpPr>
          <p:spPr>
            <a:xfrm>
              <a:off x="6444189" y="2019579"/>
              <a:ext cx="142640" cy="83408"/>
            </a:xfrm>
            <a:custGeom>
              <a:avLst/>
              <a:gdLst/>
              <a:ahLst/>
              <a:cxnLst/>
              <a:rect l="l" t="t" r="r" b="b"/>
              <a:pathLst>
                <a:path w="5310" h="3105" extrusionOk="0">
                  <a:moveTo>
                    <a:pt x="4282" y="1"/>
                  </a:moveTo>
                  <a:cubicBezTo>
                    <a:pt x="4203" y="1"/>
                    <a:pt x="4126" y="7"/>
                    <a:pt x="4055" y="20"/>
                  </a:cubicBezTo>
                  <a:cubicBezTo>
                    <a:pt x="3566" y="113"/>
                    <a:pt x="2503" y="374"/>
                    <a:pt x="2142" y="611"/>
                  </a:cubicBezTo>
                  <a:cubicBezTo>
                    <a:pt x="1778" y="849"/>
                    <a:pt x="1499" y="1000"/>
                    <a:pt x="1330" y="1295"/>
                  </a:cubicBezTo>
                  <a:cubicBezTo>
                    <a:pt x="1162" y="1591"/>
                    <a:pt x="0" y="3105"/>
                    <a:pt x="0" y="3105"/>
                  </a:cubicBezTo>
                  <a:cubicBezTo>
                    <a:pt x="0" y="3105"/>
                    <a:pt x="580" y="2500"/>
                    <a:pt x="986" y="2036"/>
                  </a:cubicBezTo>
                  <a:cubicBezTo>
                    <a:pt x="1390" y="1572"/>
                    <a:pt x="1571" y="1062"/>
                    <a:pt x="1992" y="852"/>
                  </a:cubicBezTo>
                  <a:cubicBezTo>
                    <a:pt x="2412" y="645"/>
                    <a:pt x="3251" y="295"/>
                    <a:pt x="4046" y="188"/>
                  </a:cubicBezTo>
                  <a:cubicBezTo>
                    <a:pt x="4290" y="155"/>
                    <a:pt x="4503" y="144"/>
                    <a:pt x="4681" y="144"/>
                  </a:cubicBezTo>
                  <a:cubicBezTo>
                    <a:pt x="5084" y="144"/>
                    <a:pt x="5310" y="202"/>
                    <a:pt x="5310" y="202"/>
                  </a:cubicBezTo>
                  <a:cubicBezTo>
                    <a:pt x="5310" y="202"/>
                    <a:pt x="4752" y="1"/>
                    <a:pt x="4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1"/>
            <p:cNvSpPr/>
            <p:nvPr/>
          </p:nvSpPr>
          <p:spPr>
            <a:xfrm>
              <a:off x="6464792" y="2062908"/>
              <a:ext cx="119726" cy="75699"/>
            </a:xfrm>
            <a:custGeom>
              <a:avLst/>
              <a:gdLst/>
              <a:ahLst/>
              <a:cxnLst/>
              <a:rect l="l" t="t" r="r" b="b"/>
              <a:pathLst>
                <a:path w="4457" h="2818" extrusionOk="0">
                  <a:moveTo>
                    <a:pt x="4457" y="0"/>
                  </a:moveTo>
                  <a:cubicBezTo>
                    <a:pt x="4456" y="0"/>
                    <a:pt x="3395" y="83"/>
                    <a:pt x="2806" y="307"/>
                  </a:cubicBezTo>
                  <a:cubicBezTo>
                    <a:pt x="2216" y="533"/>
                    <a:pt x="1806" y="726"/>
                    <a:pt x="1555" y="939"/>
                  </a:cubicBezTo>
                  <a:cubicBezTo>
                    <a:pt x="1306" y="1153"/>
                    <a:pt x="877" y="1682"/>
                    <a:pt x="544" y="2042"/>
                  </a:cubicBezTo>
                  <a:cubicBezTo>
                    <a:pt x="212" y="2403"/>
                    <a:pt x="0" y="2542"/>
                    <a:pt x="71" y="2551"/>
                  </a:cubicBezTo>
                  <a:cubicBezTo>
                    <a:pt x="141" y="2559"/>
                    <a:pt x="320" y="2539"/>
                    <a:pt x="309" y="2613"/>
                  </a:cubicBezTo>
                  <a:cubicBezTo>
                    <a:pt x="297" y="2688"/>
                    <a:pt x="251" y="2818"/>
                    <a:pt x="277" y="2818"/>
                  </a:cubicBezTo>
                  <a:cubicBezTo>
                    <a:pt x="281" y="2818"/>
                    <a:pt x="288" y="2814"/>
                    <a:pt x="298" y="2804"/>
                  </a:cubicBezTo>
                  <a:cubicBezTo>
                    <a:pt x="361" y="2742"/>
                    <a:pt x="348" y="2508"/>
                    <a:pt x="429" y="2370"/>
                  </a:cubicBezTo>
                  <a:cubicBezTo>
                    <a:pt x="508" y="2233"/>
                    <a:pt x="1431" y="1253"/>
                    <a:pt x="1714" y="986"/>
                  </a:cubicBezTo>
                  <a:cubicBezTo>
                    <a:pt x="1998" y="718"/>
                    <a:pt x="2204" y="714"/>
                    <a:pt x="2534" y="536"/>
                  </a:cubicBezTo>
                  <a:cubicBezTo>
                    <a:pt x="2862" y="357"/>
                    <a:pt x="3723" y="86"/>
                    <a:pt x="4090" y="44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1"/>
            <p:cNvSpPr/>
            <p:nvPr/>
          </p:nvSpPr>
          <p:spPr>
            <a:xfrm>
              <a:off x="6489237" y="2113301"/>
              <a:ext cx="75430" cy="58426"/>
            </a:xfrm>
            <a:custGeom>
              <a:avLst/>
              <a:gdLst/>
              <a:ahLst/>
              <a:cxnLst/>
              <a:rect l="l" t="t" r="r" b="b"/>
              <a:pathLst>
                <a:path w="2808" h="2175" extrusionOk="0">
                  <a:moveTo>
                    <a:pt x="2808" y="1"/>
                  </a:moveTo>
                  <a:lnTo>
                    <a:pt x="2808" y="1"/>
                  </a:lnTo>
                  <a:cubicBezTo>
                    <a:pt x="2808" y="1"/>
                    <a:pt x="2396" y="64"/>
                    <a:pt x="2247" y="156"/>
                  </a:cubicBezTo>
                  <a:cubicBezTo>
                    <a:pt x="2094" y="250"/>
                    <a:pt x="1373" y="772"/>
                    <a:pt x="1185" y="948"/>
                  </a:cubicBezTo>
                  <a:cubicBezTo>
                    <a:pt x="999" y="1126"/>
                    <a:pt x="458" y="1559"/>
                    <a:pt x="300" y="1653"/>
                  </a:cubicBezTo>
                  <a:cubicBezTo>
                    <a:pt x="143" y="1746"/>
                    <a:pt x="1" y="1859"/>
                    <a:pt x="66" y="1862"/>
                  </a:cubicBezTo>
                  <a:cubicBezTo>
                    <a:pt x="68" y="1862"/>
                    <a:pt x="71" y="1862"/>
                    <a:pt x="75" y="1862"/>
                  </a:cubicBezTo>
                  <a:cubicBezTo>
                    <a:pt x="135" y="1862"/>
                    <a:pt x="264" y="1832"/>
                    <a:pt x="304" y="1832"/>
                  </a:cubicBezTo>
                  <a:cubicBezTo>
                    <a:pt x="312" y="1832"/>
                    <a:pt x="316" y="1833"/>
                    <a:pt x="315" y="1836"/>
                  </a:cubicBezTo>
                  <a:cubicBezTo>
                    <a:pt x="308" y="1855"/>
                    <a:pt x="269" y="2086"/>
                    <a:pt x="266" y="2162"/>
                  </a:cubicBezTo>
                  <a:cubicBezTo>
                    <a:pt x="265" y="2171"/>
                    <a:pt x="266" y="2175"/>
                    <a:pt x="268" y="2175"/>
                  </a:cubicBezTo>
                  <a:cubicBezTo>
                    <a:pt x="285" y="2175"/>
                    <a:pt x="373" y="1938"/>
                    <a:pt x="459" y="1777"/>
                  </a:cubicBezTo>
                  <a:cubicBezTo>
                    <a:pt x="556" y="1597"/>
                    <a:pt x="1495" y="789"/>
                    <a:pt x="1742" y="631"/>
                  </a:cubicBezTo>
                  <a:cubicBezTo>
                    <a:pt x="1989" y="472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1"/>
            <p:cNvSpPr/>
            <p:nvPr/>
          </p:nvSpPr>
          <p:spPr>
            <a:xfrm>
              <a:off x="6389766" y="1866868"/>
              <a:ext cx="90097" cy="236041"/>
            </a:xfrm>
            <a:custGeom>
              <a:avLst/>
              <a:gdLst/>
              <a:ahLst/>
              <a:cxnLst/>
              <a:rect l="l" t="t" r="r" b="b"/>
              <a:pathLst>
                <a:path w="3354" h="8787" extrusionOk="0">
                  <a:moveTo>
                    <a:pt x="265" y="0"/>
                  </a:moveTo>
                  <a:cubicBezTo>
                    <a:pt x="81" y="0"/>
                    <a:pt x="0" y="109"/>
                    <a:pt x="138" y="335"/>
                  </a:cubicBezTo>
                  <a:cubicBezTo>
                    <a:pt x="551" y="1010"/>
                    <a:pt x="1413" y="4158"/>
                    <a:pt x="1413" y="4158"/>
                  </a:cubicBezTo>
                  <a:lnTo>
                    <a:pt x="997" y="7236"/>
                  </a:lnTo>
                  <a:lnTo>
                    <a:pt x="925" y="8787"/>
                  </a:lnTo>
                  <a:cubicBezTo>
                    <a:pt x="925" y="8787"/>
                    <a:pt x="1910" y="7810"/>
                    <a:pt x="1798" y="6761"/>
                  </a:cubicBezTo>
                  <a:cubicBezTo>
                    <a:pt x="1691" y="5769"/>
                    <a:pt x="3353" y="1037"/>
                    <a:pt x="3156" y="1037"/>
                  </a:cubicBezTo>
                  <a:cubicBezTo>
                    <a:pt x="3145" y="1037"/>
                    <a:pt x="3127" y="1053"/>
                    <a:pt x="3103" y="1085"/>
                  </a:cubicBezTo>
                  <a:cubicBezTo>
                    <a:pt x="2683" y="1652"/>
                    <a:pt x="2317" y="3656"/>
                    <a:pt x="2247" y="3656"/>
                  </a:cubicBezTo>
                  <a:cubicBezTo>
                    <a:pt x="2243" y="3656"/>
                    <a:pt x="2240" y="3649"/>
                    <a:pt x="2238" y="3634"/>
                  </a:cubicBezTo>
                  <a:cubicBezTo>
                    <a:pt x="2201" y="3372"/>
                    <a:pt x="2088" y="2358"/>
                    <a:pt x="1675" y="1198"/>
                  </a:cubicBezTo>
                  <a:cubicBezTo>
                    <a:pt x="1401" y="426"/>
                    <a:pt x="6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1"/>
            <p:cNvSpPr/>
            <p:nvPr/>
          </p:nvSpPr>
          <p:spPr>
            <a:xfrm>
              <a:off x="5859587" y="1524564"/>
              <a:ext cx="536981" cy="271714"/>
            </a:xfrm>
            <a:custGeom>
              <a:avLst/>
              <a:gdLst/>
              <a:ahLst/>
              <a:cxnLst/>
              <a:rect l="l" t="t" r="r" b="b"/>
              <a:pathLst>
                <a:path w="19990" h="10115" extrusionOk="0">
                  <a:moveTo>
                    <a:pt x="2228" y="0"/>
                  </a:moveTo>
                  <a:lnTo>
                    <a:pt x="1" y="344"/>
                  </a:lnTo>
                  <a:cubicBezTo>
                    <a:pt x="39" y="594"/>
                    <a:pt x="71" y="876"/>
                    <a:pt x="108" y="1184"/>
                  </a:cubicBezTo>
                  <a:cubicBezTo>
                    <a:pt x="391" y="3564"/>
                    <a:pt x="864" y="7543"/>
                    <a:pt x="4755" y="9053"/>
                  </a:cubicBezTo>
                  <a:cubicBezTo>
                    <a:pt x="6597" y="9768"/>
                    <a:pt x="8460" y="10114"/>
                    <a:pt x="10225" y="10114"/>
                  </a:cubicBezTo>
                  <a:cubicBezTo>
                    <a:pt x="13506" y="10114"/>
                    <a:pt x="16448" y="8919"/>
                    <a:pt x="18293" y="6663"/>
                  </a:cubicBezTo>
                  <a:cubicBezTo>
                    <a:pt x="19732" y="4905"/>
                    <a:pt x="19888" y="2264"/>
                    <a:pt x="19961" y="996"/>
                  </a:cubicBezTo>
                  <a:cubicBezTo>
                    <a:pt x="19974" y="798"/>
                    <a:pt x="19980" y="646"/>
                    <a:pt x="19990" y="571"/>
                  </a:cubicBezTo>
                  <a:lnTo>
                    <a:pt x="17783" y="112"/>
                  </a:lnTo>
                  <a:cubicBezTo>
                    <a:pt x="17745" y="298"/>
                    <a:pt x="17731" y="522"/>
                    <a:pt x="17711" y="864"/>
                  </a:cubicBezTo>
                  <a:cubicBezTo>
                    <a:pt x="17652" y="1895"/>
                    <a:pt x="17525" y="4044"/>
                    <a:pt x="16548" y="5236"/>
                  </a:cubicBezTo>
                  <a:cubicBezTo>
                    <a:pt x="15141" y="6960"/>
                    <a:pt x="12848" y="7867"/>
                    <a:pt x="10248" y="7867"/>
                  </a:cubicBezTo>
                  <a:cubicBezTo>
                    <a:pt x="8754" y="7867"/>
                    <a:pt x="7158" y="7567"/>
                    <a:pt x="5571" y="6951"/>
                  </a:cubicBezTo>
                  <a:cubicBezTo>
                    <a:pt x="2943" y="5930"/>
                    <a:pt x="2599" y="3033"/>
                    <a:pt x="2348" y="918"/>
                  </a:cubicBezTo>
                  <a:cubicBezTo>
                    <a:pt x="2307" y="582"/>
                    <a:pt x="2271" y="274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1"/>
            <p:cNvSpPr/>
            <p:nvPr/>
          </p:nvSpPr>
          <p:spPr>
            <a:xfrm>
              <a:off x="6200334" y="3016004"/>
              <a:ext cx="66055" cy="313647"/>
            </a:xfrm>
            <a:custGeom>
              <a:avLst/>
              <a:gdLst/>
              <a:ahLst/>
              <a:cxnLst/>
              <a:rect l="l" t="t" r="r" b="b"/>
              <a:pathLst>
                <a:path w="2459" h="11676" extrusionOk="0">
                  <a:moveTo>
                    <a:pt x="447" y="1"/>
                  </a:moveTo>
                  <a:cubicBezTo>
                    <a:pt x="438" y="1"/>
                    <a:pt x="434" y="35"/>
                    <a:pt x="434" y="108"/>
                  </a:cubicBezTo>
                  <a:cubicBezTo>
                    <a:pt x="434" y="933"/>
                    <a:pt x="0" y="5412"/>
                    <a:pt x="0" y="5412"/>
                  </a:cubicBezTo>
                  <a:lnTo>
                    <a:pt x="2198" y="11676"/>
                  </a:lnTo>
                  <a:cubicBezTo>
                    <a:pt x="2198" y="11676"/>
                    <a:pt x="2459" y="8654"/>
                    <a:pt x="1710" y="6031"/>
                  </a:cubicBezTo>
                  <a:cubicBezTo>
                    <a:pt x="1028" y="3639"/>
                    <a:pt x="529" y="1"/>
                    <a:pt x="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1"/>
            <p:cNvSpPr/>
            <p:nvPr/>
          </p:nvSpPr>
          <p:spPr>
            <a:xfrm>
              <a:off x="6039564" y="2034703"/>
              <a:ext cx="144467" cy="99230"/>
            </a:xfrm>
            <a:custGeom>
              <a:avLst/>
              <a:gdLst/>
              <a:ahLst/>
              <a:cxnLst/>
              <a:rect l="l" t="t" r="r" b="b"/>
              <a:pathLst>
                <a:path w="5378" h="3694" extrusionOk="0">
                  <a:moveTo>
                    <a:pt x="458" y="1"/>
                  </a:moveTo>
                  <a:cubicBezTo>
                    <a:pt x="444" y="1"/>
                    <a:pt x="429" y="1"/>
                    <a:pt x="415" y="1"/>
                  </a:cubicBezTo>
                  <a:cubicBezTo>
                    <a:pt x="274" y="3"/>
                    <a:pt x="106" y="27"/>
                    <a:pt x="40" y="151"/>
                  </a:cubicBezTo>
                  <a:cubicBezTo>
                    <a:pt x="0" y="225"/>
                    <a:pt x="9" y="316"/>
                    <a:pt x="33" y="395"/>
                  </a:cubicBezTo>
                  <a:cubicBezTo>
                    <a:pt x="217" y="1019"/>
                    <a:pt x="1034" y="1111"/>
                    <a:pt x="1648" y="1325"/>
                  </a:cubicBezTo>
                  <a:cubicBezTo>
                    <a:pt x="1663" y="1330"/>
                    <a:pt x="1678" y="1336"/>
                    <a:pt x="1693" y="1341"/>
                  </a:cubicBezTo>
                  <a:lnTo>
                    <a:pt x="1693" y="1341"/>
                  </a:lnTo>
                  <a:cubicBezTo>
                    <a:pt x="1935" y="1417"/>
                    <a:pt x="2150" y="1542"/>
                    <a:pt x="2347" y="1697"/>
                  </a:cubicBezTo>
                  <a:lnTo>
                    <a:pt x="2347" y="1697"/>
                  </a:lnTo>
                  <a:cubicBezTo>
                    <a:pt x="2147" y="1548"/>
                    <a:pt x="1926" y="1427"/>
                    <a:pt x="1693" y="1341"/>
                  </a:cubicBezTo>
                  <a:lnTo>
                    <a:pt x="1693" y="1341"/>
                  </a:lnTo>
                  <a:cubicBezTo>
                    <a:pt x="1689" y="1340"/>
                    <a:pt x="1686" y="1339"/>
                    <a:pt x="1682" y="1338"/>
                  </a:cubicBezTo>
                  <a:lnTo>
                    <a:pt x="1682" y="1338"/>
                  </a:lnTo>
                  <a:lnTo>
                    <a:pt x="2883" y="2233"/>
                  </a:lnTo>
                  <a:cubicBezTo>
                    <a:pt x="2842" y="2178"/>
                    <a:pt x="2799" y="2124"/>
                    <a:pt x="2753" y="2072"/>
                  </a:cubicBezTo>
                  <a:lnTo>
                    <a:pt x="2753" y="2072"/>
                  </a:lnTo>
                  <a:cubicBezTo>
                    <a:pt x="2624" y="1937"/>
                    <a:pt x="2490" y="1810"/>
                    <a:pt x="2347" y="1697"/>
                  </a:cubicBezTo>
                  <a:lnTo>
                    <a:pt x="2347" y="1697"/>
                  </a:lnTo>
                  <a:cubicBezTo>
                    <a:pt x="2495" y="1808"/>
                    <a:pt x="2631" y="1934"/>
                    <a:pt x="2753" y="2072"/>
                  </a:cubicBezTo>
                  <a:lnTo>
                    <a:pt x="2753" y="2072"/>
                  </a:lnTo>
                  <a:cubicBezTo>
                    <a:pt x="2975" y="2304"/>
                    <a:pt x="3183" y="2557"/>
                    <a:pt x="3397" y="2791"/>
                  </a:cubicBezTo>
                  <a:cubicBezTo>
                    <a:pt x="3824" y="3258"/>
                    <a:pt x="4410" y="3693"/>
                    <a:pt x="5013" y="3693"/>
                  </a:cubicBezTo>
                  <a:cubicBezTo>
                    <a:pt x="5134" y="3693"/>
                    <a:pt x="5256" y="3676"/>
                    <a:pt x="5377" y="3637"/>
                  </a:cubicBezTo>
                  <a:cubicBezTo>
                    <a:pt x="4791" y="3251"/>
                    <a:pt x="4517" y="2547"/>
                    <a:pt x="4128" y="1965"/>
                  </a:cubicBezTo>
                  <a:cubicBezTo>
                    <a:pt x="3327" y="762"/>
                    <a:pt x="1903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1"/>
            <p:cNvSpPr/>
            <p:nvPr/>
          </p:nvSpPr>
          <p:spPr>
            <a:xfrm>
              <a:off x="5938467" y="1513375"/>
              <a:ext cx="400868" cy="185991"/>
            </a:xfrm>
            <a:custGeom>
              <a:avLst/>
              <a:gdLst/>
              <a:ahLst/>
              <a:cxnLst/>
              <a:rect l="l" t="t" r="r" b="b"/>
              <a:pathLst>
                <a:path w="11643" h="5402" extrusionOk="0">
                  <a:moveTo>
                    <a:pt x="11415" y="1"/>
                  </a:moveTo>
                  <a:cubicBezTo>
                    <a:pt x="11272" y="2876"/>
                    <a:pt x="8818" y="5173"/>
                    <a:pt x="5822" y="5173"/>
                  </a:cubicBezTo>
                  <a:cubicBezTo>
                    <a:pt x="2827" y="5173"/>
                    <a:pt x="374" y="2880"/>
                    <a:pt x="228" y="7"/>
                  </a:cubicBezTo>
                  <a:lnTo>
                    <a:pt x="1" y="50"/>
                  </a:lnTo>
                  <a:cubicBezTo>
                    <a:pt x="168" y="3030"/>
                    <a:pt x="2714" y="5401"/>
                    <a:pt x="5822" y="5401"/>
                  </a:cubicBezTo>
                  <a:cubicBezTo>
                    <a:pt x="8928" y="5401"/>
                    <a:pt x="11477" y="3026"/>
                    <a:pt x="11643" y="44"/>
                  </a:cubicBezTo>
                  <a:lnTo>
                    <a:pt x="114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1"/>
            <p:cNvSpPr/>
            <p:nvPr/>
          </p:nvSpPr>
          <p:spPr>
            <a:xfrm>
              <a:off x="6106448" y="1105711"/>
              <a:ext cx="53349" cy="126716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9C4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51"/>
          <p:cNvGrpSpPr/>
          <p:nvPr/>
        </p:nvGrpSpPr>
        <p:grpSpPr>
          <a:xfrm>
            <a:off x="7750809" y="1810838"/>
            <a:ext cx="861654" cy="752835"/>
            <a:chOff x="7243088" y="762855"/>
            <a:chExt cx="861654" cy="752835"/>
          </a:xfrm>
        </p:grpSpPr>
        <p:sp>
          <p:nvSpPr>
            <p:cNvPr id="3291" name="Google Shape;3291;p51"/>
            <p:cNvSpPr/>
            <p:nvPr/>
          </p:nvSpPr>
          <p:spPr>
            <a:xfrm>
              <a:off x="724399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725764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724308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724642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728449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725910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727068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732196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729660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1"/>
            <p:cNvSpPr/>
            <p:nvPr/>
          </p:nvSpPr>
          <p:spPr>
            <a:xfrm>
              <a:off x="730818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1"/>
            <p:cNvSpPr/>
            <p:nvPr/>
          </p:nvSpPr>
          <p:spPr>
            <a:xfrm>
              <a:off x="735950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733411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1"/>
            <p:cNvSpPr/>
            <p:nvPr/>
          </p:nvSpPr>
          <p:spPr>
            <a:xfrm>
              <a:off x="734570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1"/>
            <p:cNvSpPr/>
            <p:nvPr/>
          </p:nvSpPr>
          <p:spPr>
            <a:xfrm>
              <a:off x="739700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1"/>
            <p:cNvSpPr/>
            <p:nvPr/>
          </p:nvSpPr>
          <p:spPr>
            <a:xfrm>
              <a:off x="737159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1"/>
            <p:cNvSpPr/>
            <p:nvPr/>
          </p:nvSpPr>
          <p:spPr>
            <a:xfrm>
              <a:off x="738320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1"/>
            <p:cNvSpPr/>
            <p:nvPr/>
          </p:nvSpPr>
          <p:spPr>
            <a:xfrm>
              <a:off x="743448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1"/>
            <p:cNvSpPr/>
            <p:nvPr/>
          </p:nvSpPr>
          <p:spPr>
            <a:xfrm>
              <a:off x="740913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1"/>
            <p:cNvSpPr/>
            <p:nvPr/>
          </p:nvSpPr>
          <p:spPr>
            <a:xfrm>
              <a:off x="742072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1"/>
            <p:cNvSpPr/>
            <p:nvPr/>
          </p:nvSpPr>
          <p:spPr>
            <a:xfrm>
              <a:off x="747201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1"/>
            <p:cNvSpPr/>
            <p:nvPr/>
          </p:nvSpPr>
          <p:spPr>
            <a:xfrm>
              <a:off x="744663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1"/>
            <p:cNvSpPr/>
            <p:nvPr/>
          </p:nvSpPr>
          <p:spPr>
            <a:xfrm>
              <a:off x="745821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1"/>
            <p:cNvSpPr/>
            <p:nvPr/>
          </p:nvSpPr>
          <p:spPr>
            <a:xfrm>
              <a:off x="750949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1"/>
            <p:cNvSpPr/>
            <p:nvPr/>
          </p:nvSpPr>
          <p:spPr>
            <a:xfrm>
              <a:off x="748413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1"/>
            <p:cNvSpPr/>
            <p:nvPr/>
          </p:nvSpPr>
          <p:spPr>
            <a:xfrm>
              <a:off x="749571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1"/>
            <p:cNvSpPr/>
            <p:nvPr/>
          </p:nvSpPr>
          <p:spPr>
            <a:xfrm>
              <a:off x="754701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1"/>
            <p:cNvSpPr/>
            <p:nvPr/>
          </p:nvSpPr>
          <p:spPr>
            <a:xfrm>
              <a:off x="752163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1"/>
            <p:cNvSpPr/>
            <p:nvPr/>
          </p:nvSpPr>
          <p:spPr>
            <a:xfrm>
              <a:off x="753321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1"/>
            <p:cNvSpPr/>
            <p:nvPr/>
          </p:nvSpPr>
          <p:spPr>
            <a:xfrm>
              <a:off x="758451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1"/>
            <p:cNvSpPr/>
            <p:nvPr/>
          </p:nvSpPr>
          <p:spPr>
            <a:xfrm>
              <a:off x="755916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1"/>
            <p:cNvSpPr/>
            <p:nvPr/>
          </p:nvSpPr>
          <p:spPr>
            <a:xfrm>
              <a:off x="757071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1"/>
            <p:cNvSpPr/>
            <p:nvPr/>
          </p:nvSpPr>
          <p:spPr>
            <a:xfrm>
              <a:off x="762199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759664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760824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765952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1"/>
            <p:cNvSpPr/>
            <p:nvPr/>
          </p:nvSpPr>
          <p:spPr>
            <a:xfrm>
              <a:off x="763414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1"/>
            <p:cNvSpPr/>
            <p:nvPr/>
          </p:nvSpPr>
          <p:spPr>
            <a:xfrm>
              <a:off x="764572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1"/>
            <p:cNvSpPr/>
            <p:nvPr/>
          </p:nvSpPr>
          <p:spPr>
            <a:xfrm>
              <a:off x="769700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1"/>
            <p:cNvSpPr/>
            <p:nvPr/>
          </p:nvSpPr>
          <p:spPr>
            <a:xfrm>
              <a:off x="767164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1"/>
            <p:cNvSpPr/>
            <p:nvPr/>
          </p:nvSpPr>
          <p:spPr>
            <a:xfrm>
              <a:off x="768322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1"/>
            <p:cNvSpPr/>
            <p:nvPr/>
          </p:nvSpPr>
          <p:spPr>
            <a:xfrm>
              <a:off x="773450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1"/>
            <p:cNvSpPr/>
            <p:nvPr/>
          </p:nvSpPr>
          <p:spPr>
            <a:xfrm>
              <a:off x="770915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1"/>
            <p:cNvSpPr/>
            <p:nvPr/>
          </p:nvSpPr>
          <p:spPr>
            <a:xfrm>
              <a:off x="772072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777204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774663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775822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780951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778415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779576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784705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782165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783323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788451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785915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787075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792201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789666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790825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795955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793414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794575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769408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769024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6" name="Google Shape;3396;p51"/>
          <p:cNvCxnSpPr>
            <a:cxnSpLocks/>
          </p:cNvCxnSpPr>
          <p:nvPr/>
        </p:nvCxnSpPr>
        <p:spPr>
          <a:xfrm>
            <a:off x="4029013" y="216463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99" name="Google Shape;3399;p51"/>
          <p:cNvGrpSpPr/>
          <p:nvPr/>
        </p:nvGrpSpPr>
        <p:grpSpPr>
          <a:xfrm>
            <a:off x="8084725" y="4173038"/>
            <a:ext cx="339267" cy="426693"/>
            <a:chOff x="8084725" y="4173038"/>
            <a:chExt cx="339267" cy="426693"/>
          </a:xfrm>
        </p:grpSpPr>
        <p:sp>
          <p:nvSpPr>
            <p:cNvPr id="3400" name="Google Shape;3400;p51"/>
            <p:cNvSpPr/>
            <p:nvPr/>
          </p:nvSpPr>
          <p:spPr>
            <a:xfrm>
              <a:off x="8366410" y="4359494"/>
              <a:ext cx="51281" cy="75947"/>
            </a:xfrm>
            <a:custGeom>
              <a:avLst/>
              <a:gdLst/>
              <a:ahLst/>
              <a:cxnLst/>
              <a:rect l="l" t="t" r="r" b="b"/>
              <a:pathLst>
                <a:path w="3842" h="5690" extrusionOk="0">
                  <a:moveTo>
                    <a:pt x="419" y="0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6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8"/>
                    <a:pt x="2982" y="0"/>
                    <a:pt x="1924" y="0"/>
                  </a:cubicBezTo>
                  <a:close/>
                </a:path>
              </a:pathLst>
            </a:custGeom>
            <a:solidFill>
              <a:srgbClr val="F9A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1"/>
            <p:cNvSpPr/>
            <p:nvPr/>
          </p:nvSpPr>
          <p:spPr>
            <a:xfrm>
              <a:off x="8090945" y="4359494"/>
              <a:ext cx="51308" cy="75947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8" y="0"/>
                  </a:moveTo>
                  <a:cubicBezTo>
                    <a:pt x="860" y="0"/>
                    <a:pt x="1" y="858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8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1"/>
            <p:cNvSpPr/>
            <p:nvPr/>
          </p:nvSpPr>
          <p:spPr>
            <a:xfrm>
              <a:off x="8146508" y="4524422"/>
              <a:ext cx="215616" cy="69060"/>
            </a:xfrm>
            <a:custGeom>
              <a:avLst/>
              <a:gdLst/>
              <a:ahLst/>
              <a:cxnLst/>
              <a:rect l="l" t="t" r="r" b="b"/>
              <a:pathLst>
                <a:path w="16154" h="5174" extrusionOk="0">
                  <a:moveTo>
                    <a:pt x="3516" y="1"/>
                  </a:moveTo>
                  <a:lnTo>
                    <a:pt x="3516" y="1631"/>
                  </a:lnTo>
                  <a:cubicBezTo>
                    <a:pt x="3516" y="2539"/>
                    <a:pt x="2995" y="3369"/>
                    <a:pt x="2174" y="3762"/>
                  </a:cubicBezTo>
                  <a:lnTo>
                    <a:pt x="247" y="4687"/>
                  </a:lnTo>
                  <a:cubicBezTo>
                    <a:pt x="0" y="4805"/>
                    <a:pt x="85" y="5174"/>
                    <a:pt x="358" y="5174"/>
                  </a:cubicBezTo>
                  <a:lnTo>
                    <a:pt x="15798" y="5174"/>
                  </a:lnTo>
                  <a:cubicBezTo>
                    <a:pt x="16070" y="5174"/>
                    <a:pt x="16153" y="4805"/>
                    <a:pt x="15909" y="4687"/>
                  </a:cubicBezTo>
                  <a:lnTo>
                    <a:pt x="13981" y="3762"/>
                  </a:lnTo>
                  <a:cubicBezTo>
                    <a:pt x="13162" y="3369"/>
                    <a:pt x="12639" y="2539"/>
                    <a:pt x="12639" y="1631"/>
                  </a:cubicBezTo>
                  <a:lnTo>
                    <a:pt x="12639" y="1"/>
                  </a:lnTo>
                  <a:cubicBezTo>
                    <a:pt x="11039" y="1094"/>
                    <a:pt x="9274" y="1720"/>
                    <a:pt x="8078" y="1720"/>
                  </a:cubicBezTo>
                  <a:cubicBezTo>
                    <a:pt x="6881" y="1720"/>
                    <a:pt x="5114" y="1094"/>
                    <a:pt x="35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1"/>
            <p:cNvSpPr/>
            <p:nvPr/>
          </p:nvSpPr>
          <p:spPr>
            <a:xfrm>
              <a:off x="8129944" y="4210102"/>
              <a:ext cx="248704" cy="337305"/>
            </a:xfrm>
            <a:custGeom>
              <a:avLst/>
              <a:gdLst/>
              <a:ahLst/>
              <a:cxnLst/>
              <a:rect l="l" t="t" r="r" b="b"/>
              <a:pathLst>
                <a:path w="18633" h="25271" extrusionOk="0">
                  <a:moveTo>
                    <a:pt x="9317" y="1"/>
                  </a:moveTo>
                  <a:cubicBezTo>
                    <a:pt x="4110" y="1"/>
                    <a:pt x="0" y="4425"/>
                    <a:pt x="383" y="9618"/>
                  </a:cubicBezTo>
                  <a:lnTo>
                    <a:pt x="993" y="17887"/>
                  </a:lnTo>
                  <a:cubicBezTo>
                    <a:pt x="1313" y="22248"/>
                    <a:pt x="6690" y="25270"/>
                    <a:pt x="9317" y="25270"/>
                  </a:cubicBezTo>
                  <a:cubicBezTo>
                    <a:pt x="11945" y="25270"/>
                    <a:pt x="17320" y="22248"/>
                    <a:pt x="17641" y="17887"/>
                  </a:cubicBezTo>
                  <a:cubicBezTo>
                    <a:pt x="17643" y="17887"/>
                    <a:pt x="18251" y="9618"/>
                    <a:pt x="18251" y="9618"/>
                  </a:cubicBezTo>
                  <a:cubicBezTo>
                    <a:pt x="18633" y="4425"/>
                    <a:pt x="14525" y="1"/>
                    <a:pt x="931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1"/>
            <p:cNvSpPr/>
            <p:nvPr/>
          </p:nvSpPr>
          <p:spPr>
            <a:xfrm>
              <a:off x="8195317" y="4215654"/>
              <a:ext cx="182434" cy="331779"/>
            </a:xfrm>
            <a:custGeom>
              <a:avLst/>
              <a:gdLst/>
              <a:ahLst/>
              <a:cxnLst/>
              <a:rect l="l" t="t" r="r" b="b"/>
              <a:pathLst>
                <a:path w="13668" h="24857" extrusionOk="0">
                  <a:moveTo>
                    <a:pt x="7124" y="1"/>
                  </a:moveTo>
                  <a:cubicBezTo>
                    <a:pt x="9573" y="1752"/>
                    <a:pt x="11094" y="4703"/>
                    <a:pt x="10856" y="7953"/>
                  </a:cubicBezTo>
                  <a:lnTo>
                    <a:pt x="10246" y="16223"/>
                  </a:lnTo>
                  <a:cubicBezTo>
                    <a:pt x="9925" y="20584"/>
                    <a:pt x="4550" y="23606"/>
                    <a:pt x="1922" y="23606"/>
                  </a:cubicBezTo>
                  <a:cubicBezTo>
                    <a:pt x="1377" y="23606"/>
                    <a:pt x="713" y="23475"/>
                    <a:pt x="1" y="23231"/>
                  </a:cubicBezTo>
                  <a:lnTo>
                    <a:pt x="1" y="23231"/>
                  </a:lnTo>
                  <a:cubicBezTo>
                    <a:pt x="1562" y="24266"/>
                    <a:pt x="3258" y="24857"/>
                    <a:pt x="4421" y="24857"/>
                  </a:cubicBezTo>
                  <a:cubicBezTo>
                    <a:pt x="7048" y="24857"/>
                    <a:pt x="12425" y="21833"/>
                    <a:pt x="12745" y="17474"/>
                  </a:cubicBezTo>
                  <a:lnTo>
                    <a:pt x="13354" y="9203"/>
                  </a:lnTo>
                  <a:cubicBezTo>
                    <a:pt x="13667" y="4952"/>
                    <a:pt x="10970" y="1216"/>
                    <a:pt x="7124" y="1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1"/>
            <p:cNvSpPr/>
            <p:nvPr/>
          </p:nvSpPr>
          <p:spPr>
            <a:xfrm>
              <a:off x="8201283" y="4179311"/>
              <a:ext cx="104871" cy="157314"/>
            </a:xfrm>
            <a:custGeom>
              <a:avLst/>
              <a:gdLst/>
              <a:ahLst/>
              <a:cxnLst/>
              <a:rect l="l" t="t" r="r" b="b"/>
              <a:pathLst>
                <a:path w="7857" h="11786" extrusionOk="0">
                  <a:moveTo>
                    <a:pt x="1385" y="1"/>
                  </a:moveTo>
                  <a:cubicBezTo>
                    <a:pt x="1368" y="1"/>
                    <a:pt x="1351" y="7"/>
                    <a:pt x="1339" y="19"/>
                  </a:cubicBezTo>
                  <a:lnTo>
                    <a:pt x="26" y="1332"/>
                  </a:lnTo>
                  <a:cubicBezTo>
                    <a:pt x="0" y="1358"/>
                    <a:pt x="0" y="1401"/>
                    <a:pt x="26" y="1425"/>
                  </a:cubicBezTo>
                  <a:lnTo>
                    <a:pt x="2942" y="4343"/>
                  </a:lnTo>
                  <a:cubicBezTo>
                    <a:pt x="3041" y="4442"/>
                    <a:pt x="3041" y="4601"/>
                    <a:pt x="2942" y="4700"/>
                  </a:cubicBezTo>
                  <a:lnTo>
                    <a:pt x="1046" y="6595"/>
                  </a:lnTo>
                  <a:cubicBezTo>
                    <a:pt x="947" y="6694"/>
                    <a:pt x="947" y="6854"/>
                    <a:pt x="1046" y="6953"/>
                  </a:cubicBezTo>
                  <a:lnTo>
                    <a:pt x="4757" y="10663"/>
                  </a:lnTo>
                  <a:cubicBezTo>
                    <a:pt x="4797" y="10702"/>
                    <a:pt x="4797" y="10767"/>
                    <a:pt x="4757" y="10807"/>
                  </a:cubicBezTo>
                  <a:lnTo>
                    <a:pt x="3809" y="11755"/>
                  </a:lnTo>
                  <a:cubicBezTo>
                    <a:pt x="3800" y="11764"/>
                    <a:pt x="3794" y="11776"/>
                    <a:pt x="3791" y="11786"/>
                  </a:cubicBezTo>
                  <a:lnTo>
                    <a:pt x="7857" y="11786"/>
                  </a:lnTo>
                  <a:lnTo>
                    <a:pt x="7367" y="8345"/>
                  </a:lnTo>
                  <a:cubicBezTo>
                    <a:pt x="7363" y="8310"/>
                    <a:pt x="7334" y="8289"/>
                    <a:pt x="7304" y="8289"/>
                  </a:cubicBezTo>
                  <a:cubicBezTo>
                    <a:pt x="7288" y="8289"/>
                    <a:pt x="7271" y="8295"/>
                    <a:pt x="7258" y="8309"/>
                  </a:cubicBezTo>
                  <a:lnTo>
                    <a:pt x="6310" y="9257"/>
                  </a:lnTo>
                  <a:cubicBezTo>
                    <a:pt x="6290" y="9277"/>
                    <a:pt x="6263" y="9286"/>
                    <a:pt x="6237" y="9286"/>
                  </a:cubicBezTo>
                  <a:cubicBezTo>
                    <a:pt x="6211" y="9286"/>
                    <a:pt x="6186" y="9277"/>
                    <a:pt x="6166" y="9257"/>
                  </a:cubicBezTo>
                  <a:lnTo>
                    <a:pt x="3860" y="6953"/>
                  </a:lnTo>
                  <a:cubicBezTo>
                    <a:pt x="3763" y="6854"/>
                    <a:pt x="3763" y="6692"/>
                    <a:pt x="3860" y="6594"/>
                  </a:cubicBezTo>
                  <a:lnTo>
                    <a:pt x="5754" y="4700"/>
                  </a:lnTo>
                  <a:cubicBezTo>
                    <a:pt x="5853" y="4601"/>
                    <a:pt x="5853" y="4442"/>
                    <a:pt x="5754" y="4343"/>
                  </a:cubicBezTo>
                  <a:lnTo>
                    <a:pt x="1432" y="19"/>
                  </a:lnTo>
                  <a:cubicBezTo>
                    <a:pt x="1419" y="7"/>
                    <a:pt x="1402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1"/>
            <p:cNvSpPr/>
            <p:nvPr/>
          </p:nvSpPr>
          <p:spPr>
            <a:xfrm>
              <a:off x="8159494" y="4236289"/>
              <a:ext cx="105832" cy="100387"/>
            </a:xfrm>
            <a:custGeom>
              <a:avLst/>
              <a:gdLst/>
              <a:ahLst/>
              <a:cxnLst/>
              <a:rect l="l" t="t" r="r" b="b"/>
              <a:pathLst>
                <a:path w="7929" h="7521" extrusionOk="0">
                  <a:moveTo>
                    <a:pt x="6000" y="0"/>
                  </a:moveTo>
                  <a:cubicBezTo>
                    <a:pt x="4437" y="241"/>
                    <a:pt x="3016" y="993"/>
                    <a:pt x="1916" y="2177"/>
                  </a:cubicBezTo>
                  <a:cubicBezTo>
                    <a:pt x="792" y="3387"/>
                    <a:pt x="144" y="4895"/>
                    <a:pt x="36" y="6505"/>
                  </a:cubicBezTo>
                  <a:cubicBezTo>
                    <a:pt x="0" y="7055"/>
                    <a:pt x="436" y="7521"/>
                    <a:pt x="986" y="7521"/>
                  </a:cubicBezTo>
                  <a:lnTo>
                    <a:pt x="6924" y="7521"/>
                  </a:lnTo>
                  <a:cubicBezTo>
                    <a:pt x="6925" y="7509"/>
                    <a:pt x="6932" y="7499"/>
                    <a:pt x="6941" y="7489"/>
                  </a:cubicBezTo>
                  <a:lnTo>
                    <a:pt x="7888" y="6538"/>
                  </a:lnTo>
                  <a:cubicBezTo>
                    <a:pt x="7928" y="6498"/>
                    <a:pt x="7928" y="6433"/>
                    <a:pt x="7888" y="6394"/>
                  </a:cubicBezTo>
                  <a:lnTo>
                    <a:pt x="4177" y="2684"/>
                  </a:lnTo>
                  <a:cubicBezTo>
                    <a:pt x="4078" y="2585"/>
                    <a:pt x="4078" y="2425"/>
                    <a:pt x="4177" y="2326"/>
                  </a:cubicBezTo>
                  <a:lnTo>
                    <a:pt x="6073" y="431"/>
                  </a:lnTo>
                  <a:cubicBezTo>
                    <a:pt x="6172" y="332"/>
                    <a:pt x="6172" y="173"/>
                    <a:pt x="6073" y="74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1"/>
            <p:cNvSpPr/>
            <p:nvPr/>
          </p:nvSpPr>
          <p:spPr>
            <a:xfrm>
              <a:off x="8251454" y="4238304"/>
              <a:ext cx="97730" cy="98344"/>
            </a:xfrm>
            <a:custGeom>
              <a:avLst/>
              <a:gdLst/>
              <a:ahLst/>
              <a:cxnLst/>
              <a:rect l="l" t="t" r="r" b="b"/>
              <a:pathLst>
                <a:path w="7322" h="7368" extrusionOk="0">
                  <a:moveTo>
                    <a:pt x="2048" y="0"/>
                  </a:moveTo>
                  <a:lnTo>
                    <a:pt x="2048" y="0"/>
                  </a:lnTo>
                  <a:cubicBezTo>
                    <a:pt x="2087" y="93"/>
                    <a:pt x="2071" y="204"/>
                    <a:pt x="1994" y="280"/>
                  </a:cubicBezTo>
                  <a:lnTo>
                    <a:pt x="100" y="2174"/>
                  </a:lnTo>
                  <a:cubicBezTo>
                    <a:pt x="1" y="2272"/>
                    <a:pt x="1" y="2434"/>
                    <a:pt x="100" y="2533"/>
                  </a:cubicBezTo>
                  <a:lnTo>
                    <a:pt x="2404" y="4837"/>
                  </a:lnTo>
                  <a:cubicBezTo>
                    <a:pt x="2424" y="4857"/>
                    <a:pt x="2451" y="4866"/>
                    <a:pt x="2477" y="4866"/>
                  </a:cubicBezTo>
                  <a:cubicBezTo>
                    <a:pt x="2503" y="4866"/>
                    <a:pt x="2528" y="4857"/>
                    <a:pt x="2548" y="4837"/>
                  </a:cubicBezTo>
                  <a:lnTo>
                    <a:pt x="3498" y="3887"/>
                  </a:lnTo>
                  <a:cubicBezTo>
                    <a:pt x="3511" y="3874"/>
                    <a:pt x="3527" y="3869"/>
                    <a:pt x="3543" y="3869"/>
                  </a:cubicBezTo>
                  <a:cubicBezTo>
                    <a:pt x="3573" y="3869"/>
                    <a:pt x="3602" y="3889"/>
                    <a:pt x="3607" y="3923"/>
                  </a:cubicBezTo>
                  <a:lnTo>
                    <a:pt x="4098" y="7367"/>
                  </a:lnTo>
                  <a:lnTo>
                    <a:pt x="6333" y="7367"/>
                  </a:lnTo>
                  <a:cubicBezTo>
                    <a:pt x="6334" y="7367"/>
                    <a:pt x="6335" y="7367"/>
                    <a:pt x="6336" y="7367"/>
                  </a:cubicBezTo>
                  <a:cubicBezTo>
                    <a:pt x="6887" y="7367"/>
                    <a:pt x="7322" y="6901"/>
                    <a:pt x="7283" y="6353"/>
                  </a:cubicBezTo>
                  <a:cubicBezTo>
                    <a:pt x="7175" y="4743"/>
                    <a:pt x="6527" y="3233"/>
                    <a:pt x="5403" y="2025"/>
                  </a:cubicBezTo>
                  <a:cubicBezTo>
                    <a:pt x="4476" y="1028"/>
                    <a:pt x="3323" y="337"/>
                    <a:pt x="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1"/>
            <p:cNvSpPr/>
            <p:nvPr/>
          </p:nvSpPr>
          <p:spPr>
            <a:xfrm>
              <a:off x="8159494" y="4319961"/>
              <a:ext cx="105846" cy="16711"/>
            </a:xfrm>
            <a:custGeom>
              <a:avLst/>
              <a:gdLst/>
              <a:ahLst/>
              <a:cxnLst/>
              <a:rect l="l" t="t" r="r" b="b"/>
              <a:pathLst>
                <a:path w="7930" h="1252" extrusionOk="0">
                  <a:moveTo>
                    <a:pt x="56" y="1"/>
                  </a:moveTo>
                  <a:cubicBezTo>
                    <a:pt x="49" y="78"/>
                    <a:pt x="42" y="157"/>
                    <a:pt x="36" y="236"/>
                  </a:cubicBezTo>
                  <a:cubicBezTo>
                    <a:pt x="0" y="786"/>
                    <a:pt x="436" y="1252"/>
                    <a:pt x="986" y="1252"/>
                  </a:cubicBezTo>
                  <a:lnTo>
                    <a:pt x="6924" y="1252"/>
                  </a:lnTo>
                  <a:cubicBezTo>
                    <a:pt x="6925" y="1240"/>
                    <a:pt x="6932" y="1230"/>
                    <a:pt x="6941" y="1220"/>
                  </a:cubicBezTo>
                  <a:lnTo>
                    <a:pt x="7891" y="272"/>
                  </a:lnTo>
                  <a:cubicBezTo>
                    <a:pt x="7930" y="233"/>
                    <a:pt x="7930" y="169"/>
                    <a:pt x="7891" y="128"/>
                  </a:cubicBezTo>
                  <a:lnTo>
                    <a:pt x="7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1"/>
            <p:cNvSpPr/>
            <p:nvPr/>
          </p:nvSpPr>
          <p:spPr>
            <a:xfrm>
              <a:off x="8279042" y="4238331"/>
              <a:ext cx="70141" cy="98291"/>
            </a:xfrm>
            <a:custGeom>
              <a:avLst/>
              <a:gdLst/>
              <a:ahLst/>
              <a:cxnLst/>
              <a:rect l="l" t="t" r="r" b="b"/>
              <a:pathLst>
                <a:path w="5255" h="7364" extrusionOk="0">
                  <a:moveTo>
                    <a:pt x="0" y="1"/>
                  </a:moveTo>
                  <a:cubicBezTo>
                    <a:pt x="297" y="232"/>
                    <a:pt x="578" y="490"/>
                    <a:pt x="840" y="772"/>
                  </a:cubicBezTo>
                  <a:cubicBezTo>
                    <a:pt x="1963" y="1981"/>
                    <a:pt x="2612" y="3489"/>
                    <a:pt x="2719" y="5101"/>
                  </a:cubicBezTo>
                  <a:cubicBezTo>
                    <a:pt x="2754" y="5620"/>
                    <a:pt x="2363" y="6068"/>
                    <a:pt x="1854" y="6112"/>
                  </a:cubicBezTo>
                  <a:lnTo>
                    <a:pt x="2033" y="7364"/>
                  </a:lnTo>
                  <a:lnTo>
                    <a:pt x="4268" y="7364"/>
                  </a:lnTo>
                  <a:cubicBezTo>
                    <a:pt x="4269" y="7364"/>
                    <a:pt x="4271" y="7364"/>
                    <a:pt x="4273" y="7364"/>
                  </a:cubicBezTo>
                  <a:cubicBezTo>
                    <a:pt x="4821" y="7364"/>
                    <a:pt x="5255" y="6898"/>
                    <a:pt x="5216" y="6351"/>
                  </a:cubicBezTo>
                  <a:cubicBezTo>
                    <a:pt x="5108" y="4741"/>
                    <a:pt x="4460" y="3231"/>
                    <a:pt x="3336" y="2023"/>
                  </a:cubicBezTo>
                  <a:cubicBezTo>
                    <a:pt x="2415" y="1031"/>
                    <a:pt x="1267" y="34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1"/>
            <p:cNvSpPr/>
            <p:nvPr/>
          </p:nvSpPr>
          <p:spPr>
            <a:xfrm>
              <a:off x="8084725" y="4173038"/>
              <a:ext cx="339267" cy="426693"/>
            </a:xfrm>
            <a:custGeom>
              <a:avLst/>
              <a:gdLst/>
              <a:ahLst/>
              <a:cxnLst/>
              <a:rect l="l" t="t" r="r" b="b"/>
              <a:pathLst>
                <a:path w="25418" h="31968" extrusionOk="0">
                  <a:moveTo>
                    <a:pt x="14846" y="5471"/>
                  </a:moveTo>
                  <a:cubicBezTo>
                    <a:pt x="17224" y="6279"/>
                    <a:pt x="19125" y="8498"/>
                    <a:pt x="19309" y="11273"/>
                  </a:cubicBezTo>
                  <a:cubicBezTo>
                    <a:pt x="19327" y="11552"/>
                    <a:pt x="19106" y="11788"/>
                    <a:pt x="18827" y="11788"/>
                  </a:cubicBezTo>
                  <a:lnTo>
                    <a:pt x="16997" y="11788"/>
                  </a:lnTo>
                  <a:lnTo>
                    <a:pt x="16564" y="8746"/>
                  </a:lnTo>
                  <a:cubicBezTo>
                    <a:pt x="16522" y="8462"/>
                    <a:pt x="16281" y="8288"/>
                    <a:pt x="16032" y="8288"/>
                  </a:cubicBezTo>
                  <a:cubicBezTo>
                    <a:pt x="15901" y="8288"/>
                    <a:pt x="15767" y="8337"/>
                    <a:pt x="15660" y="8444"/>
                  </a:cubicBezTo>
                  <a:lnTo>
                    <a:pt x="14968" y="9135"/>
                  </a:lnTo>
                  <a:lnTo>
                    <a:pt x="13077" y="7243"/>
                  </a:lnTo>
                  <a:cubicBezTo>
                    <a:pt x="14251" y="6068"/>
                    <a:pt x="14825" y="5494"/>
                    <a:pt x="14846" y="5471"/>
                  </a:cubicBezTo>
                  <a:close/>
                  <a:moveTo>
                    <a:pt x="3453" y="14440"/>
                  </a:moveTo>
                  <a:lnTo>
                    <a:pt x="3803" y="19183"/>
                  </a:lnTo>
                  <a:cubicBezTo>
                    <a:pt x="2203" y="19067"/>
                    <a:pt x="934" y="17727"/>
                    <a:pt x="934" y="16097"/>
                  </a:cubicBezTo>
                  <a:lnTo>
                    <a:pt x="934" y="15886"/>
                  </a:lnTo>
                  <a:cubicBezTo>
                    <a:pt x="934" y="15088"/>
                    <a:pt x="1584" y="14440"/>
                    <a:pt x="2382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88"/>
                    <a:pt x="24479" y="15886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3"/>
                  </a:cubicBezTo>
                  <a:lnTo>
                    <a:pt x="21960" y="14440"/>
                  </a:lnTo>
                  <a:close/>
                  <a:moveTo>
                    <a:pt x="8611" y="27177"/>
                  </a:moveTo>
                  <a:cubicBezTo>
                    <a:pt x="10072" y="28036"/>
                    <a:pt x="11589" y="28516"/>
                    <a:pt x="12705" y="28516"/>
                  </a:cubicBezTo>
                  <a:cubicBezTo>
                    <a:pt x="13773" y="28516"/>
                    <a:pt x="15297" y="28061"/>
                    <a:pt x="16800" y="27183"/>
                  </a:cubicBezTo>
                  <a:lnTo>
                    <a:pt x="16800" y="27958"/>
                  </a:lnTo>
                  <a:cubicBezTo>
                    <a:pt x="16800" y="29041"/>
                    <a:pt x="17432" y="30042"/>
                    <a:pt x="18408" y="30511"/>
                  </a:cubicBezTo>
                  <a:lnTo>
                    <a:pt x="19492" y="31030"/>
                  </a:lnTo>
                  <a:lnTo>
                    <a:pt x="5919" y="31030"/>
                  </a:lnTo>
                  <a:lnTo>
                    <a:pt x="7004" y="30511"/>
                  </a:lnTo>
                  <a:cubicBezTo>
                    <a:pt x="7980" y="30042"/>
                    <a:pt x="8611" y="29040"/>
                    <a:pt x="8611" y="27958"/>
                  </a:cubicBezTo>
                  <a:lnTo>
                    <a:pt x="8611" y="27177"/>
                  </a:lnTo>
                  <a:close/>
                  <a:moveTo>
                    <a:pt x="10119" y="0"/>
                  </a:moveTo>
                  <a:cubicBezTo>
                    <a:pt x="9983" y="0"/>
                    <a:pt x="9846" y="52"/>
                    <a:pt x="9742" y="156"/>
                  </a:cubicBezTo>
                  <a:lnTo>
                    <a:pt x="8429" y="1469"/>
                  </a:lnTo>
                  <a:cubicBezTo>
                    <a:pt x="8222" y="1676"/>
                    <a:pt x="8217" y="2014"/>
                    <a:pt x="8429" y="2224"/>
                  </a:cubicBezTo>
                  <a:lnTo>
                    <a:pt x="9191" y="2986"/>
                  </a:lnTo>
                  <a:cubicBezTo>
                    <a:pt x="5530" y="4462"/>
                    <a:pt x="2994" y="8176"/>
                    <a:pt x="3308" y="12426"/>
                  </a:cubicBezTo>
                  <a:lnTo>
                    <a:pt x="3387" y="13500"/>
                  </a:lnTo>
                  <a:lnTo>
                    <a:pt x="2385" y="13500"/>
                  </a:lnTo>
                  <a:cubicBezTo>
                    <a:pt x="1071" y="13500"/>
                    <a:pt x="0" y="14569"/>
                    <a:pt x="0" y="15885"/>
                  </a:cubicBezTo>
                  <a:lnTo>
                    <a:pt x="0" y="16094"/>
                  </a:lnTo>
                  <a:cubicBezTo>
                    <a:pt x="0" y="18265"/>
                    <a:pt x="1724" y="20040"/>
                    <a:pt x="3875" y="20123"/>
                  </a:cubicBezTo>
                  <a:lnTo>
                    <a:pt x="3918" y="20699"/>
                  </a:lnTo>
                  <a:cubicBezTo>
                    <a:pt x="4097" y="23131"/>
                    <a:pt x="5741" y="25177"/>
                    <a:pt x="7679" y="26568"/>
                  </a:cubicBezTo>
                  <a:lnTo>
                    <a:pt x="7679" y="27958"/>
                  </a:lnTo>
                  <a:cubicBezTo>
                    <a:pt x="7679" y="28683"/>
                    <a:pt x="7257" y="29353"/>
                    <a:pt x="6605" y="29666"/>
                  </a:cubicBezTo>
                  <a:lnTo>
                    <a:pt x="4677" y="30591"/>
                  </a:lnTo>
                  <a:cubicBezTo>
                    <a:pt x="4370" y="30738"/>
                    <a:pt x="4207" y="31072"/>
                    <a:pt x="4284" y="31403"/>
                  </a:cubicBezTo>
                  <a:cubicBezTo>
                    <a:pt x="4360" y="31735"/>
                    <a:pt x="4649" y="31967"/>
                    <a:pt x="4991" y="31967"/>
                  </a:cubicBezTo>
                  <a:lnTo>
                    <a:pt x="20429" y="31967"/>
                  </a:lnTo>
                  <a:cubicBezTo>
                    <a:pt x="20771" y="31967"/>
                    <a:pt x="21062" y="31735"/>
                    <a:pt x="21137" y="31403"/>
                  </a:cubicBezTo>
                  <a:cubicBezTo>
                    <a:pt x="21211" y="31072"/>
                    <a:pt x="21051" y="30738"/>
                    <a:pt x="20744" y="30591"/>
                  </a:cubicBezTo>
                  <a:lnTo>
                    <a:pt x="18815" y="29666"/>
                  </a:lnTo>
                  <a:cubicBezTo>
                    <a:pt x="18162" y="29351"/>
                    <a:pt x="17742" y="28680"/>
                    <a:pt x="17742" y="27958"/>
                  </a:cubicBezTo>
                  <a:lnTo>
                    <a:pt x="17742" y="26575"/>
                  </a:lnTo>
                  <a:cubicBezTo>
                    <a:pt x="18241" y="26216"/>
                    <a:pt x="18728" y="25809"/>
                    <a:pt x="19180" y="25354"/>
                  </a:cubicBezTo>
                  <a:cubicBezTo>
                    <a:pt x="19363" y="25170"/>
                    <a:pt x="19362" y="24874"/>
                    <a:pt x="19178" y="24692"/>
                  </a:cubicBezTo>
                  <a:cubicBezTo>
                    <a:pt x="19087" y="24601"/>
                    <a:pt x="18967" y="24555"/>
                    <a:pt x="18848" y="24555"/>
                  </a:cubicBezTo>
                  <a:cubicBezTo>
                    <a:pt x="18728" y="24555"/>
                    <a:pt x="18608" y="24601"/>
                    <a:pt x="18517" y="24694"/>
                  </a:cubicBezTo>
                  <a:cubicBezTo>
                    <a:pt x="16691" y="26523"/>
                    <a:pt x="14180" y="27579"/>
                    <a:pt x="12709" y="27579"/>
                  </a:cubicBezTo>
                  <a:cubicBezTo>
                    <a:pt x="9995" y="27579"/>
                    <a:pt x="5136" y="24465"/>
                    <a:pt x="4852" y="20631"/>
                  </a:cubicBezTo>
                  <a:cubicBezTo>
                    <a:pt x="4672" y="18186"/>
                    <a:pt x="4444" y="15095"/>
                    <a:pt x="4242" y="12360"/>
                  </a:cubicBezTo>
                  <a:cubicBezTo>
                    <a:pt x="3956" y="8489"/>
                    <a:pt x="6280" y="4976"/>
                    <a:pt x="9919" y="3715"/>
                  </a:cubicBezTo>
                  <a:lnTo>
                    <a:pt x="10663" y="4460"/>
                  </a:lnTo>
                  <a:cubicBezTo>
                    <a:pt x="10147" y="4603"/>
                    <a:pt x="9646" y="4801"/>
                    <a:pt x="9171" y="5055"/>
                  </a:cubicBezTo>
                  <a:cubicBezTo>
                    <a:pt x="8943" y="5177"/>
                    <a:pt x="8855" y="5460"/>
                    <a:pt x="8977" y="5688"/>
                  </a:cubicBezTo>
                  <a:cubicBezTo>
                    <a:pt x="9062" y="5846"/>
                    <a:pt x="9224" y="5937"/>
                    <a:pt x="9392" y="5937"/>
                  </a:cubicBezTo>
                  <a:cubicBezTo>
                    <a:pt x="9466" y="5937"/>
                    <a:pt x="9540" y="5919"/>
                    <a:pt x="9610" y="5882"/>
                  </a:cubicBezTo>
                  <a:cubicBezTo>
                    <a:pt x="9983" y="5682"/>
                    <a:pt x="10376" y="5521"/>
                    <a:pt x="10779" y="5401"/>
                  </a:cubicBezTo>
                  <a:lnTo>
                    <a:pt x="10779" y="5401"/>
                  </a:lnTo>
                  <a:lnTo>
                    <a:pt x="9449" y="6731"/>
                  </a:lnTo>
                  <a:cubicBezTo>
                    <a:pt x="9168" y="7014"/>
                    <a:pt x="9168" y="7470"/>
                    <a:pt x="9449" y="7753"/>
                  </a:cubicBezTo>
                  <a:lnTo>
                    <a:pt x="10626" y="8929"/>
                  </a:lnTo>
                  <a:cubicBezTo>
                    <a:pt x="10717" y="9021"/>
                    <a:pt x="10837" y="9066"/>
                    <a:pt x="10957" y="9066"/>
                  </a:cubicBezTo>
                  <a:cubicBezTo>
                    <a:pt x="11076" y="9066"/>
                    <a:pt x="11196" y="9021"/>
                    <a:pt x="11287" y="8929"/>
                  </a:cubicBezTo>
                  <a:cubicBezTo>
                    <a:pt x="11471" y="8746"/>
                    <a:pt x="11471" y="8450"/>
                    <a:pt x="11287" y="8266"/>
                  </a:cubicBezTo>
                  <a:lnTo>
                    <a:pt x="10263" y="7243"/>
                  </a:lnTo>
                  <a:lnTo>
                    <a:pt x="12006" y="5500"/>
                  </a:lnTo>
                  <a:cubicBezTo>
                    <a:pt x="12289" y="5217"/>
                    <a:pt x="12289" y="4761"/>
                    <a:pt x="12006" y="4478"/>
                  </a:cubicBezTo>
                  <a:lnTo>
                    <a:pt x="9376" y="1848"/>
                  </a:lnTo>
                  <a:lnTo>
                    <a:pt x="10119" y="1103"/>
                  </a:lnTo>
                  <a:lnTo>
                    <a:pt x="14007" y="4991"/>
                  </a:lnTo>
                  <a:lnTo>
                    <a:pt x="12263" y="6731"/>
                  </a:lnTo>
                  <a:cubicBezTo>
                    <a:pt x="11982" y="7014"/>
                    <a:pt x="11982" y="7470"/>
                    <a:pt x="12263" y="7753"/>
                  </a:cubicBezTo>
                  <a:lnTo>
                    <a:pt x="14568" y="10057"/>
                  </a:lnTo>
                  <a:cubicBezTo>
                    <a:pt x="14679" y="10168"/>
                    <a:pt x="14825" y="10224"/>
                    <a:pt x="14971" y="10224"/>
                  </a:cubicBezTo>
                  <a:cubicBezTo>
                    <a:pt x="15117" y="10224"/>
                    <a:pt x="15263" y="10168"/>
                    <a:pt x="15374" y="10057"/>
                  </a:cubicBezTo>
                  <a:lnTo>
                    <a:pt x="15752" y="9678"/>
                  </a:lnTo>
                  <a:lnTo>
                    <a:pt x="16053" y="11788"/>
                  </a:lnTo>
                  <a:lnTo>
                    <a:pt x="13642" y="11788"/>
                  </a:lnTo>
                  <a:lnTo>
                    <a:pt x="13824" y="11607"/>
                  </a:lnTo>
                  <a:cubicBezTo>
                    <a:pt x="14047" y="11385"/>
                    <a:pt x="14047" y="11022"/>
                    <a:pt x="13824" y="10802"/>
                  </a:cubicBezTo>
                  <a:lnTo>
                    <a:pt x="12852" y="9829"/>
                  </a:lnTo>
                  <a:cubicBezTo>
                    <a:pt x="12760" y="9737"/>
                    <a:pt x="12641" y="9691"/>
                    <a:pt x="12521" y="9691"/>
                  </a:cubicBezTo>
                  <a:cubicBezTo>
                    <a:pt x="12401" y="9691"/>
                    <a:pt x="12281" y="9737"/>
                    <a:pt x="12190" y="9829"/>
                  </a:cubicBezTo>
                  <a:cubicBezTo>
                    <a:pt x="12006" y="10013"/>
                    <a:pt x="12006" y="10308"/>
                    <a:pt x="12190" y="10491"/>
                  </a:cubicBezTo>
                  <a:lnTo>
                    <a:pt x="12902" y="11204"/>
                  </a:lnTo>
                  <a:lnTo>
                    <a:pt x="12318" y="11788"/>
                  </a:lnTo>
                  <a:lnTo>
                    <a:pt x="6588" y="11788"/>
                  </a:lnTo>
                  <a:cubicBezTo>
                    <a:pt x="6308" y="11788"/>
                    <a:pt x="6087" y="11551"/>
                    <a:pt x="6106" y="11273"/>
                  </a:cubicBezTo>
                  <a:cubicBezTo>
                    <a:pt x="6213" y="9666"/>
                    <a:pt x="6886" y="8216"/>
                    <a:pt x="8003" y="7086"/>
                  </a:cubicBezTo>
                  <a:cubicBezTo>
                    <a:pt x="8185" y="6900"/>
                    <a:pt x="8182" y="6605"/>
                    <a:pt x="7999" y="6423"/>
                  </a:cubicBezTo>
                  <a:cubicBezTo>
                    <a:pt x="7907" y="6333"/>
                    <a:pt x="7788" y="6288"/>
                    <a:pt x="7670" y="6288"/>
                  </a:cubicBezTo>
                  <a:cubicBezTo>
                    <a:pt x="7549" y="6288"/>
                    <a:pt x="7428" y="6335"/>
                    <a:pt x="7336" y="6428"/>
                  </a:cubicBezTo>
                  <a:cubicBezTo>
                    <a:pt x="6086" y="7695"/>
                    <a:pt x="5295" y="9343"/>
                    <a:pt x="5172" y="11212"/>
                  </a:cubicBezTo>
                  <a:cubicBezTo>
                    <a:pt x="5117" y="12030"/>
                    <a:pt x="5769" y="12726"/>
                    <a:pt x="6588" y="12726"/>
                  </a:cubicBezTo>
                  <a:lnTo>
                    <a:pt x="18828" y="12726"/>
                  </a:lnTo>
                  <a:cubicBezTo>
                    <a:pt x="19647" y="12726"/>
                    <a:pt x="20299" y="12032"/>
                    <a:pt x="20246" y="11212"/>
                  </a:cubicBezTo>
                  <a:cubicBezTo>
                    <a:pt x="20026" y="7931"/>
                    <a:pt x="17713" y="5316"/>
                    <a:pt x="14822" y="4480"/>
                  </a:cubicBezTo>
                  <a:cubicBezTo>
                    <a:pt x="14816" y="4474"/>
                    <a:pt x="14893" y="4551"/>
                    <a:pt x="13638" y="3296"/>
                  </a:cubicBezTo>
                  <a:lnTo>
                    <a:pt x="13638" y="3296"/>
                  </a:lnTo>
                  <a:cubicBezTo>
                    <a:pt x="18040" y="3768"/>
                    <a:pt x="21519" y="7671"/>
                    <a:pt x="21174" y="12360"/>
                  </a:cubicBezTo>
                  <a:cubicBezTo>
                    <a:pt x="20943" y="15500"/>
                    <a:pt x="20788" y="17601"/>
                    <a:pt x="20564" y="20631"/>
                  </a:cubicBezTo>
                  <a:cubicBezTo>
                    <a:pt x="20504" y="21449"/>
                    <a:pt x="20246" y="22260"/>
                    <a:pt x="19795" y="23042"/>
                  </a:cubicBezTo>
                  <a:cubicBezTo>
                    <a:pt x="19614" y="23358"/>
                    <a:pt x="19845" y="23742"/>
                    <a:pt x="20201" y="23742"/>
                  </a:cubicBezTo>
                  <a:cubicBezTo>
                    <a:pt x="20362" y="23742"/>
                    <a:pt x="20520" y="23659"/>
                    <a:pt x="20607" y="23508"/>
                  </a:cubicBezTo>
                  <a:cubicBezTo>
                    <a:pt x="21128" y="22601"/>
                    <a:pt x="21430" y="21659"/>
                    <a:pt x="21500" y="20699"/>
                  </a:cubicBezTo>
                  <a:lnTo>
                    <a:pt x="21543" y="20123"/>
                  </a:lnTo>
                  <a:cubicBezTo>
                    <a:pt x="23692" y="20040"/>
                    <a:pt x="25417" y="18265"/>
                    <a:pt x="25417" y="16094"/>
                  </a:cubicBezTo>
                  <a:lnTo>
                    <a:pt x="25417" y="15885"/>
                  </a:lnTo>
                  <a:cubicBezTo>
                    <a:pt x="25414" y="14572"/>
                    <a:pt x="24344" y="13501"/>
                    <a:pt x="23029" y="13501"/>
                  </a:cubicBezTo>
                  <a:lnTo>
                    <a:pt x="22028" y="13501"/>
                  </a:lnTo>
                  <a:lnTo>
                    <a:pt x="22107" y="12428"/>
                  </a:lnTo>
                  <a:cubicBezTo>
                    <a:pt x="22303" y="9786"/>
                    <a:pt x="21417" y="7261"/>
                    <a:pt x="19613" y="5321"/>
                  </a:cubicBezTo>
                  <a:cubicBezTo>
                    <a:pt x="17805" y="3376"/>
                    <a:pt x="15351" y="2310"/>
                    <a:pt x="12709" y="2310"/>
                  </a:cubicBezTo>
                  <a:cubicBezTo>
                    <a:pt x="12689" y="2310"/>
                    <a:pt x="12670" y="2310"/>
                    <a:pt x="12651" y="2310"/>
                  </a:cubicBezTo>
                  <a:lnTo>
                    <a:pt x="10497" y="156"/>
                  </a:lnTo>
                  <a:cubicBezTo>
                    <a:pt x="10393" y="52"/>
                    <a:pt x="10256" y="0"/>
                    <a:pt x="1011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1"/>
            <p:cNvSpPr/>
            <p:nvPr/>
          </p:nvSpPr>
          <p:spPr>
            <a:xfrm>
              <a:off x="8181636" y="4371613"/>
              <a:ext cx="62306" cy="12507"/>
            </a:xfrm>
            <a:custGeom>
              <a:avLst/>
              <a:gdLst/>
              <a:ahLst/>
              <a:cxnLst/>
              <a:rect l="l" t="t" r="r" b="b"/>
              <a:pathLst>
                <a:path w="4668" h="937" extrusionOk="0">
                  <a:moveTo>
                    <a:pt x="468" y="1"/>
                  </a:moveTo>
                  <a:cubicBezTo>
                    <a:pt x="210" y="1"/>
                    <a:pt x="0" y="210"/>
                    <a:pt x="0" y="468"/>
                  </a:cubicBezTo>
                  <a:cubicBezTo>
                    <a:pt x="0" y="727"/>
                    <a:pt x="210" y="936"/>
                    <a:pt x="468" y="936"/>
                  </a:cubicBezTo>
                  <a:lnTo>
                    <a:pt x="4199" y="936"/>
                  </a:lnTo>
                  <a:cubicBezTo>
                    <a:pt x="4457" y="936"/>
                    <a:pt x="4668" y="727"/>
                    <a:pt x="4668" y="468"/>
                  </a:cubicBezTo>
                  <a:cubicBezTo>
                    <a:pt x="4668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1"/>
            <p:cNvSpPr/>
            <p:nvPr/>
          </p:nvSpPr>
          <p:spPr>
            <a:xfrm>
              <a:off x="8248090" y="4371613"/>
              <a:ext cx="78937" cy="78577"/>
            </a:xfrm>
            <a:custGeom>
              <a:avLst/>
              <a:gdLst/>
              <a:ahLst/>
              <a:cxnLst/>
              <a:rect l="l" t="t" r="r" b="b"/>
              <a:pathLst>
                <a:path w="5914" h="5887" extrusionOk="0">
                  <a:moveTo>
                    <a:pt x="2962" y="1"/>
                  </a:moveTo>
                  <a:cubicBezTo>
                    <a:pt x="2016" y="1"/>
                    <a:pt x="1247" y="770"/>
                    <a:pt x="1247" y="1715"/>
                  </a:cubicBezTo>
                  <a:lnTo>
                    <a:pt x="1247" y="4172"/>
                  </a:lnTo>
                  <a:cubicBezTo>
                    <a:pt x="1247" y="4601"/>
                    <a:pt x="897" y="4951"/>
                    <a:pt x="468" y="4951"/>
                  </a:cubicBezTo>
                  <a:cubicBezTo>
                    <a:pt x="210" y="4951"/>
                    <a:pt x="0" y="5161"/>
                    <a:pt x="0" y="5419"/>
                  </a:cubicBezTo>
                  <a:cubicBezTo>
                    <a:pt x="0" y="5677"/>
                    <a:pt x="210" y="5887"/>
                    <a:pt x="468" y="5887"/>
                  </a:cubicBezTo>
                  <a:cubicBezTo>
                    <a:pt x="1414" y="5887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3" y="936"/>
                    <a:pt x="2962" y="936"/>
                  </a:cubicBezTo>
                  <a:lnTo>
                    <a:pt x="5446" y="936"/>
                  </a:lnTo>
                  <a:cubicBezTo>
                    <a:pt x="5704" y="936"/>
                    <a:pt x="5914" y="727"/>
                    <a:pt x="5914" y="468"/>
                  </a:cubicBezTo>
                  <a:cubicBezTo>
                    <a:pt x="5914" y="210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1"/>
            <p:cNvSpPr/>
            <p:nvPr/>
          </p:nvSpPr>
          <p:spPr>
            <a:xfrm>
              <a:off x="8206435" y="4480284"/>
              <a:ext cx="95808" cy="23505"/>
            </a:xfrm>
            <a:custGeom>
              <a:avLst/>
              <a:gdLst/>
              <a:ahLst/>
              <a:cxnLst/>
              <a:rect l="l" t="t" r="r" b="b"/>
              <a:pathLst>
                <a:path w="7178" h="1761" extrusionOk="0">
                  <a:moveTo>
                    <a:pt x="3590" y="1"/>
                  </a:moveTo>
                  <a:cubicBezTo>
                    <a:pt x="2604" y="1"/>
                    <a:pt x="1617" y="226"/>
                    <a:pt x="718" y="678"/>
                  </a:cubicBezTo>
                  <a:lnTo>
                    <a:pt x="325" y="876"/>
                  </a:lnTo>
                  <a:cubicBezTo>
                    <a:pt x="94" y="992"/>
                    <a:pt x="0" y="1273"/>
                    <a:pt x="116" y="1503"/>
                  </a:cubicBezTo>
                  <a:cubicBezTo>
                    <a:pt x="198" y="1666"/>
                    <a:pt x="364" y="1760"/>
                    <a:pt x="536" y="1760"/>
                  </a:cubicBezTo>
                  <a:cubicBezTo>
                    <a:pt x="606" y="1760"/>
                    <a:pt x="678" y="1744"/>
                    <a:pt x="745" y="1711"/>
                  </a:cubicBezTo>
                  <a:lnTo>
                    <a:pt x="1138" y="1514"/>
                  </a:lnTo>
                  <a:cubicBezTo>
                    <a:pt x="1906" y="1129"/>
                    <a:pt x="2748" y="936"/>
                    <a:pt x="3590" y="936"/>
                  </a:cubicBezTo>
                  <a:cubicBezTo>
                    <a:pt x="4432" y="936"/>
                    <a:pt x="5274" y="1129"/>
                    <a:pt x="6041" y="1514"/>
                  </a:cubicBezTo>
                  <a:lnTo>
                    <a:pt x="6434" y="1711"/>
                  </a:lnTo>
                  <a:cubicBezTo>
                    <a:pt x="6501" y="1744"/>
                    <a:pt x="6573" y="1760"/>
                    <a:pt x="6643" y="1760"/>
                  </a:cubicBezTo>
                  <a:cubicBezTo>
                    <a:pt x="6815" y="1760"/>
                    <a:pt x="6980" y="1666"/>
                    <a:pt x="7062" y="1503"/>
                  </a:cubicBezTo>
                  <a:cubicBezTo>
                    <a:pt x="7178" y="1272"/>
                    <a:pt x="7085" y="991"/>
                    <a:pt x="6853" y="876"/>
                  </a:cubicBezTo>
                  <a:lnTo>
                    <a:pt x="6460" y="678"/>
                  </a:lnTo>
                  <a:cubicBezTo>
                    <a:pt x="5562" y="226"/>
                    <a:pt x="4576" y="1"/>
                    <a:pt x="359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969;p50">
            <a:extLst>
              <a:ext uri="{FF2B5EF4-FFF2-40B4-BE49-F238E27FC236}">
                <a16:creationId xmlns:a16="http://schemas.microsoft.com/office/drawing/2014/main" id="{11937546-AD61-4886-A842-073CCBE1C399}"/>
              </a:ext>
            </a:extLst>
          </p:cNvPr>
          <p:cNvSpPr txBox="1">
            <a:spLocks/>
          </p:cNvSpPr>
          <p:nvPr/>
        </p:nvSpPr>
        <p:spPr>
          <a:xfrm>
            <a:off x="576661" y="1021707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/>
              <a:t>RĂSPUNS</a:t>
            </a:r>
            <a:endParaRPr lang="ro-RO" dirty="0"/>
          </a:p>
        </p:txBody>
      </p:sp>
      <p:sp>
        <p:nvSpPr>
          <p:cNvPr id="150" name="Google Shape;1733;p43">
            <a:extLst>
              <a:ext uri="{FF2B5EF4-FFF2-40B4-BE49-F238E27FC236}">
                <a16:creationId xmlns:a16="http://schemas.microsoft.com/office/drawing/2014/main" id="{345005AF-1BC0-498E-96A5-9558A80A6BE4}"/>
              </a:ext>
            </a:extLst>
          </p:cNvPr>
          <p:cNvSpPr/>
          <p:nvPr/>
        </p:nvSpPr>
        <p:spPr>
          <a:xfrm>
            <a:off x="993573" y="1677394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735;p43">
            <a:extLst>
              <a:ext uri="{FF2B5EF4-FFF2-40B4-BE49-F238E27FC236}">
                <a16:creationId xmlns:a16="http://schemas.microsoft.com/office/drawing/2014/main" id="{C44A280B-92A2-46EF-8A33-728A8065E9DD}"/>
              </a:ext>
            </a:extLst>
          </p:cNvPr>
          <p:cNvSpPr txBox="1">
            <a:spLocks/>
          </p:cNvSpPr>
          <p:nvPr/>
        </p:nvSpPr>
        <p:spPr>
          <a:xfrm>
            <a:off x="740881" y="1731972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grpSp>
        <p:nvGrpSpPr>
          <p:cNvPr id="152" name="Grupare 151">
            <a:extLst>
              <a:ext uri="{FF2B5EF4-FFF2-40B4-BE49-F238E27FC236}">
                <a16:creationId xmlns:a16="http://schemas.microsoft.com/office/drawing/2014/main" id="{0153B444-2EB1-4334-9222-DD60BEDE1157}"/>
              </a:ext>
            </a:extLst>
          </p:cNvPr>
          <p:cNvGrpSpPr/>
          <p:nvPr/>
        </p:nvGrpSpPr>
        <p:grpSpPr>
          <a:xfrm>
            <a:off x="8301293" y="-10174"/>
            <a:ext cx="775829" cy="708148"/>
            <a:chOff x="5058635" y="1739094"/>
            <a:chExt cx="775829" cy="708148"/>
          </a:xfrm>
        </p:grpSpPr>
        <p:sp>
          <p:nvSpPr>
            <p:cNvPr id="153" name="Google Shape;2967;p50">
              <a:extLst>
                <a:ext uri="{FF2B5EF4-FFF2-40B4-BE49-F238E27FC236}">
                  <a16:creationId xmlns:a16="http://schemas.microsoft.com/office/drawing/2014/main" id="{0FA752C1-091D-4BB2-B27A-D3FFECA4AE92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54" name="Google Shape;3002;p50">
              <a:extLst>
                <a:ext uri="{FF2B5EF4-FFF2-40B4-BE49-F238E27FC236}">
                  <a16:creationId xmlns:a16="http://schemas.microsoft.com/office/drawing/2014/main" id="{AB311293-FBB8-4ED2-A82D-7ABB8B992A92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156" name="Google Shape;3003;p50">
                <a:extLst>
                  <a:ext uri="{FF2B5EF4-FFF2-40B4-BE49-F238E27FC236}">
                    <a16:creationId xmlns:a16="http://schemas.microsoft.com/office/drawing/2014/main" id="{081198D7-8C02-4FE8-93BB-51006ED0DCE2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7" name="Google Shape;3004;p50">
                <a:extLst>
                  <a:ext uri="{FF2B5EF4-FFF2-40B4-BE49-F238E27FC236}">
                    <a16:creationId xmlns:a16="http://schemas.microsoft.com/office/drawing/2014/main" id="{8E817459-D359-49FA-A440-73236E0B68F8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8" name="Google Shape;3005;p50">
                <a:extLst>
                  <a:ext uri="{FF2B5EF4-FFF2-40B4-BE49-F238E27FC236}">
                    <a16:creationId xmlns:a16="http://schemas.microsoft.com/office/drawing/2014/main" id="{FCCBB199-F99A-41D1-A306-4A17D8606CC3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9" name="Google Shape;3006;p50">
                <a:extLst>
                  <a:ext uri="{FF2B5EF4-FFF2-40B4-BE49-F238E27FC236}">
                    <a16:creationId xmlns:a16="http://schemas.microsoft.com/office/drawing/2014/main" id="{9587AA29-BF4F-41CB-A97F-40630596D275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0" name="Google Shape;3008;p50">
                <a:extLst>
                  <a:ext uri="{FF2B5EF4-FFF2-40B4-BE49-F238E27FC236}">
                    <a16:creationId xmlns:a16="http://schemas.microsoft.com/office/drawing/2014/main" id="{EB8DAC5F-E118-4B6E-9643-810B8DADF3C1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1" name="Google Shape;3009;p50">
                <a:extLst>
                  <a:ext uri="{FF2B5EF4-FFF2-40B4-BE49-F238E27FC236}">
                    <a16:creationId xmlns:a16="http://schemas.microsoft.com/office/drawing/2014/main" id="{62149AF0-BF74-43BF-818D-2BB4BA8DD5DE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2" name="Google Shape;3010;p50">
                <a:extLst>
                  <a:ext uri="{FF2B5EF4-FFF2-40B4-BE49-F238E27FC236}">
                    <a16:creationId xmlns:a16="http://schemas.microsoft.com/office/drawing/2014/main" id="{7373DFA1-8E01-4558-9FFE-04111A74F388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3" name="Google Shape;3011;p50">
                <a:extLst>
                  <a:ext uri="{FF2B5EF4-FFF2-40B4-BE49-F238E27FC236}">
                    <a16:creationId xmlns:a16="http://schemas.microsoft.com/office/drawing/2014/main" id="{1C97D623-DA24-43BA-9A0A-AFEC1938E6F7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55" name="Google Shape;3033;p50">
              <a:extLst>
                <a:ext uri="{FF2B5EF4-FFF2-40B4-BE49-F238E27FC236}">
                  <a16:creationId xmlns:a16="http://schemas.microsoft.com/office/drawing/2014/main" id="{16ED69D2-8F17-4EDC-B889-6BDBB4A96CCF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64" name="Imagine 163">
            <a:hlinkClick r:id="rId4" action="ppaction://hlinksldjump"/>
            <a:extLst>
              <a:ext uri="{FF2B5EF4-FFF2-40B4-BE49-F238E27FC236}">
                <a16:creationId xmlns:a16="http://schemas.microsoft.com/office/drawing/2014/main" id="{646ED4B7-FB2D-4045-BAE0-F3234859F9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19840" y="4196759"/>
            <a:ext cx="1053375" cy="63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06A569FD-AA11-4CD8-83D6-316CC2F2472B}"/>
                  </a:ext>
                </a:extLst>
              </p:cNvPr>
              <p:cNvSpPr/>
              <p:nvPr/>
            </p:nvSpPr>
            <p:spPr>
              <a:xfrm>
                <a:off x="1618262" y="2083251"/>
                <a:ext cx="24328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M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²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ro-RO" dirty="0">
                  <a:latin typeface="Didact Gothic" panose="020B0604020202020204" charset="0"/>
                </a:endParaRPr>
              </a:p>
            </p:txBody>
          </p:sp>
        </mc:Choice>
        <mc:Fallback xmlns="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06A569FD-AA11-4CD8-83D6-316CC2F24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262" y="2083251"/>
                <a:ext cx="2432845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reptunghi 2">
                <a:extLst>
                  <a:ext uri="{FF2B5EF4-FFF2-40B4-BE49-F238E27FC236}">
                    <a16:creationId xmlns:a16="http://schemas.microsoft.com/office/drawing/2014/main" id="{67BBE8F8-26CC-4307-BCE7-5EF7E6CE5553}"/>
                  </a:ext>
                </a:extLst>
              </p:cNvPr>
              <p:cNvSpPr/>
              <p:nvPr/>
            </p:nvSpPr>
            <p:spPr>
              <a:xfrm>
                <a:off x="1280475" y="2691068"/>
                <a:ext cx="2854628" cy="1563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−</m:t>
                      </m:r>
                      <m:sSup>
                        <m:sSupPr>
                          <m:ctrlPr>
                            <a:rPr lang="ro-M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ro-MD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ro-RO" b="0" dirty="0">
                  <a:latin typeface="Didact Gothic" panose="020B060402020202020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o-M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ro-MD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ro-RO" b="0" i="1" dirty="0">
                  <a:latin typeface="Didact Gothic" panose="020B060402020202020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o-RO" b="0" dirty="0">
                  <a:latin typeface="Didact Gothic" panose="020B060402020202020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o-RO" b="0" dirty="0">
                  <a:latin typeface="Didact Gothic" panose="020B060402020202020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o-RO" dirty="0">
                  <a:latin typeface="Didact Gothic" panose="020B0604020202020204" charset="0"/>
                </a:endParaRPr>
              </a:p>
            </p:txBody>
          </p:sp>
        </mc:Choice>
        <mc:Fallback xmlns="">
          <p:sp>
            <p:nvSpPr>
              <p:cNvPr id="3" name="Dreptunghi 2">
                <a:extLst>
                  <a:ext uri="{FF2B5EF4-FFF2-40B4-BE49-F238E27FC236}">
                    <a16:creationId xmlns:a16="http://schemas.microsoft.com/office/drawing/2014/main" id="{67BBE8F8-26CC-4307-BCE7-5EF7E6CE5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75" y="2691068"/>
                <a:ext cx="2854628" cy="15638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reptunghi 3">
                <a:extLst>
                  <a:ext uri="{FF2B5EF4-FFF2-40B4-BE49-F238E27FC236}">
                    <a16:creationId xmlns:a16="http://schemas.microsoft.com/office/drawing/2014/main" id="{37CD4D49-A159-41A1-A195-FFD803E4F367}"/>
                  </a:ext>
                </a:extLst>
              </p:cNvPr>
              <p:cNvSpPr/>
              <p:nvPr/>
            </p:nvSpPr>
            <p:spPr>
              <a:xfrm>
                <a:off x="1962051" y="2371687"/>
                <a:ext cx="12672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o-M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MD" dirty="0">
                    <a:latin typeface="Didact Gothic" panose="020B0604020202020204" charset="0"/>
                    <a:ea typeface="Times New Roman" panose="02020603050405020304" pitchFamily="18" charset="0"/>
                  </a:rPr>
                  <a:t> </a:t>
                </a:r>
                <a:endParaRPr lang="ro-RO" dirty="0"/>
              </a:p>
            </p:txBody>
          </p:sp>
        </mc:Choice>
        <mc:Fallback xmlns="">
          <p:sp>
            <p:nvSpPr>
              <p:cNvPr id="4" name="Dreptunghi 3">
                <a:extLst>
                  <a:ext uri="{FF2B5EF4-FFF2-40B4-BE49-F238E27FC236}">
                    <a16:creationId xmlns:a16="http://schemas.microsoft.com/office/drawing/2014/main" id="{37CD4D49-A159-41A1-A195-FFD803E4F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051" y="2371687"/>
                <a:ext cx="1267270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09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05" name="Google Shape;3505;p5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504383" y="1286421"/>
                <a:ext cx="4780384" cy="289237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361950" indent="-185738" algn="l"/>
                <a:r>
                  <a:rPr lang="ro-MD" sz="1800" dirty="0"/>
                  <a:t>Traiectoria de zbor a unei mingi de fotbal reprezintă o porțiune din graficul funcției</a:t>
                </a:r>
              </a:p>
              <a:p>
                <a:pPr marL="361950" indent="-185738" algn="l"/>
                <a:r>
                  <a:rPr lang="ro-MD" sz="1800" dirty="0"/>
                  <a:t> </a:t>
                </a:r>
                <a14:m>
                  <m:oMath xmlns:m="http://schemas.openxmlformats.org/officeDocument/2006/math">
                    <m:r>
                      <a:rPr lang="ro-MD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o-M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o-MD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² + 8</m:t>
                    </m:r>
                    <m:r>
                      <a:rPr lang="ro-MD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o-MD" sz="1800" dirty="0"/>
                  <a:t>.  Axa </a:t>
                </a:r>
                <a:r>
                  <a:rPr lang="ro-MD" sz="1800" dirty="0" err="1"/>
                  <a:t>Oy</a:t>
                </a:r>
                <a:r>
                  <a:rPr lang="ro-MD" sz="1800" dirty="0"/>
                  <a:t> reprezintă distanța în metri, axa </a:t>
                </a:r>
                <a:r>
                  <a:rPr lang="ro-MD" sz="1800" dirty="0" err="1"/>
                  <a:t>Ox</a:t>
                </a:r>
                <a:r>
                  <a:rPr lang="ro-MD" sz="1800" dirty="0"/>
                  <a:t> - timpul în secunde:</a:t>
                </a:r>
                <a:endParaRPr lang="ro-RO" sz="1800" dirty="0"/>
              </a:p>
              <a:p>
                <a:pPr marL="361950" indent="-185738" algn="l"/>
                <a:r>
                  <a:rPr lang="ro-MD" sz="1800" dirty="0"/>
                  <a:t>a) Peste câte secunde mingea a căzut pe pământ?</a:t>
                </a:r>
                <a:endParaRPr lang="ro-RO" sz="1800" dirty="0"/>
              </a:p>
              <a:p>
                <a:pPr marL="361950" indent="-185738" algn="l"/>
                <a:r>
                  <a:rPr lang="ro-MD" sz="1800" dirty="0"/>
                  <a:t>b) Cât timp mingea a urcat?</a:t>
                </a:r>
                <a:endParaRPr lang="ro-RO" sz="1800" dirty="0"/>
              </a:p>
              <a:p>
                <a:pPr marL="361950" indent="-185738" algn="l"/>
                <a:r>
                  <a:rPr lang="ro-MD" sz="1800" dirty="0"/>
                  <a:t>c) Care este înălțimea maximă la care ajunge mingea?</a:t>
                </a:r>
                <a:endParaRPr lang="ro-RO" sz="1800" dirty="0"/>
              </a:p>
            </p:txBody>
          </p:sp>
        </mc:Choice>
        <mc:Fallback xmlns="">
          <p:sp>
            <p:nvSpPr>
              <p:cNvPr id="3505" name="Google Shape;3505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04383" y="1286421"/>
                <a:ext cx="4780384" cy="2892376"/>
              </a:xfrm>
              <a:prstGeom prst="rect">
                <a:avLst/>
              </a:prstGeom>
              <a:blipFill>
                <a:blip r:embed="rId3"/>
                <a:stretch>
                  <a:fillRect t="-211" r="-1148" b="-25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3049832" y="3997391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665424" y="-80536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571631" y="1160888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5884088" y="3674263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avLst/>
              <a:gdLst/>
              <a:ahLst/>
              <a:cxnLst/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avLst/>
              <a:gdLst/>
              <a:ahLst/>
              <a:cxnLst/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avLst/>
              <a:gdLst/>
              <a:ahLst/>
              <a:cxnLst/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avLst/>
              <a:gdLst/>
              <a:ahLst/>
              <a:cxnLst/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avLst/>
              <a:gdLst/>
              <a:ahLst/>
              <a:cxnLst/>
              <a:rect l="l" t="t" r="r" b="b"/>
              <a:pathLst>
                <a:path w="3321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avLst/>
              <a:gdLst/>
              <a:ahLst/>
              <a:cxnLst/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avLst/>
              <a:gdLst/>
              <a:ahLst/>
              <a:cxnLst/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avLst/>
              <a:gdLst/>
              <a:ahLst/>
              <a:cxnLst/>
              <a:rect l="l" t="t" r="r" b="b"/>
              <a:pathLst>
                <a:path w="14612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avLst/>
              <a:gdLst/>
              <a:ahLst/>
              <a:cxnLst/>
              <a:rect l="l" t="t" r="r" b="b"/>
              <a:pathLst>
                <a:path w="12905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avLst/>
              <a:gdLst/>
              <a:ahLst/>
              <a:cxnLst/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avLst/>
              <a:gdLst/>
              <a:ahLst/>
              <a:cxnLst/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avLst/>
              <a:gdLst/>
              <a:ahLst/>
              <a:cxnLst/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avLst/>
              <a:gdLst/>
              <a:ahLst/>
              <a:cxnLst/>
              <a:rect l="l" t="t" r="r" b="b"/>
              <a:pathLst>
                <a:path w="29735" h="26335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avLst/>
              <a:gdLst/>
              <a:ahLst/>
              <a:cxnLst/>
              <a:rect l="l" t="t" r="r" b="b"/>
              <a:pathLst>
                <a:path w="23649" h="4024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avLst/>
              <a:gdLst/>
              <a:ahLst/>
              <a:cxnLst/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avLst/>
              <a:gdLst/>
              <a:ahLst/>
              <a:cxnLst/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avLst/>
              <a:gdLst/>
              <a:ahLst/>
              <a:cxnLst/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avLst/>
              <a:gdLst/>
              <a:ahLst/>
              <a:cxnLst/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avLst/>
              <a:gdLst/>
              <a:ahLst/>
              <a:cxnLst/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avLst/>
              <a:gdLst/>
              <a:ahLst/>
              <a:cxnLst/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avLst/>
              <a:gdLst/>
              <a:ahLst/>
              <a:cxnLst/>
              <a:rect l="l" t="t" r="r" b="b"/>
              <a:pathLst>
                <a:path w="3565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avLst/>
              <a:gdLst/>
              <a:ahLst/>
              <a:cxnLst/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avLst/>
              <a:gdLst/>
              <a:ahLst/>
              <a:cxnLst/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avLst/>
              <a:gdLst/>
              <a:ahLst/>
              <a:cxnLst/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avLst/>
              <a:gdLst/>
              <a:ahLst/>
              <a:cxnLst/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avLst/>
              <a:gdLst/>
              <a:ahLst/>
              <a:cxnLst/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avLst/>
              <a:gdLst/>
              <a:ahLst/>
              <a:cxnLst/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avLst/>
              <a:gdLst/>
              <a:ahLst/>
              <a:cxnLst/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avLst/>
              <a:gdLst/>
              <a:ahLst/>
              <a:cxnLst/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avLst/>
              <a:gdLst/>
              <a:ahLst/>
              <a:cxnLst/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3143;p51">
            <a:extLst>
              <a:ext uri="{FF2B5EF4-FFF2-40B4-BE49-F238E27FC236}">
                <a16:creationId xmlns:a16="http://schemas.microsoft.com/office/drawing/2014/main" id="{123612EB-A5E1-4CF3-9F52-290F556E65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668" y="82336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169" name="Google Shape;1733;p43">
            <a:extLst>
              <a:ext uri="{FF2B5EF4-FFF2-40B4-BE49-F238E27FC236}">
                <a16:creationId xmlns:a16="http://schemas.microsoft.com/office/drawing/2014/main" id="{6CE2F483-8A1B-4231-9F36-DA7B04D93AE9}"/>
              </a:ext>
            </a:extLst>
          </p:cNvPr>
          <p:cNvSpPr/>
          <p:nvPr/>
        </p:nvSpPr>
        <p:spPr>
          <a:xfrm>
            <a:off x="968356" y="718909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35;p43">
            <a:extLst>
              <a:ext uri="{FF2B5EF4-FFF2-40B4-BE49-F238E27FC236}">
                <a16:creationId xmlns:a16="http://schemas.microsoft.com/office/drawing/2014/main" id="{DAD45D95-741F-4363-84CE-40F0983F7D2A}"/>
              </a:ext>
            </a:extLst>
          </p:cNvPr>
          <p:cNvSpPr txBox="1">
            <a:spLocks/>
          </p:cNvSpPr>
          <p:nvPr/>
        </p:nvSpPr>
        <p:spPr>
          <a:xfrm>
            <a:off x="716745" y="756063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4</a:t>
            </a:r>
          </a:p>
        </p:txBody>
      </p:sp>
      <p:grpSp>
        <p:nvGrpSpPr>
          <p:cNvPr id="186" name="Grupare 185">
            <a:extLst>
              <a:ext uri="{FF2B5EF4-FFF2-40B4-BE49-F238E27FC236}">
                <a16:creationId xmlns:a16="http://schemas.microsoft.com/office/drawing/2014/main" id="{FE6C3659-4405-4415-B61E-B15FE878053A}"/>
              </a:ext>
            </a:extLst>
          </p:cNvPr>
          <p:cNvGrpSpPr/>
          <p:nvPr/>
        </p:nvGrpSpPr>
        <p:grpSpPr>
          <a:xfrm>
            <a:off x="7843784" y="51923"/>
            <a:ext cx="1179424" cy="1004505"/>
            <a:chOff x="5359525" y="3023859"/>
            <a:chExt cx="1179424" cy="1004505"/>
          </a:xfrm>
        </p:grpSpPr>
        <p:sp>
          <p:nvSpPr>
            <p:cNvPr id="187" name="Google Shape;2967;p50">
              <a:extLst>
                <a:ext uri="{FF2B5EF4-FFF2-40B4-BE49-F238E27FC236}">
                  <a16:creationId xmlns:a16="http://schemas.microsoft.com/office/drawing/2014/main" id="{24A7E629-3F35-442B-9174-9D7532A01CD7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3002;p50">
              <a:extLst>
                <a:ext uri="{FF2B5EF4-FFF2-40B4-BE49-F238E27FC236}">
                  <a16:creationId xmlns:a16="http://schemas.microsoft.com/office/drawing/2014/main" id="{F5D8BFC5-C9E2-4F44-8E15-15A8CB1CAD2B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190" name="Google Shape;3003;p50">
                <a:extLst>
                  <a:ext uri="{FF2B5EF4-FFF2-40B4-BE49-F238E27FC236}">
                    <a16:creationId xmlns:a16="http://schemas.microsoft.com/office/drawing/2014/main" id="{03C5E089-F2D1-4C03-945E-070D100BEFBB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004;p50">
                <a:extLst>
                  <a:ext uri="{FF2B5EF4-FFF2-40B4-BE49-F238E27FC236}">
                    <a16:creationId xmlns:a16="http://schemas.microsoft.com/office/drawing/2014/main" id="{E68D745A-F9B5-443B-8D1D-644CAA6A0827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005;p50">
                <a:extLst>
                  <a:ext uri="{FF2B5EF4-FFF2-40B4-BE49-F238E27FC236}">
                    <a16:creationId xmlns:a16="http://schemas.microsoft.com/office/drawing/2014/main" id="{7C827F34-14C9-46D0-BC8C-75C673D436D6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006;p50">
                <a:extLst>
                  <a:ext uri="{FF2B5EF4-FFF2-40B4-BE49-F238E27FC236}">
                    <a16:creationId xmlns:a16="http://schemas.microsoft.com/office/drawing/2014/main" id="{8EA40790-7A5D-4013-B591-057A529C19B0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007;p50">
                <a:extLst>
                  <a:ext uri="{FF2B5EF4-FFF2-40B4-BE49-F238E27FC236}">
                    <a16:creationId xmlns:a16="http://schemas.microsoft.com/office/drawing/2014/main" id="{F906171E-DC02-4FD0-B32D-F2F22CB45C6F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008;p50">
                <a:extLst>
                  <a:ext uri="{FF2B5EF4-FFF2-40B4-BE49-F238E27FC236}">
                    <a16:creationId xmlns:a16="http://schemas.microsoft.com/office/drawing/2014/main" id="{7325B4A4-FFD2-482D-AA96-3A4E7D014A5D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009;p50">
                <a:extLst>
                  <a:ext uri="{FF2B5EF4-FFF2-40B4-BE49-F238E27FC236}">
                    <a16:creationId xmlns:a16="http://schemas.microsoft.com/office/drawing/2014/main" id="{A1318EB5-AA32-42AE-A528-D3D717EBFCCF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010;p50">
                <a:extLst>
                  <a:ext uri="{FF2B5EF4-FFF2-40B4-BE49-F238E27FC236}">
                    <a16:creationId xmlns:a16="http://schemas.microsoft.com/office/drawing/2014/main" id="{5977F426-AE5A-4023-BCF2-0095FE0C9052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011;p50">
                <a:extLst>
                  <a:ext uri="{FF2B5EF4-FFF2-40B4-BE49-F238E27FC236}">
                    <a16:creationId xmlns:a16="http://schemas.microsoft.com/office/drawing/2014/main" id="{8FD0B5DB-C91A-465C-BDF1-6EEB4412C4B0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3033;p50">
              <a:extLst>
                <a:ext uri="{FF2B5EF4-FFF2-40B4-BE49-F238E27FC236}">
                  <a16:creationId xmlns:a16="http://schemas.microsoft.com/office/drawing/2014/main" id="{C70593A7-E30A-462A-B5D1-7D198C03CD9C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207" name="Imagine 206">
            <a:hlinkClick r:id="rId4" action="ppaction://hlinksldjump"/>
            <a:extLst>
              <a:ext uri="{FF2B5EF4-FFF2-40B4-BE49-F238E27FC236}">
                <a16:creationId xmlns:a16="http://schemas.microsoft.com/office/drawing/2014/main" id="{BE7B3158-BF5C-4412-BD61-ACC07B004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00694" y="4499854"/>
            <a:ext cx="1053375" cy="636571"/>
          </a:xfrm>
          <a:prstGeom prst="rect">
            <a:avLst/>
          </a:prstGeom>
        </p:spPr>
      </p:pic>
      <p:grpSp>
        <p:nvGrpSpPr>
          <p:cNvPr id="208" name="Google Shape;2068;p45">
            <a:extLst>
              <a:ext uri="{FF2B5EF4-FFF2-40B4-BE49-F238E27FC236}">
                <a16:creationId xmlns:a16="http://schemas.microsoft.com/office/drawing/2014/main" id="{44EFC933-C1CF-4859-BE54-0FCF2FEEA224}"/>
              </a:ext>
            </a:extLst>
          </p:cNvPr>
          <p:cNvGrpSpPr/>
          <p:nvPr/>
        </p:nvGrpSpPr>
        <p:grpSpPr>
          <a:xfrm>
            <a:off x="5790018" y="4526970"/>
            <a:ext cx="331303" cy="416636"/>
            <a:chOff x="8088713" y="4178066"/>
            <a:chExt cx="331303" cy="416636"/>
          </a:xfrm>
        </p:grpSpPr>
        <p:sp>
          <p:nvSpPr>
            <p:cNvPr id="209" name="Google Shape;2069;p45">
              <a:extLst>
                <a:ext uri="{FF2B5EF4-FFF2-40B4-BE49-F238E27FC236}">
                  <a16:creationId xmlns:a16="http://schemas.microsoft.com/office/drawing/2014/main" id="{92225A00-DFDB-4DD0-8696-FC270C368272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70;p45">
              <a:extLst>
                <a:ext uri="{FF2B5EF4-FFF2-40B4-BE49-F238E27FC236}">
                  <a16:creationId xmlns:a16="http://schemas.microsoft.com/office/drawing/2014/main" id="{800A2E6C-78E4-43EA-9A20-F49A4D31BFD1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71;p45">
              <a:extLst>
                <a:ext uri="{FF2B5EF4-FFF2-40B4-BE49-F238E27FC236}">
                  <a16:creationId xmlns:a16="http://schemas.microsoft.com/office/drawing/2014/main" id="{899FE9AB-C3B5-4A93-9190-3176A3669021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72;p45">
              <a:extLst>
                <a:ext uri="{FF2B5EF4-FFF2-40B4-BE49-F238E27FC236}">
                  <a16:creationId xmlns:a16="http://schemas.microsoft.com/office/drawing/2014/main" id="{184B263C-0206-4B7C-B9A8-7E9ED11D88EA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73;p45">
              <a:extLst>
                <a:ext uri="{FF2B5EF4-FFF2-40B4-BE49-F238E27FC236}">
                  <a16:creationId xmlns:a16="http://schemas.microsoft.com/office/drawing/2014/main" id="{3B51890D-64DF-4A4A-BBAC-ACD18EB46BDD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74;p45">
              <a:extLst>
                <a:ext uri="{FF2B5EF4-FFF2-40B4-BE49-F238E27FC236}">
                  <a16:creationId xmlns:a16="http://schemas.microsoft.com/office/drawing/2014/main" id="{7C6ABC48-FE32-45E5-BBDD-26AAB118BDFE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75;p45">
              <a:extLst>
                <a:ext uri="{FF2B5EF4-FFF2-40B4-BE49-F238E27FC236}">
                  <a16:creationId xmlns:a16="http://schemas.microsoft.com/office/drawing/2014/main" id="{17E75433-6030-48DB-BD3C-79A7A2336C76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76;p45">
              <a:extLst>
                <a:ext uri="{FF2B5EF4-FFF2-40B4-BE49-F238E27FC236}">
                  <a16:creationId xmlns:a16="http://schemas.microsoft.com/office/drawing/2014/main" id="{1DC5647F-9072-4F05-83A0-8816C660A144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77;p45">
              <a:extLst>
                <a:ext uri="{FF2B5EF4-FFF2-40B4-BE49-F238E27FC236}">
                  <a16:creationId xmlns:a16="http://schemas.microsoft.com/office/drawing/2014/main" id="{1C21D491-AACD-47EF-ABB2-1F2B85BE5304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78;p45">
              <a:extLst>
                <a:ext uri="{FF2B5EF4-FFF2-40B4-BE49-F238E27FC236}">
                  <a16:creationId xmlns:a16="http://schemas.microsoft.com/office/drawing/2014/main" id="{9059EC70-844B-43B6-98FA-79882E3F3041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79;p45">
              <a:extLst>
                <a:ext uri="{FF2B5EF4-FFF2-40B4-BE49-F238E27FC236}">
                  <a16:creationId xmlns:a16="http://schemas.microsoft.com/office/drawing/2014/main" id="{4AE0CD24-97F1-417E-8AB7-0C86CAA9D30C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80;p45">
              <a:extLst>
                <a:ext uri="{FF2B5EF4-FFF2-40B4-BE49-F238E27FC236}">
                  <a16:creationId xmlns:a16="http://schemas.microsoft.com/office/drawing/2014/main" id="{63C06151-697D-45C8-B92C-AD8DC39675BB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81;p45">
              <a:extLst>
                <a:ext uri="{FF2B5EF4-FFF2-40B4-BE49-F238E27FC236}">
                  <a16:creationId xmlns:a16="http://schemas.microsoft.com/office/drawing/2014/main" id="{2DE9CCA7-962A-42B9-942F-1E0ED086F603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82;p45">
              <a:extLst>
                <a:ext uri="{FF2B5EF4-FFF2-40B4-BE49-F238E27FC236}">
                  <a16:creationId xmlns:a16="http://schemas.microsoft.com/office/drawing/2014/main" id="{76EA16EE-CA98-4E0C-97E5-A235C02136BE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83;p45">
              <a:extLst>
                <a:ext uri="{FF2B5EF4-FFF2-40B4-BE49-F238E27FC236}">
                  <a16:creationId xmlns:a16="http://schemas.microsoft.com/office/drawing/2014/main" id="{C07BB1BE-43FA-4CD8-91FE-58980445B776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84;p45">
              <a:extLst>
                <a:ext uri="{FF2B5EF4-FFF2-40B4-BE49-F238E27FC236}">
                  <a16:creationId xmlns:a16="http://schemas.microsoft.com/office/drawing/2014/main" id="{8F242060-B6BD-46B4-A746-8363810A9CF7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85;p45">
              <a:extLst>
                <a:ext uri="{FF2B5EF4-FFF2-40B4-BE49-F238E27FC236}">
                  <a16:creationId xmlns:a16="http://schemas.microsoft.com/office/drawing/2014/main" id="{10152C81-0DCA-4C5C-9155-919E2FB06882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86;p45">
              <a:extLst>
                <a:ext uri="{FF2B5EF4-FFF2-40B4-BE49-F238E27FC236}">
                  <a16:creationId xmlns:a16="http://schemas.microsoft.com/office/drawing/2014/main" id="{024E0F73-090A-45B4-883D-9BEB971922DC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53573B2E-2A39-4388-B50C-C0B83CC1FEEE}"/>
              </a:ext>
            </a:extLst>
          </p:cNvPr>
          <p:cNvSpPr txBox="1">
            <a:spLocks/>
          </p:cNvSpPr>
          <p:nvPr/>
        </p:nvSpPr>
        <p:spPr>
          <a:xfrm>
            <a:off x="4797654" y="4596782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  <p:extLst>
      <p:ext uri="{BB962C8B-B14F-4D97-AF65-F5344CB8AC3E}">
        <p14:creationId xmlns:p14="http://schemas.microsoft.com/office/powerpoint/2010/main" val="161642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51"/>
          <p:cNvSpPr txBox="1">
            <a:spLocks noGrp="1"/>
          </p:cNvSpPr>
          <p:nvPr>
            <p:ph type="subTitle" idx="5"/>
          </p:nvPr>
        </p:nvSpPr>
        <p:spPr>
          <a:xfrm>
            <a:off x="2550792" y="2058445"/>
            <a:ext cx="1327978" cy="1606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ctr" rtl="0">
              <a:spcBef>
                <a:spcPts val="0"/>
              </a:spcBef>
              <a:spcAft>
                <a:spcPts val="1600"/>
              </a:spcAft>
              <a:buAutoNum type="alphaLcParenR"/>
            </a:pPr>
            <a:r>
              <a:rPr lang="ro-RO" sz="1800" dirty="0"/>
              <a:t>8s</a:t>
            </a:r>
          </a:p>
          <a:p>
            <a:pPr marL="228600" lvl="0" indent="-228600" algn="ctr" rtl="0">
              <a:spcBef>
                <a:spcPts val="0"/>
              </a:spcBef>
              <a:spcAft>
                <a:spcPts val="1600"/>
              </a:spcAft>
              <a:buAutoNum type="alphaLcParenR"/>
            </a:pPr>
            <a:r>
              <a:rPr lang="ro-RO" sz="1800" dirty="0"/>
              <a:t>4s</a:t>
            </a:r>
          </a:p>
          <a:p>
            <a:pPr marL="228600" lvl="0" indent="-228600" algn="ctr" rtl="0">
              <a:spcBef>
                <a:spcPts val="0"/>
              </a:spcBef>
              <a:spcAft>
                <a:spcPts val="1600"/>
              </a:spcAft>
              <a:buAutoNum type="alphaLcParenR"/>
            </a:pPr>
            <a:r>
              <a:rPr lang="ro-RO" sz="1800" dirty="0"/>
              <a:t>16 m</a:t>
            </a:r>
            <a:endParaRPr sz="1800" dirty="0"/>
          </a:p>
        </p:txBody>
      </p:sp>
      <p:sp>
        <p:nvSpPr>
          <p:cNvPr id="3143" name="Google Shape;3143;p51"/>
          <p:cNvSpPr txBox="1">
            <a:spLocks noGrp="1"/>
          </p:cNvSpPr>
          <p:nvPr>
            <p:ph type="title"/>
          </p:nvPr>
        </p:nvSpPr>
        <p:spPr>
          <a:xfrm>
            <a:off x="519433" y="408802"/>
            <a:ext cx="26942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Funcția de gradul II</a:t>
            </a:r>
            <a:endParaRPr b="1" dirty="0">
              <a:solidFill>
                <a:schemeClr val="accent4"/>
              </a:solidFill>
            </a:endParaRPr>
          </a:p>
        </p:txBody>
      </p:sp>
      <p:grpSp>
        <p:nvGrpSpPr>
          <p:cNvPr id="3144" name="Google Shape;3144;p51"/>
          <p:cNvGrpSpPr/>
          <p:nvPr/>
        </p:nvGrpSpPr>
        <p:grpSpPr>
          <a:xfrm>
            <a:off x="5552875" y="584550"/>
            <a:ext cx="2018808" cy="4754978"/>
            <a:chOff x="5552875" y="584550"/>
            <a:chExt cx="2018808" cy="4754978"/>
          </a:xfrm>
        </p:grpSpPr>
        <p:sp>
          <p:nvSpPr>
            <p:cNvPr id="3145" name="Google Shape;3145;p51"/>
            <p:cNvSpPr/>
            <p:nvPr/>
          </p:nvSpPr>
          <p:spPr>
            <a:xfrm>
              <a:off x="6920912" y="4988517"/>
              <a:ext cx="650771" cy="299114"/>
            </a:xfrm>
            <a:custGeom>
              <a:avLst/>
              <a:gdLst/>
              <a:ahLst/>
              <a:cxnLst/>
              <a:rect l="l" t="t" r="r" b="b"/>
              <a:pathLst>
                <a:path w="24226" h="11135" extrusionOk="0">
                  <a:moveTo>
                    <a:pt x="6484" y="1"/>
                  </a:moveTo>
                  <a:cubicBezTo>
                    <a:pt x="6119" y="1"/>
                    <a:pt x="5731" y="136"/>
                    <a:pt x="5542" y="633"/>
                  </a:cubicBezTo>
                  <a:cubicBezTo>
                    <a:pt x="5376" y="1069"/>
                    <a:pt x="5747" y="2789"/>
                    <a:pt x="3440" y="3541"/>
                  </a:cubicBezTo>
                  <a:cubicBezTo>
                    <a:pt x="2989" y="3688"/>
                    <a:pt x="2666" y="3749"/>
                    <a:pt x="2431" y="3749"/>
                  </a:cubicBezTo>
                  <a:cubicBezTo>
                    <a:pt x="1334" y="3749"/>
                    <a:pt x="2110" y="2442"/>
                    <a:pt x="443" y="2442"/>
                  </a:cubicBezTo>
                  <a:cubicBezTo>
                    <a:pt x="340" y="2442"/>
                    <a:pt x="229" y="2447"/>
                    <a:pt x="107" y="2457"/>
                  </a:cubicBezTo>
                  <a:cubicBezTo>
                    <a:pt x="107" y="2457"/>
                    <a:pt x="101" y="2443"/>
                    <a:pt x="94" y="2443"/>
                  </a:cubicBezTo>
                  <a:cubicBezTo>
                    <a:pt x="61" y="2443"/>
                    <a:pt x="0" y="2719"/>
                    <a:pt x="326" y="5721"/>
                  </a:cubicBezTo>
                  <a:cubicBezTo>
                    <a:pt x="695" y="9124"/>
                    <a:pt x="1110" y="10677"/>
                    <a:pt x="1399" y="10894"/>
                  </a:cubicBezTo>
                  <a:cubicBezTo>
                    <a:pt x="1583" y="11032"/>
                    <a:pt x="1984" y="11135"/>
                    <a:pt x="2797" y="11135"/>
                  </a:cubicBezTo>
                  <a:cubicBezTo>
                    <a:pt x="3256" y="11135"/>
                    <a:pt x="3847" y="11102"/>
                    <a:pt x="4605" y="11023"/>
                  </a:cubicBezTo>
                  <a:cubicBezTo>
                    <a:pt x="6701" y="10806"/>
                    <a:pt x="7900" y="9622"/>
                    <a:pt x="9835" y="8814"/>
                  </a:cubicBezTo>
                  <a:cubicBezTo>
                    <a:pt x="13368" y="7335"/>
                    <a:pt x="14344" y="7771"/>
                    <a:pt x="18026" y="7352"/>
                  </a:cubicBezTo>
                  <a:cubicBezTo>
                    <a:pt x="22844" y="6807"/>
                    <a:pt x="23605" y="4482"/>
                    <a:pt x="23801" y="3742"/>
                  </a:cubicBezTo>
                  <a:cubicBezTo>
                    <a:pt x="24226" y="2134"/>
                    <a:pt x="23130" y="1181"/>
                    <a:pt x="21371" y="1085"/>
                  </a:cubicBezTo>
                  <a:cubicBezTo>
                    <a:pt x="21321" y="1083"/>
                    <a:pt x="21269" y="1081"/>
                    <a:pt x="21216" y="1081"/>
                  </a:cubicBezTo>
                  <a:cubicBezTo>
                    <a:pt x="19619" y="1081"/>
                    <a:pt x="16756" y="2289"/>
                    <a:pt x="14236" y="2289"/>
                  </a:cubicBezTo>
                  <a:cubicBezTo>
                    <a:pt x="13910" y="2289"/>
                    <a:pt x="13589" y="2269"/>
                    <a:pt x="13278" y="2223"/>
                  </a:cubicBezTo>
                  <a:cubicBezTo>
                    <a:pt x="10484" y="1814"/>
                    <a:pt x="7317" y="190"/>
                    <a:pt x="7317" y="190"/>
                  </a:cubicBezTo>
                  <a:cubicBezTo>
                    <a:pt x="7317" y="190"/>
                    <a:pt x="6917" y="1"/>
                    <a:pt x="6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1"/>
            <p:cNvSpPr/>
            <p:nvPr/>
          </p:nvSpPr>
          <p:spPr>
            <a:xfrm>
              <a:off x="6828775" y="4747913"/>
              <a:ext cx="263226" cy="361730"/>
            </a:xfrm>
            <a:custGeom>
              <a:avLst/>
              <a:gdLst/>
              <a:ahLst/>
              <a:cxnLst/>
              <a:rect l="l" t="t" r="r" b="b"/>
              <a:pathLst>
                <a:path w="9799" h="13466" extrusionOk="0">
                  <a:moveTo>
                    <a:pt x="5484" y="0"/>
                  </a:moveTo>
                  <a:lnTo>
                    <a:pt x="0" y="2503"/>
                  </a:lnTo>
                  <a:lnTo>
                    <a:pt x="4283" y="13466"/>
                  </a:lnTo>
                  <a:lnTo>
                    <a:pt x="9798" y="11255"/>
                  </a:lnTo>
                  <a:lnTo>
                    <a:pt x="5484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1"/>
            <p:cNvSpPr/>
            <p:nvPr/>
          </p:nvSpPr>
          <p:spPr>
            <a:xfrm>
              <a:off x="6890182" y="4954107"/>
              <a:ext cx="648488" cy="287053"/>
            </a:xfrm>
            <a:custGeom>
              <a:avLst/>
              <a:gdLst/>
              <a:ahLst/>
              <a:cxnLst/>
              <a:rect l="l" t="t" r="r" b="b"/>
              <a:pathLst>
                <a:path w="24141" h="10686" extrusionOk="0">
                  <a:moveTo>
                    <a:pt x="7251" y="1"/>
                  </a:moveTo>
                  <a:cubicBezTo>
                    <a:pt x="6887" y="1"/>
                    <a:pt x="6500" y="136"/>
                    <a:pt x="6311" y="632"/>
                  </a:cubicBezTo>
                  <a:cubicBezTo>
                    <a:pt x="6145" y="1068"/>
                    <a:pt x="6516" y="2788"/>
                    <a:pt x="4208" y="3541"/>
                  </a:cubicBezTo>
                  <a:cubicBezTo>
                    <a:pt x="3653" y="3721"/>
                    <a:pt x="3218" y="3798"/>
                    <a:pt x="2867" y="3798"/>
                  </a:cubicBezTo>
                  <a:cubicBezTo>
                    <a:pt x="1599" y="3798"/>
                    <a:pt x="1418" y="2798"/>
                    <a:pt x="573" y="2063"/>
                  </a:cubicBezTo>
                  <a:cubicBezTo>
                    <a:pt x="566" y="2057"/>
                    <a:pt x="556" y="2054"/>
                    <a:pt x="544" y="2054"/>
                  </a:cubicBezTo>
                  <a:cubicBezTo>
                    <a:pt x="409" y="2054"/>
                    <a:pt x="1" y="2410"/>
                    <a:pt x="47" y="2505"/>
                  </a:cubicBezTo>
                  <a:cubicBezTo>
                    <a:pt x="214" y="2836"/>
                    <a:pt x="852" y="3479"/>
                    <a:pt x="1096" y="5720"/>
                  </a:cubicBezTo>
                  <a:cubicBezTo>
                    <a:pt x="1466" y="9124"/>
                    <a:pt x="1875" y="10298"/>
                    <a:pt x="2164" y="10515"/>
                  </a:cubicBezTo>
                  <a:cubicBezTo>
                    <a:pt x="2313" y="10627"/>
                    <a:pt x="2649" y="10685"/>
                    <a:pt x="3228" y="10685"/>
                  </a:cubicBezTo>
                  <a:cubicBezTo>
                    <a:pt x="3770" y="10685"/>
                    <a:pt x="4526" y="10635"/>
                    <a:pt x="5540" y="10529"/>
                  </a:cubicBezTo>
                  <a:cubicBezTo>
                    <a:pt x="7638" y="10314"/>
                    <a:pt x="8697" y="9335"/>
                    <a:pt x="10632" y="8525"/>
                  </a:cubicBezTo>
                  <a:cubicBezTo>
                    <a:pt x="13202" y="7449"/>
                    <a:pt x="14393" y="7360"/>
                    <a:pt x="16277" y="7360"/>
                  </a:cubicBezTo>
                  <a:cubicBezTo>
                    <a:pt x="16650" y="7360"/>
                    <a:pt x="17051" y="7364"/>
                    <a:pt x="17495" y="7364"/>
                  </a:cubicBezTo>
                  <a:cubicBezTo>
                    <a:pt x="17890" y="7364"/>
                    <a:pt x="18321" y="7361"/>
                    <a:pt x="18797" y="7350"/>
                  </a:cubicBezTo>
                  <a:cubicBezTo>
                    <a:pt x="23597" y="7245"/>
                    <a:pt x="23803" y="4337"/>
                    <a:pt x="23971" y="3590"/>
                  </a:cubicBezTo>
                  <a:cubicBezTo>
                    <a:pt x="24140" y="2843"/>
                    <a:pt x="23127" y="2317"/>
                    <a:pt x="21368" y="2223"/>
                  </a:cubicBezTo>
                  <a:cubicBezTo>
                    <a:pt x="21208" y="2214"/>
                    <a:pt x="21040" y="2210"/>
                    <a:pt x="20864" y="2210"/>
                  </a:cubicBezTo>
                  <a:cubicBezTo>
                    <a:pt x="19678" y="2210"/>
                    <a:pt x="18149" y="2385"/>
                    <a:pt x="16499" y="2385"/>
                  </a:cubicBezTo>
                  <a:cubicBezTo>
                    <a:pt x="15701" y="2385"/>
                    <a:pt x="14876" y="2344"/>
                    <a:pt x="14047" y="2223"/>
                  </a:cubicBezTo>
                  <a:cubicBezTo>
                    <a:pt x="11253" y="1814"/>
                    <a:pt x="8085" y="191"/>
                    <a:pt x="8085" y="191"/>
                  </a:cubicBezTo>
                  <a:cubicBezTo>
                    <a:pt x="8085" y="191"/>
                    <a:pt x="7684" y="1"/>
                    <a:pt x="7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1"/>
            <p:cNvSpPr/>
            <p:nvPr/>
          </p:nvSpPr>
          <p:spPr>
            <a:xfrm>
              <a:off x="7044666" y="4860009"/>
              <a:ext cx="62482" cy="161390"/>
            </a:xfrm>
            <a:custGeom>
              <a:avLst/>
              <a:gdLst/>
              <a:ahLst/>
              <a:cxnLst/>
              <a:rect l="l" t="t" r="r" b="b"/>
              <a:pathLst>
                <a:path w="2326" h="6008" extrusionOk="0">
                  <a:moveTo>
                    <a:pt x="1508" y="1"/>
                  </a:moveTo>
                  <a:cubicBezTo>
                    <a:pt x="971" y="1"/>
                    <a:pt x="730" y="653"/>
                    <a:pt x="377" y="1771"/>
                  </a:cubicBezTo>
                  <a:cubicBezTo>
                    <a:pt x="1" y="2958"/>
                    <a:pt x="938" y="6008"/>
                    <a:pt x="938" y="6008"/>
                  </a:cubicBezTo>
                  <a:cubicBezTo>
                    <a:pt x="938" y="6008"/>
                    <a:pt x="2325" y="5169"/>
                    <a:pt x="2301" y="4994"/>
                  </a:cubicBezTo>
                  <a:cubicBezTo>
                    <a:pt x="2276" y="4819"/>
                    <a:pt x="1888" y="3821"/>
                    <a:pt x="2001" y="2620"/>
                  </a:cubicBezTo>
                  <a:cubicBezTo>
                    <a:pt x="2114" y="1420"/>
                    <a:pt x="2225" y="96"/>
                    <a:pt x="1613" y="9"/>
                  </a:cubicBezTo>
                  <a:cubicBezTo>
                    <a:pt x="1577" y="3"/>
                    <a:pt x="1542" y="1"/>
                    <a:pt x="1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1"/>
            <p:cNvSpPr/>
            <p:nvPr/>
          </p:nvSpPr>
          <p:spPr>
            <a:xfrm>
              <a:off x="7172181" y="4996012"/>
              <a:ext cx="68043" cy="66028"/>
            </a:xfrm>
            <a:custGeom>
              <a:avLst/>
              <a:gdLst/>
              <a:ahLst/>
              <a:cxnLst/>
              <a:rect l="l" t="t" r="r" b="b"/>
              <a:pathLst>
                <a:path w="2533" h="2458" extrusionOk="0">
                  <a:moveTo>
                    <a:pt x="910" y="0"/>
                  </a:moveTo>
                  <a:cubicBezTo>
                    <a:pt x="910" y="0"/>
                    <a:pt x="1" y="1361"/>
                    <a:pt x="51" y="2019"/>
                  </a:cubicBezTo>
                  <a:cubicBezTo>
                    <a:pt x="78" y="2376"/>
                    <a:pt x="430" y="2457"/>
                    <a:pt x="745" y="2457"/>
                  </a:cubicBezTo>
                  <a:cubicBezTo>
                    <a:pt x="1011" y="2457"/>
                    <a:pt x="1251" y="2400"/>
                    <a:pt x="1251" y="2400"/>
                  </a:cubicBezTo>
                  <a:lnTo>
                    <a:pt x="2533" y="46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1"/>
            <p:cNvSpPr/>
            <p:nvPr/>
          </p:nvSpPr>
          <p:spPr>
            <a:xfrm>
              <a:off x="7240196" y="5011538"/>
              <a:ext cx="46580" cy="50501"/>
            </a:xfrm>
            <a:custGeom>
              <a:avLst/>
              <a:gdLst/>
              <a:ahLst/>
              <a:cxnLst/>
              <a:rect l="l" t="t" r="r" b="b"/>
              <a:pathLst>
                <a:path w="1734" h="1880" extrusionOk="0">
                  <a:moveTo>
                    <a:pt x="538" y="0"/>
                  </a:moveTo>
                  <a:cubicBezTo>
                    <a:pt x="538" y="0"/>
                    <a:pt x="8" y="1448"/>
                    <a:pt x="1" y="1805"/>
                  </a:cubicBezTo>
                  <a:cubicBezTo>
                    <a:pt x="1" y="1805"/>
                    <a:pt x="948" y="1861"/>
                    <a:pt x="1193" y="1878"/>
                  </a:cubicBezTo>
                  <a:cubicBezTo>
                    <a:pt x="1208" y="1879"/>
                    <a:pt x="1223" y="1880"/>
                    <a:pt x="1237" y="1880"/>
                  </a:cubicBezTo>
                  <a:cubicBezTo>
                    <a:pt x="1444" y="1880"/>
                    <a:pt x="1494" y="1748"/>
                    <a:pt x="1494" y="1748"/>
                  </a:cubicBezTo>
                  <a:lnTo>
                    <a:pt x="1733" y="16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1"/>
            <p:cNvSpPr/>
            <p:nvPr/>
          </p:nvSpPr>
          <p:spPr>
            <a:xfrm>
              <a:off x="7118134" y="4978874"/>
              <a:ext cx="55390" cy="52973"/>
            </a:xfrm>
            <a:custGeom>
              <a:avLst/>
              <a:gdLst/>
              <a:ahLst/>
              <a:cxnLst/>
              <a:rect l="l" t="t" r="r" b="b"/>
              <a:pathLst>
                <a:path w="2062" h="1972" extrusionOk="0">
                  <a:moveTo>
                    <a:pt x="1223" y="1"/>
                  </a:moveTo>
                  <a:cubicBezTo>
                    <a:pt x="1223" y="1"/>
                    <a:pt x="1" y="1371"/>
                    <a:pt x="188" y="1580"/>
                  </a:cubicBezTo>
                  <a:cubicBezTo>
                    <a:pt x="377" y="1790"/>
                    <a:pt x="1033" y="1972"/>
                    <a:pt x="1033" y="1972"/>
                  </a:cubicBezTo>
                  <a:lnTo>
                    <a:pt x="2062" y="334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1"/>
            <p:cNvSpPr/>
            <p:nvPr/>
          </p:nvSpPr>
          <p:spPr>
            <a:xfrm>
              <a:off x="6005288" y="5126213"/>
              <a:ext cx="341181" cy="213315"/>
            </a:xfrm>
            <a:custGeom>
              <a:avLst/>
              <a:gdLst/>
              <a:ahLst/>
              <a:cxnLst/>
              <a:rect l="l" t="t" r="r" b="b"/>
              <a:pathLst>
                <a:path w="12701" h="7941" extrusionOk="0">
                  <a:moveTo>
                    <a:pt x="11540" y="1"/>
                  </a:moveTo>
                  <a:cubicBezTo>
                    <a:pt x="11246" y="1"/>
                    <a:pt x="10997" y="27"/>
                    <a:pt x="10997" y="27"/>
                  </a:cubicBezTo>
                  <a:lnTo>
                    <a:pt x="1374" y="3140"/>
                  </a:lnTo>
                  <a:lnTo>
                    <a:pt x="478" y="3917"/>
                  </a:lnTo>
                  <a:cubicBezTo>
                    <a:pt x="478" y="3917"/>
                    <a:pt x="0" y="4724"/>
                    <a:pt x="179" y="5733"/>
                  </a:cubicBezTo>
                  <a:cubicBezTo>
                    <a:pt x="359" y="6741"/>
                    <a:pt x="597" y="7375"/>
                    <a:pt x="2298" y="7692"/>
                  </a:cubicBezTo>
                  <a:cubicBezTo>
                    <a:pt x="3168" y="7854"/>
                    <a:pt x="4139" y="7941"/>
                    <a:pt x="5060" y="7941"/>
                  </a:cubicBezTo>
                  <a:cubicBezTo>
                    <a:pt x="5942" y="7941"/>
                    <a:pt x="6778" y="7861"/>
                    <a:pt x="7436" y="7692"/>
                  </a:cubicBezTo>
                  <a:cubicBezTo>
                    <a:pt x="8781" y="7347"/>
                    <a:pt x="9616" y="6942"/>
                    <a:pt x="9916" y="6164"/>
                  </a:cubicBezTo>
                  <a:cubicBezTo>
                    <a:pt x="10213" y="5387"/>
                    <a:pt x="9826" y="3973"/>
                    <a:pt x="10333" y="3310"/>
                  </a:cubicBezTo>
                  <a:cubicBezTo>
                    <a:pt x="10841" y="2648"/>
                    <a:pt x="11021" y="3079"/>
                    <a:pt x="11588" y="2648"/>
                  </a:cubicBezTo>
                  <a:cubicBezTo>
                    <a:pt x="12156" y="2216"/>
                    <a:pt x="12455" y="1754"/>
                    <a:pt x="12476" y="1301"/>
                  </a:cubicBezTo>
                  <a:cubicBezTo>
                    <a:pt x="12499" y="847"/>
                    <a:pt x="12700" y="365"/>
                    <a:pt x="12363" y="142"/>
                  </a:cubicBezTo>
                  <a:cubicBezTo>
                    <a:pt x="12192" y="29"/>
                    <a:pt x="11842" y="1"/>
                    <a:pt x="11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1"/>
            <p:cNvSpPr/>
            <p:nvPr/>
          </p:nvSpPr>
          <p:spPr>
            <a:xfrm>
              <a:off x="6161438" y="4761237"/>
              <a:ext cx="161309" cy="330113"/>
            </a:xfrm>
            <a:custGeom>
              <a:avLst/>
              <a:gdLst/>
              <a:ahLst/>
              <a:cxnLst/>
              <a:rect l="l" t="t" r="r" b="b"/>
              <a:pathLst>
                <a:path w="6005" h="12289" extrusionOk="0">
                  <a:moveTo>
                    <a:pt x="6005" y="0"/>
                  </a:moveTo>
                  <a:lnTo>
                    <a:pt x="0" y="547"/>
                  </a:lnTo>
                  <a:lnTo>
                    <a:pt x="870" y="12289"/>
                  </a:lnTo>
                  <a:lnTo>
                    <a:pt x="5627" y="12289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1"/>
            <p:cNvSpPr/>
            <p:nvPr/>
          </p:nvSpPr>
          <p:spPr>
            <a:xfrm>
              <a:off x="6132077" y="4971541"/>
              <a:ext cx="166924" cy="84966"/>
            </a:xfrm>
            <a:custGeom>
              <a:avLst/>
              <a:gdLst/>
              <a:ahLst/>
              <a:cxnLst/>
              <a:rect l="l" t="t" r="r" b="b"/>
              <a:pathLst>
                <a:path w="6214" h="3163" extrusionOk="0">
                  <a:moveTo>
                    <a:pt x="2515" y="0"/>
                  </a:moveTo>
                  <a:cubicBezTo>
                    <a:pt x="1648" y="0"/>
                    <a:pt x="916" y="165"/>
                    <a:pt x="567" y="254"/>
                  </a:cubicBezTo>
                  <a:cubicBezTo>
                    <a:pt x="1" y="396"/>
                    <a:pt x="448" y="2011"/>
                    <a:pt x="448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6"/>
                    <a:pt x="6005" y="2241"/>
                  </a:cubicBezTo>
                  <a:cubicBezTo>
                    <a:pt x="6214" y="1292"/>
                    <a:pt x="5765" y="743"/>
                    <a:pt x="4243" y="254"/>
                  </a:cubicBezTo>
                  <a:cubicBezTo>
                    <a:pt x="3655" y="65"/>
                    <a:pt x="3058" y="0"/>
                    <a:pt x="2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1"/>
            <p:cNvSpPr/>
            <p:nvPr/>
          </p:nvSpPr>
          <p:spPr>
            <a:xfrm>
              <a:off x="6016543" y="5007401"/>
              <a:ext cx="322377" cy="280149"/>
            </a:xfrm>
            <a:custGeom>
              <a:avLst/>
              <a:gdLst/>
              <a:ahLst/>
              <a:cxnLst/>
              <a:rect l="l" t="t" r="r" b="b"/>
              <a:pathLst>
                <a:path w="12001" h="10429" extrusionOk="0">
                  <a:moveTo>
                    <a:pt x="11444" y="0"/>
                  </a:moveTo>
                  <a:cubicBezTo>
                    <a:pt x="11411" y="0"/>
                    <a:pt x="11380" y="14"/>
                    <a:pt x="11351" y="41"/>
                  </a:cubicBezTo>
                  <a:cubicBezTo>
                    <a:pt x="11111" y="273"/>
                    <a:pt x="11111" y="1482"/>
                    <a:pt x="10573" y="1656"/>
                  </a:cubicBezTo>
                  <a:cubicBezTo>
                    <a:pt x="10536" y="1667"/>
                    <a:pt x="10500" y="1673"/>
                    <a:pt x="10466" y="1673"/>
                  </a:cubicBezTo>
                  <a:cubicBezTo>
                    <a:pt x="9989" y="1673"/>
                    <a:pt x="9679" y="648"/>
                    <a:pt x="9679" y="648"/>
                  </a:cubicBezTo>
                  <a:lnTo>
                    <a:pt x="5047" y="247"/>
                  </a:lnTo>
                  <a:cubicBezTo>
                    <a:pt x="5047" y="247"/>
                    <a:pt x="3852" y="1165"/>
                    <a:pt x="2747" y="3212"/>
                  </a:cubicBezTo>
                  <a:cubicBezTo>
                    <a:pt x="1643" y="5258"/>
                    <a:pt x="0" y="7418"/>
                    <a:pt x="59" y="8340"/>
                  </a:cubicBezTo>
                  <a:cubicBezTo>
                    <a:pt x="120" y="9262"/>
                    <a:pt x="58" y="9924"/>
                    <a:pt x="2553" y="10184"/>
                  </a:cubicBezTo>
                  <a:cubicBezTo>
                    <a:pt x="3845" y="10317"/>
                    <a:pt x="4924" y="10428"/>
                    <a:pt x="5789" y="10428"/>
                  </a:cubicBezTo>
                  <a:cubicBezTo>
                    <a:pt x="6595" y="10428"/>
                    <a:pt x="7214" y="10332"/>
                    <a:pt x="7646" y="10068"/>
                  </a:cubicBezTo>
                  <a:cubicBezTo>
                    <a:pt x="8541" y="9521"/>
                    <a:pt x="9229" y="9204"/>
                    <a:pt x="9408" y="8426"/>
                  </a:cubicBezTo>
                  <a:cubicBezTo>
                    <a:pt x="9588" y="7649"/>
                    <a:pt x="10216" y="6697"/>
                    <a:pt x="10753" y="6266"/>
                  </a:cubicBezTo>
                  <a:cubicBezTo>
                    <a:pt x="11290" y="5834"/>
                    <a:pt x="11918" y="4969"/>
                    <a:pt x="11947" y="4565"/>
                  </a:cubicBezTo>
                  <a:cubicBezTo>
                    <a:pt x="11978" y="4161"/>
                    <a:pt x="11888" y="2604"/>
                    <a:pt x="11947" y="1598"/>
                  </a:cubicBezTo>
                  <a:cubicBezTo>
                    <a:pt x="12001" y="710"/>
                    <a:pt x="11684" y="0"/>
                    <a:pt x="11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1"/>
            <p:cNvSpPr/>
            <p:nvPr/>
          </p:nvSpPr>
          <p:spPr>
            <a:xfrm>
              <a:off x="6120795" y="5081111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0" y="0"/>
                  </a:moveTo>
                  <a:cubicBezTo>
                    <a:pt x="946" y="0"/>
                    <a:pt x="698" y="21"/>
                    <a:pt x="698" y="21"/>
                  </a:cubicBezTo>
                  <a:cubicBezTo>
                    <a:pt x="112" y="42"/>
                    <a:pt x="0" y="840"/>
                    <a:pt x="0" y="840"/>
                  </a:cubicBezTo>
                  <a:cubicBezTo>
                    <a:pt x="177" y="805"/>
                    <a:pt x="377" y="790"/>
                    <a:pt x="593" y="790"/>
                  </a:cubicBezTo>
                  <a:cubicBezTo>
                    <a:pt x="2226" y="790"/>
                    <a:pt x="4750" y="1682"/>
                    <a:pt x="4750" y="1682"/>
                  </a:cubicBezTo>
                  <a:lnTo>
                    <a:pt x="4974" y="757"/>
                  </a:lnTo>
                  <a:cubicBezTo>
                    <a:pt x="3787" y="102"/>
                    <a:pt x="2209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1"/>
            <p:cNvSpPr/>
            <p:nvPr/>
          </p:nvSpPr>
          <p:spPr>
            <a:xfrm>
              <a:off x="6089501" y="511979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1"/>
            <p:cNvSpPr/>
            <p:nvPr/>
          </p:nvSpPr>
          <p:spPr>
            <a:xfrm>
              <a:off x="6062236" y="5156943"/>
              <a:ext cx="133641" cy="4518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1"/>
                  </a:moveTo>
                  <a:cubicBezTo>
                    <a:pt x="949" y="1"/>
                    <a:pt x="699" y="22"/>
                    <a:pt x="699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9" y="790"/>
                    <a:pt x="596" y="790"/>
                  </a:cubicBezTo>
                  <a:cubicBezTo>
                    <a:pt x="2229" y="790"/>
                    <a:pt x="4751" y="1681"/>
                    <a:pt x="4751" y="1681"/>
                  </a:cubicBezTo>
                  <a:lnTo>
                    <a:pt x="4975" y="757"/>
                  </a:lnTo>
                  <a:cubicBezTo>
                    <a:pt x="3790" y="103"/>
                    <a:pt x="2216" y="1"/>
                    <a:pt x="1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1"/>
            <p:cNvSpPr/>
            <p:nvPr/>
          </p:nvSpPr>
          <p:spPr>
            <a:xfrm>
              <a:off x="6087083" y="2733118"/>
              <a:ext cx="983114" cy="2162458"/>
            </a:xfrm>
            <a:custGeom>
              <a:avLst/>
              <a:gdLst/>
              <a:ahLst/>
              <a:cxnLst/>
              <a:rect l="l" t="t" r="r" b="b"/>
              <a:pathLst>
                <a:path w="36598" h="80501" extrusionOk="0">
                  <a:moveTo>
                    <a:pt x="539" y="0"/>
                  </a:moveTo>
                  <a:lnTo>
                    <a:pt x="1" y="19088"/>
                  </a:lnTo>
                  <a:cubicBezTo>
                    <a:pt x="1" y="19088"/>
                    <a:pt x="3170" y="21328"/>
                    <a:pt x="3461" y="21328"/>
                  </a:cubicBezTo>
                  <a:cubicBezTo>
                    <a:pt x="3476" y="21328"/>
                    <a:pt x="3483" y="21322"/>
                    <a:pt x="3482" y="21308"/>
                  </a:cubicBezTo>
                  <a:cubicBezTo>
                    <a:pt x="3451" y="21083"/>
                    <a:pt x="3092" y="15412"/>
                    <a:pt x="3777" y="15412"/>
                  </a:cubicBezTo>
                  <a:cubicBezTo>
                    <a:pt x="3893" y="15412"/>
                    <a:pt x="4038" y="15573"/>
                    <a:pt x="4219" y="15948"/>
                  </a:cubicBezTo>
                  <a:cubicBezTo>
                    <a:pt x="5475" y="18549"/>
                    <a:pt x="9513" y="32545"/>
                    <a:pt x="10589" y="35146"/>
                  </a:cubicBezTo>
                  <a:cubicBezTo>
                    <a:pt x="11666" y="37747"/>
                    <a:pt x="14267" y="46719"/>
                    <a:pt x="15254" y="48513"/>
                  </a:cubicBezTo>
                  <a:cubicBezTo>
                    <a:pt x="16241" y="50308"/>
                    <a:pt x="17137" y="54255"/>
                    <a:pt x="18484" y="59459"/>
                  </a:cubicBezTo>
                  <a:cubicBezTo>
                    <a:pt x="19829" y="64661"/>
                    <a:pt x="22640" y="70336"/>
                    <a:pt x="24077" y="72847"/>
                  </a:cubicBezTo>
                  <a:cubicBezTo>
                    <a:pt x="25512" y="75359"/>
                    <a:pt x="27552" y="80499"/>
                    <a:pt x="27552" y="80499"/>
                  </a:cubicBezTo>
                  <a:cubicBezTo>
                    <a:pt x="27552" y="80499"/>
                    <a:pt x="27618" y="80501"/>
                    <a:pt x="27739" y="80501"/>
                  </a:cubicBezTo>
                  <a:cubicBezTo>
                    <a:pt x="28929" y="80501"/>
                    <a:pt x="35427" y="80374"/>
                    <a:pt x="36337" y="77626"/>
                  </a:cubicBezTo>
                  <a:cubicBezTo>
                    <a:pt x="36597" y="76841"/>
                    <a:pt x="33946" y="72128"/>
                    <a:pt x="32959" y="69347"/>
                  </a:cubicBezTo>
                  <a:cubicBezTo>
                    <a:pt x="31972" y="66567"/>
                    <a:pt x="30147" y="56856"/>
                    <a:pt x="28891" y="52459"/>
                  </a:cubicBezTo>
                  <a:cubicBezTo>
                    <a:pt x="27634" y="48063"/>
                    <a:pt x="26468" y="46359"/>
                    <a:pt x="26468" y="44564"/>
                  </a:cubicBezTo>
                  <a:cubicBezTo>
                    <a:pt x="26468" y="42771"/>
                    <a:pt x="25212" y="39720"/>
                    <a:pt x="25031" y="37926"/>
                  </a:cubicBezTo>
                  <a:cubicBezTo>
                    <a:pt x="24852" y="36130"/>
                    <a:pt x="23865" y="34247"/>
                    <a:pt x="23327" y="29581"/>
                  </a:cubicBezTo>
                  <a:cubicBezTo>
                    <a:pt x="22788" y="24915"/>
                    <a:pt x="21263" y="15585"/>
                    <a:pt x="20904" y="12563"/>
                  </a:cubicBezTo>
                  <a:cubicBezTo>
                    <a:pt x="20546" y="9541"/>
                    <a:pt x="19289" y="4823"/>
                    <a:pt x="19289" y="4823"/>
                  </a:cubicBezTo>
                  <a:lnTo>
                    <a:pt x="18482" y="986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1"/>
            <p:cNvSpPr/>
            <p:nvPr/>
          </p:nvSpPr>
          <p:spPr>
            <a:xfrm>
              <a:off x="5660539" y="2733038"/>
              <a:ext cx="718491" cy="2171941"/>
            </a:xfrm>
            <a:custGeom>
              <a:avLst/>
              <a:gdLst/>
              <a:ahLst/>
              <a:cxnLst/>
              <a:rect l="l" t="t" r="r" b="b"/>
              <a:pathLst>
                <a:path w="26747" h="80854" extrusionOk="0">
                  <a:moveTo>
                    <a:pt x="16420" y="0"/>
                  </a:moveTo>
                  <a:lnTo>
                    <a:pt x="807" y="982"/>
                  </a:lnTo>
                  <a:cubicBezTo>
                    <a:pt x="807" y="982"/>
                    <a:pt x="1" y="7016"/>
                    <a:pt x="2244" y="16370"/>
                  </a:cubicBezTo>
                  <a:cubicBezTo>
                    <a:pt x="4487" y="25724"/>
                    <a:pt x="7715" y="30210"/>
                    <a:pt x="8344" y="37745"/>
                  </a:cubicBezTo>
                  <a:cubicBezTo>
                    <a:pt x="8971" y="45282"/>
                    <a:pt x="9781" y="52011"/>
                    <a:pt x="11305" y="56945"/>
                  </a:cubicBezTo>
                  <a:cubicBezTo>
                    <a:pt x="12830" y="61880"/>
                    <a:pt x="14037" y="67817"/>
                    <a:pt x="14664" y="71675"/>
                  </a:cubicBezTo>
                  <a:cubicBezTo>
                    <a:pt x="15292" y="75533"/>
                    <a:pt x="16308" y="80673"/>
                    <a:pt x="16308" y="80673"/>
                  </a:cubicBezTo>
                  <a:cubicBezTo>
                    <a:pt x="16308" y="80673"/>
                    <a:pt x="17499" y="80853"/>
                    <a:pt x="19078" y="80853"/>
                  </a:cubicBezTo>
                  <a:cubicBezTo>
                    <a:pt x="22010" y="80853"/>
                    <a:pt x="26280" y="80231"/>
                    <a:pt x="26747" y="76675"/>
                  </a:cubicBezTo>
                  <a:cubicBezTo>
                    <a:pt x="26747" y="76675"/>
                    <a:pt x="24762" y="71840"/>
                    <a:pt x="24492" y="68431"/>
                  </a:cubicBezTo>
                  <a:cubicBezTo>
                    <a:pt x="24223" y="65021"/>
                    <a:pt x="21442" y="50866"/>
                    <a:pt x="20995" y="48794"/>
                  </a:cubicBezTo>
                  <a:cubicBezTo>
                    <a:pt x="20545" y="46720"/>
                    <a:pt x="20545" y="38646"/>
                    <a:pt x="20457" y="34609"/>
                  </a:cubicBezTo>
                  <a:cubicBezTo>
                    <a:pt x="20367" y="30571"/>
                    <a:pt x="19919" y="19985"/>
                    <a:pt x="20098" y="15947"/>
                  </a:cubicBezTo>
                  <a:cubicBezTo>
                    <a:pt x="20277" y="11909"/>
                    <a:pt x="16420" y="0"/>
                    <a:pt x="16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1"/>
            <p:cNvSpPr/>
            <p:nvPr/>
          </p:nvSpPr>
          <p:spPr>
            <a:xfrm>
              <a:off x="5586238" y="584550"/>
              <a:ext cx="1101765" cy="1078476"/>
            </a:xfrm>
            <a:custGeom>
              <a:avLst/>
              <a:gdLst/>
              <a:ahLst/>
              <a:cxnLst/>
              <a:rect l="l" t="t" r="r" b="b"/>
              <a:pathLst>
                <a:path w="41015" h="40148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1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9" y="1204"/>
                    <a:pt x="17306" y="1119"/>
                    <a:pt x="16844" y="903"/>
                  </a:cubicBezTo>
                  <a:cubicBezTo>
                    <a:pt x="16434" y="712"/>
                    <a:pt x="16102" y="631"/>
                    <a:pt x="15826" y="631"/>
                  </a:cubicBezTo>
                  <a:cubicBezTo>
                    <a:pt x="14628" y="631"/>
                    <a:pt x="14489" y="2165"/>
                    <a:pt x="13662" y="2991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1" y="3407"/>
                    <a:pt x="11733" y="3092"/>
                    <a:pt x="11066" y="3092"/>
                  </a:cubicBezTo>
                  <a:cubicBezTo>
                    <a:pt x="10894" y="3092"/>
                    <a:pt x="10712" y="3113"/>
                    <a:pt x="10518" y="3166"/>
                  </a:cubicBezTo>
                  <a:cubicBezTo>
                    <a:pt x="9146" y="3535"/>
                    <a:pt x="8705" y="5636"/>
                    <a:pt x="7790" y="5942"/>
                  </a:cubicBezTo>
                  <a:cubicBezTo>
                    <a:pt x="6876" y="6246"/>
                    <a:pt x="5915" y="5675"/>
                    <a:pt x="5201" y="7382"/>
                  </a:cubicBezTo>
                  <a:cubicBezTo>
                    <a:pt x="4608" y="8804"/>
                    <a:pt x="4592" y="10230"/>
                    <a:pt x="3219" y="10587"/>
                  </a:cubicBezTo>
                  <a:cubicBezTo>
                    <a:pt x="1846" y="10942"/>
                    <a:pt x="2049" y="13178"/>
                    <a:pt x="2304" y="14348"/>
                  </a:cubicBezTo>
                  <a:cubicBezTo>
                    <a:pt x="2559" y="15519"/>
                    <a:pt x="1495" y="15482"/>
                    <a:pt x="986" y="16855"/>
                  </a:cubicBezTo>
                  <a:cubicBezTo>
                    <a:pt x="478" y="18228"/>
                    <a:pt x="3384" y="18846"/>
                    <a:pt x="1705" y="20604"/>
                  </a:cubicBezTo>
                  <a:cubicBezTo>
                    <a:pt x="1" y="22385"/>
                    <a:pt x="1534" y="25843"/>
                    <a:pt x="3408" y="26741"/>
                  </a:cubicBezTo>
                  <a:cubicBezTo>
                    <a:pt x="5471" y="27732"/>
                    <a:pt x="1850" y="30149"/>
                    <a:pt x="3577" y="30724"/>
                  </a:cubicBezTo>
                  <a:cubicBezTo>
                    <a:pt x="6928" y="31842"/>
                    <a:pt x="5086" y="33342"/>
                    <a:pt x="6458" y="34054"/>
                  </a:cubicBezTo>
                  <a:cubicBezTo>
                    <a:pt x="7831" y="34764"/>
                    <a:pt x="9375" y="34385"/>
                    <a:pt x="9679" y="36673"/>
                  </a:cubicBezTo>
                  <a:cubicBezTo>
                    <a:pt x="9912" y="38412"/>
                    <a:pt x="11380" y="39267"/>
                    <a:pt x="13052" y="39267"/>
                  </a:cubicBezTo>
                  <a:cubicBezTo>
                    <a:pt x="13579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8"/>
                  </a:cubicBezTo>
                  <a:cubicBezTo>
                    <a:pt x="19564" y="40037"/>
                    <a:pt x="20191" y="40147"/>
                    <a:pt x="20763" y="40147"/>
                  </a:cubicBezTo>
                  <a:cubicBezTo>
                    <a:pt x="22541" y="40147"/>
                    <a:pt x="23777" y="39083"/>
                    <a:pt x="24739" y="38159"/>
                  </a:cubicBezTo>
                  <a:cubicBezTo>
                    <a:pt x="25610" y="37323"/>
                    <a:pt x="26120" y="36983"/>
                    <a:pt x="27093" y="36983"/>
                  </a:cubicBezTo>
                  <a:cubicBezTo>
                    <a:pt x="27538" y="36983"/>
                    <a:pt x="28081" y="37055"/>
                    <a:pt x="28801" y="37182"/>
                  </a:cubicBezTo>
                  <a:cubicBezTo>
                    <a:pt x="29140" y="37243"/>
                    <a:pt x="29470" y="37274"/>
                    <a:pt x="29793" y="37274"/>
                  </a:cubicBezTo>
                  <a:cubicBezTo>
                    <a:pt x="31648" y="37274"/>
                    <a:pt x="33268" y="36239"/>
                    <a:pt x="35000" y="33725"/>
                  </a:cubicBezTo>
                  <a:cubicBezTo>
                    <a:pt x="37034" y="30776"/>
                    <a:pt x="38367" y="31598"/>
                    <a:pt x="38207" y="28591"/>
                  </a:cubicBezTo>
                  <a:cubicBezTo>
                    <a:pt x="38138" y="27295"/>
                    <a:pt x="40267" y="25402"/>
                    <a:pt x="40627" y="23617"/>
                  </a:cubicBezTo>
                  <a:cubicBezTo>
                    <a:pt x="41014" y="21687"/>
                    <a:pt x="39800" y="22227"/>
                    <a:pt x="39393" y="21107"/>
                  </a:cubicBezTo>
                  <a:cubicBezTo>
                    <a:pt x="38987" y="19988"/>
                    <a:pt x="40940" y="20075"/>
                    <a:pt x="40911" y="19018"/>
                  </a:cubicBezTo>
                  <a:cubicBezTo>
                    <a:pt x="40855" y="16865"/>
                    <a:pt x="38664" y="17198"/>
                    <a:pt x="39273" y="15572"/>
                  </a:cubicBezTo>
                  <a:cubicBezTo>
                    <a:pt x="39884" y="13945"/>
                    <a:pt x="40088" y="12217"/>
                    <a:pt x="37901" y="11351"/>
                  </a:cubicBezTo>
                  <a:cubicBezTo>
                    <a:pt x="35715" y="10486"/>
                    <a:pt x="37189" y="8453"/>
                    <a:pt x="36477" y="7487"/>
                  </a:cubicBezTo>
                  <a:cubicBezTo>
                    <a:pt x="35765" y="6520"/>
                    <a:pt x="33558" y="7031"/>
                    <a:pt x="33214" y="5151"/>
                  </a:cubicBezTo>
                  <a:cubicBezTo>
                    <a:pt x="32968" y="3808"/>
                    <a:pt x="32202" y="3121"/>
                    <a:pt x="30781" y="3121"/>
                  </a:cubicBezTo>
                  <a:cubicBezTo>
                    <a:pt x="30275" y="3121"/>
                    <a:pt x="29686" y="3209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7" y="1430"/>
                    <a:pt x="26517" y="807"/>
                  </a:cubicBezTo>
                  <a:cubicBezTo>
                    <a:pt x="26364" y="747"/>
                    <a:pt x="26206" y="722"/>
                    <a:pt x="26047" y="722"/>
                  </a:cubicBezTo>
                  <a:cubicBezTo>
                    <a:pt x="25091" y="722"/>
                    <a:pt x="24059" y="1638"/>
                    <a:pt x="23440" y="1638"/>
                  </a:cubicBezTo>
                  <a:cubicBezTo>
                    <a:pt x="23410" y="1638"/>
                    <a:pt x="23382" y="1636"/>
                    <a:pt x="23355" y="1632"/>
                  </a:cubicBezTo>
                  <a:cubicBezTo>
                    <a:pt x="22198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1"/>
            <p:cNvSpPr/>
            <p:nvPr/>
          </p:nvSpPr>
          <p:spPr>
            <a:xfrm>
              <a:off x="5663789" y="1525423"/>
              <a:ext cx="950234" cy="1278816"/>
            </a:xfrm>
            <a:custGeom>
              <a:avLst/>
              <a:gdLst/>
              <a:ahLst/>
              <a:cxnLst/>
              <a:rect l="l" t="t" r="r" b="b"/>
              <a:pathLst>
                <a:path w="35374" h="47606" extrusionOk="0">
                  <a:moveTo>
                    <a:pt x="9672" y="1"/>
                  </a:moveTo>
                  <a:lnTo>
                    <a:pt x="3383" y="1828"/>
                  </a:lnTo>
                  <a:cubicBezTo>
                    <a:pt x="3383" y="1828"/>
                    <a:pt x="4796" y="14320"/>
                    <a:pt x="4832" y="17656"/>
                  </a:cubicBezTo>
                  <a:cubicBezTo>
                    <a:pt x="4870" y="20993"/>
                    <a:pt x="3246" y="26841"/>
                    <a:pt x="3321" y="29579"/>
                  </a:cubicBezTo>
                  <a:cubicBezTo>
                    <a:pt x="3394" y="32316"/>
                    <a:pt x="3838" y="33327"/>
                    <a:pt x="3105" y="35674"/>
                  </a:cubicBezTo>
                  <a:cubicBezTo>
                    <a:pt x="2372" y="38021"/>
                    <a:pt x="702" y="42438"/>
                    <a:pt x="702" y="42438"/>
                  </a:cubicBezTo>
                  <a:cubicBezTo>
                    <a:pt x="702" y="42438"/>
                    <a:pt x="1" y="44986"/>
                    <a:pt x="960" y="46036"/>
                  </a:cubicBezTo>
                  <a:cubicBezTo>
                    <a:pt x="1920" y="47087"/>
                    <a:pt x="4242" y="46413"/>
                    <a:pt x="9436" y="47012"/>
                  </a:cubicBezTo>
                  <a:cubicBezTo>
                    <a:pt x="12446" y="47359"/>
                    <a:pt x="13928" y="47606"/>
                    <a:pt x="15532" y="47606"/>
                  </a:cubicBezTo>
                  <a:cubicBezTo>
                    <a:pt x="16695" y="47606"/>
                    <a:pt x="17923" y="47476"/>
                    <a:pt x="19846" y="47161"/>
                  </a:cubicBezTo>
                  <a:cubicBezTo>
                    <a:pt x="24419" y="46410"/>
                    <a:pt x="22759" y="46823"/>
                    <a:pt x="28144" y="46523"/>
                  </a:cubicBezTo>
                  <a:cubicBezTo>
                    <a:pt x="28989" y="46476"/>
                    <a:pt x="29692" y="46458"/>
                    <a:pt x="30281" y="46458"/>
                  </a:cubicBezTo>
                  <a:cubicBezTo>
                    <a:pt x="31964" y="46458"/>
                    <a:pt x="32720" y="46600"/>
                    <a:pt x="33199" y="46600"/>
                  </a:cubicBezTo>
                  <a:cubicBezTo>
                    <a:pt x="33623" y="46600"/>
                    <a:pt x="33830" y="46490"/>
                    <a:pt x="34267" y="46074"/>
                  </a:cubicBezTo>
                  <a:cubicBezTo>
                    <a:pt x="35374" y="45025"/>
                    <a:pt x="34044" y="43637"/>
                    <a:pt x="34082" y="42063"/>
                  </a:cubicBezTo>
                  <a:cubicBezTo>
                    <a:pt x="34119" y="40487"/>
                    <a:pt x="33455" y="38324"/>
                    <a:pt x="33012" y="37301"/>
                  </a:cubicBezTo>
                  <a:cubicBezTo>
                    <a:pt x="32570" y="36277"/>
                    <a:pt x="32422" y="35539"/>
                    <a:pt x="32385" y="34415"/>
                  </a:cubicBezTo>
                  <a:cubicBezTo>
                    <a:pt x="32347" y="33290"/>
                    <a:pt x="32162" y="30739"/>
                    <a:pt x="31626" y="28378"/>
                  </a:cubicBezTo>
                  <a:cubicBezTo>
                    <a:pt x="31091" y="26016"/>
                    <a:pt x="31906" y="25942"/>
                    <a:pt x="31794" y="23843"/>
                  </a:cubicBezTo>
                  <a:cubicBezTo>
                    <a:pt x="31683" y="21743"/>
                    <a:pt x="31794" y="22868"/>
                    <a:pt x="31639" y="20813"/>
                  </a:cubicBezTo>
                  <a:cubicBezTo>
                    <a:pt x="31484" y="18757"/>
                    <a:pt x="32774" y="9070"/>
                    <a:pt x="32774" y="9070"/>
                  </a:cubicBezTo>
                  <a:lnTo>
                    <a:pt x="30132" y="1525"/>
                  </a:lnTo>
                  <a:cubicBezTo>
                    <a:pt x="30132" y="1525"/>
                    <a:pt x="27448" y="686"/>
                    <a:pt x="26895" y="666"/>
                  </a:cubicBezTo>
                  <a:cubicBezTo>
                    <a:pt x="26341" y="645"/>
                    <a:pt x="9672" y="1"/>
                    <a:pt x="9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1"/>
            <p:cNvSpPr/>
            <p:nvPr/>
          </p:nvSpPr>
          <p:spPr>
            <a:xfrm>
              <a:off x="5837050" y="2491762"/>
              <a:ext cx="715536" cy="230050"/>
            </a:xfrm>
            <a:custGeom>
              <a:avLst/>
              <a:gdLst/>
              <a:ahLst/>
              <a:cxnLst/>
              <a:rect l="l" t="t" r="r" b="b"/>
              <a:pathLst>
                <a:path w="26637" h="8564" extrusionOk="0">
                  <a:moveTo>
                    <a:pt x="1" y="0"/>
                  </a:moveTo>
                  <a:lnTo>
                    <a:pt x="1" y="0"/>
                  </a:lnTo>
                  <a:cubicBezTo>
                    <a:pt x="310" y="578"/>
                    <a:pt x="723" y="1098"/>
                    <a:pt x="1211" y="1537"/>
                  </a:cubicBezTo>
                  <a:lnTo>
                    <a:pt x="1211" y="1537"/>
                  </a:lnTo>
                  <a:lnTo>
                    <a:pt x="1094" y="1472"/>
                  </a:lnTo>
                  <a:lnTo>
                    <a:pt x="1094" y="1472"/>
                  </a:lnTo>
                  <a:cubicBezTo>
                    <a:pt x="2812" y="4464"/>
                    <a:pt x="6543" y="5514"/>
                    <a:pt x="9901" y="6302"/>
                  </a:cubicBezTo>
                  <a:cubicBezTo>
                    <a:pt x="11825" y="6753"/>
                    <a:pt x="13753" y="7204"/>
                    <a:pt x="15677" y="7656"/>
                  </a:cubicBezTo>
                  <a:cubicBezTo>
                    <a:pt x="17493" y="8081"/>
                    <a:pt x="19324" y="8509"/>
                    <a:pt x="21191" y="8559"/>
                  </a:cubicBezTo>
                  <a:cubicBezTo>
                    <a:pt x="21300" y="8562"/>
                    <a:pt x="21409" y="8564"/>
                    <a:pt x="21519" y="8564"/>
                  </a:cubicBezTo>
                  <a:cubicBezTo>
                    <a:pt x="23185" y="8564"/>
                    <a:pt x="24907" y="8201"/>
                    <a:pt x="26165" y="7126"/>
                  </a:cubicBezTo>
                  <a:cubicBezTo>
                    <a:pt x="26379" y="6944"/>
                    <a:pt x="26588" y="6714"/>
                    <a:pt x="26605" y="6436"/>
                  </a:cubicBezTo>
                  <a:cubicBezTo>
                    <a:pt x="26637" y="5845"/>
                    <a:pt x="25907" y="5641"/>
                    <a:pt x="25272" y="5641"/>
                  </a:cubicBezTo>
                  <a:cubicBezTo>
                    <a:pt x="25183" y="5641"/>
                    <a:pt x="25097" y="5645"/>
                    <a:pt x="25014" y="5652"/>
                  </a:cubicBezTo>
                  <a:cubicBezTo>
                    <a:pt x="23873" y="5754"/>
                    <a:pt x="22727" y="5804"/>
                    <a:pt x="21582" y="5804"/>
                  </a:cubicBezTo>
                  <a:cubicBezTo>
                    <a:pt x="15375" y="5804"/>
                    <a:pt x="9168" y="4324"/>
                    <a:pt x="3641" y="1496"/>
                  </a:cubicBezTo>
                  <a:cubicBezTo>
                    <a:pt x="2468" y="895"/>
                    <a:pt x="1298" y="22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1"/>
            <p:cNvSpPr/>
            <p:nvPr/>
          </p:nvSpPr>
          <p:spPr>
            <a:xfrm>
              <a:off x="5742522" y="2033682"/>
              <a:ext cx="109008" cy="231286"/>
            </a:xfrm>
            <a:custGeom>
              <a:avLst/>
              <a:gdLst/>
              <a:ahLst/>
              <a:cxnLst/>
              <a:rect l="l" t="t" r="r" b="b"/>
              <a:pathLst>
                <a:path w="4058" h="8610" extrusionOk="0">
                  <a:moveTo>
                    <a:pt x="585" y="1"/>
                  </a:moveTo>
                  <a:cubicBezTo>
                    <a:pt x="565" y="1"/>
                    <a:pt x="545" y="4"/>
                    <a:pt x="525" y="11"/>
                  </a:cubicBezTo>
                  <a:cubicBezTo>
                    <a:pt x="1" y="199"/>
                    <a:pt x="1201" y="2561"/>
                    <a:pt x="1201" y="4135"/>
                  </a:cubicBezTo>
                  <a:cubicBezTo>
                    <a:pt x="1201" y="5710"/>
                    <a:pt x="248" y="8610"/>
                    <a:pt x="248" y="8610"/>
                  </a:cubicBezTo>
                  <a:cubicBezTo>
                    <a:pt x="248" y="8610"/>
                    <a:pt x="1801" y="8297"/>
                    <a:pt x="2963" y="5597"/>
                  </a:cubicBezTo>
                  <a:cubicBezTo>
                    <a:pt x="4057" y="3057"/>
                    <a:pt x="3160" y="352"/>
                    <a:pt x="2518" y="352"/>
                  </a:cubicBezTo>
                  <a:cubicBezTo>
                    <a:pt x="2478" y="352"/>
                    <a:pt x="2438" y="362"/>
                    <a:pt x="2400" y="385"/>
                  </a:cubicBezTo>
                  <a:cubicBezTo>
                    <a:pt x="1850" y="710"/>
                    <a:pt x="1887" y="3747"/>
                    <a:pt x="1883" y="3747"/>
                  </a:cubicBezTo>
                  <a:cubicBezTo>
                    <a:pt x="1883" y="3747"/>
                    <a:pt x="1881" y="3671"/>
                    <a:pt x="1876" y="3498"/>
                  </a:cubicBezTo>
                  <a:cubicBezTo>
                    <a:pt x="1839" y="2270"/>
                    <a:pt x="1108" y="1"/>
                    <a:pt x="585" y="1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1"/>
            <p:cNvSpPr/>
            <p:nvPr/>
          </p:nvSpPr>
          <p:spPr>
            <a:xfrm>
              <a:off x="5730541" y="2052082"/>
              <a:ext cx="159832" cy="481403"/>
            </a:xfrm>
            <a:custGeom>
              <a:avLst/>
              <a:gdLst/>
              <a:ahLst/>
              <a:cxnLst/>
              <a:rect l="l" t="t" r="r" b="b"/>
              <a:pathLst>
                <a:path w="5950" h="17921" extrusionOk="0">
                  <a:moveTo>
                    <a:pt x="3830" y="0"/>
                  </a:moveTo>
                  <a:cubicBezTo>
                    <a:pt x="3759" y="0"/>
                    <a:pt x="3718" y="1"/>
                    <a:pt x="3718" y="1"/>
                  </a:cubicBezTo>
                  <a:cubicBezTo>
                    <a:pt x="3718" y="1"/>
                    <a:pt x="716" y="12600"/>
                    <a:pt x="718" y="13949"/>
                  </a:cubicBezTo>
                  <a:cubicBezTo>
                    <a:pt x="722" y="15292"/>
                    <a:pt x="0" y="17920"/>
                    <a:pt x="0" y="17920"/>
                  </a:cubicBezTo>
                  <a:cubicBezTo>
                    <a:pt x="0" y="17920"/>
                    <a:pt x="867" y="17096"/>
                    <a:pt x="1768" y="15783"/>
                  </a:cubicBezTo>
                  <a:cubicBezTo>
                    <a:pt x="2669" y="14471"/>
                    <a:pt x="3518" y="13296"/>
                    <a:pt x="4734" y="10441"/>
                  </a:cubicBezTo>
                  <a:cubicBezTo>
                    <a:pt x="5950" y="7586"/>
                    <a:pt x="5366" y="6150"/>
                    <a:pt x="5598" y="4700"/>
                  </a:cubicBezTo>
                  <a:cubicBezTo>
                    <a:pt x="5833" y="3250"/>
                    <a:pt x="5766" y="1050"/>
                    <a:pt x="5598" y="500"/>
                  </a:cubicBezTo>
                  <a:cubicBezTo>
                    <a:pt x="5458" y="36"/>
                    <a:pt x="4215" y="0"/>
                    <a:pt x="3830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1"/>
            <p:cNvSpPr/>
            <p:nvPr/>
          </p:nvSpPr>
          <p:spPr>
            <a:xfrm>
              <a:off x="5919624" y="2034058"/>
              <a:ext cx="564945" cy="410808"/>
            </a:xfrm>
            <a:custGeom>
              <a:avLst/>
              <a:gdLst/>
              <a:ahLst/>
              <a:cxnLst/>
              <a:rect l="l" t="t" r="r" b="b"/>
              <a:pathLst>
                <a:path w="21031" h="15293" extrusionOk="0">
                  <a:moveTo>
                    <a:pt x="20132" y="1"/>
                  </a:moveTo>
                  <a:cubicBezTo>
                    <a:pt x="19832" y="1"/>
                    <a:pt x="19512" y="277"/>
                    <a:pt x="19300" y="537"/>
                  </a:cubicBezTo>
                  <a:cubicBezTo>
                    <a:pt x="17498" y="2724"/>
                    <a:pt x="15695" y="4913"/>
                    <a:pt x="13894" y="7100"/>
                  </a:cubicBezTo>
                  <a:cubicBezTo>
                    <a:pt x="13206" y="7937"/>
                    <a:pt x="12514" y="8776"/>
                    <a:pt x="11711" y="9502"/>
                  </a:cubicBezTo>
                  <a:cubicBezTo>
                    <a:pt x="9686" y="11328"/>
                    <a:pt x="6960" y="12368"/>
                    <a:pt x="4226" y="12368"/>
                  </a:cubicBezTo>
                  <a:cubicBezTo>
                    <a:pt x="4095" y="12368"/>
                    <a:pt x="3965" y="12366"/>
                    <a:pt x="3835" y="12361"/>
                  </a:cubicBezTo>
                  <a:lnTo>
                    <a:pt x="3835" y="12361"/>
                  </a:lnTo>
                  <a:lnTo>
                    <a:pt x="5232" y="12591"/>
                  </a:lnTo>
                  <a:cubicBezTo>
                    <a:pt x="3350" y="12645"/>
                    <a:pt x="1491" y="13306"/>
                    <a:pt x="0" y="14449"/>
                  </a:cubicBezTo>
                  <a:cubicBezTo>
                    <a:pt x="306" y="15033"/>
                    <a:pt x="1017" y="15292"/>
                    <a:pt x="1685" y="15292"/>
                  </a:cubicBezTo>
                  <a:cubicBezTo>
                    <a:pt x="1723" y="15292"/>
                    <a:pt x="1762" y="15291"/>
                    <a:pt x="1799" y="15290"/>
                  </a:cubicBezTo>
                  <a:cubicBezTo>
                    <a:pt x="2499" y="15257"/>
                    <a:pt x="3167" y="15003"/>
                    <a:pt x="3852" y="14864"/>
                  </a:cubicBezTo>
                  <a:cubicBezTo>
                    <a:pt x="5090" y="14614"/>
                    <a:pt x="6374" y="14737"/>
                    <a:pt x="7628" y="14579"/>
                  </a:cubicBezTo>
                  <a:cubicBezTo>
                    <a:pt x="9417" y="14353"/>
                    <a:pt x="11076" y="13564"/>
                    <a:pt x="12699" y="12787"/>
                  </a:cubicBezTo>
                  <a:cubicBezTo>
                    <a:pt x="14181" y="12077"/>
                    <a:pt x="15664" y="11367"/>
                    <a:pt x="17145" y="10658"/>
                  </a:cubicBezTo>
                  <a:cubicBezTo>
                    <a:pt x="17468" y="10502"/>
                    <a:pt x="17808" y="10334"/>
                    <a:pt x="18004" y="10035"/>
                  </a:cubicBezTo>
                  <a:cubicBezTo>
                    <a:pt x="18199" y="9736"/>
                    <a:pt x="18180" y="9267"/>
                    <a:pt x="17869" y="9091"/>
                  </a:cubicBezTo>
                  <a:cubicBezTo>
                    <a:pt x="17773" y="9036"/>
                    <a:pt x="17667" y="9015"/>
                    <a:pt x="17556" y="9015"/>
                  </a:cubicBezTo>
                  <a:cubicBezTo>
                    <a:pt x="17157" y="9015"/>
                    <a:pt x="16687" y="9288"/>
                    <a:pt x="16340" y="9288"/>
                  </a:cubicBezTo>
                  <a:cubicBezTo>
                    <a:pt x="16191" y="9288"/>
                    <a:pt x="16065" y="9238"/>
                    <a:pt x="15977" y="9095"/>
                  </a:cubicBezTo>
                  <a:cubicBezTo>
                    <a:pt x="16340" y="7461"/>
                    <a:pt x="17680" y="6254"/>
                    <a:pt x="18823" y="5025"/>
                  </a:cubicBezTo>
                  <a:cubicBezTo>
                    <a:pt x="19967" y="3795"/>
                    <a:pt x="21031" y="2196"/>
                    <a:pt x="20657" y="565"/>
                  </a:cubicBezTo>
                  <a:cubicBezTo>
                    <a:pt x="20615" y="379"/>
                    <a:pt x="20545" y="186"/>
                    <a:pt x="20387" y="79"/>
                  </a:cubicBezTo>
                  <a:cubicBezTo>
                    <a:pt x="20305" y="24"/>
                    <a:pt x="20219" y="1"/>
                    <a:pt x="20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1"/>
            <p:cNvSpPr/>
            <p:nvPr/>
          </p:nvSpPr>
          <p:spPr>
            <a:xfrm>
              <a:off x="5744080" y="2434089"/>
              <a:ext cx="400869" cy="115831"/>
            </a:xfrm>
            <a:custGeom>
              <a:avLst/>
              <a:gdLst/>
              <a:ahLst/>
              <a:cxnLst/>
              <a:rect l="l" t="t" r="r" b="b"/>
              <a:pathLst>
                <a:path w="14923" h="4312" extrusionOk="0">
                  <a:moveTo>
                    <a:pt x="14923" y="0"/>
                  </a:moveTo>
                  <a:lnTo>
                    <a:pt x="171" y="398"/>
                  </a:lnTo>
                  <a:lnTo>
                    <a:pt x="1" y="3169"/>
                  </a:lnTo>
                  <a:cubicBezTo>
                    <a:pt x="1" y="3169"/>
                    <a:pt x="2281" y="1948"/>
                    <a:pt x="4328" y="1948"/>
                  </a:cubicBezTo>
                  <a:cubicBezTo>
                    <a:pt x="4368" y="1948"/>
                    <a:pt x="4408" y="1949"/>
                    <a:pt x="4447" y="1950"/>
                  </a:cubicBezTo>
                  <a:cubicBezTo>
                    <a:pt x="5416" y="1972"/>
                    <a:pt x="10796" y="4018"/>
                    <a:pt x="12096" y="4173"/>
                  </a:cubicBezTo>
                  <a:cubicBezTo>
                    <a:pt x="12645" y="4239"/>
                    <a:pt x="13082" y="4311"/>
                    <a:pt x="13434" y="4311"/>
                  </a:cubicBezTo>
                  <a:cubicBezTo>
                    <a:pt x="13915" y="4311"/>
                    <a:pt x="14235" y="4175"/>
                    <a:pt x="14459" y="3698"/>
                  </a:cubicBezTo>
                  <a:cubicBezTo>
                    <a:pt x="14846" y="2873"/>
                    <a:pt x="14923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1"/>
            <p:cNvSpPr/>
            <p:nvPr/>
          </p:nvSpPr>
          <p:spPr>
            <a:xfrm>
              <a:off x="5584035" y="1561284"/>
              <a:ext cx="801067" cy="897422"/>
            </a:xfrm>
            <a:custGeom>
              <a:avLst/>
              <a:gdLst/>
              <a:ahLst/>
              <a:cxnLst/>
              <a:rect l="l" t="t" r="r" b="b"/>
              <a:pathLst>
                <a:path w="29821" h="33408" extrusionOk="0">
                  <a:moveTo>
                    <a:pt x="7868" y="1"/>
                  </a:moveTo>
                  <a:cubicBezTo>
                    <a:pt x="7868" y="1"/>
                    <a:pt x="3773" y="2075"/>
                    <a:pt x="2933" y="2980"/>
                  </a:cubicBezTo>
                  <a:cubicBezTo>
                    <a:pt x="2094" y="3883"/>
                    <a:pt x="1105" y="5885"/>
                    <a:pt x="890" y="7536"/>
                  </a:cubicBezTo>
                  <a:cubicBezTo>
                    <a:pt x="677" y="9187"/>
                    <a:pt x="376" y="15666"/>
                    <a:pt x="315" y="17848"/>
                  </a:cubicBezTo>
                  <a:cubicBezTo>
                    <a:pt x="255" y="20029"/>
                    <a:pt x="1" y="22426"/>
                    <a:pt x="386" y="24187"/>
                  </a:cubicBezTo>
                  <a:cubicBezTo>
                    <a:pt x="773" y="25946"/>
                    <a:pt x="1821" y="30011"/>
                    <a:pt x="2003" y="31113"/>
                  </a:cubicBezTo>
                  <a:cubicBezTo>
                    <a:pt x="2183" y="32216"/>
                    <a:pt x="4006" y="32195"/>
                    <a:pt x="5818" y="32357"/>
                  </a:cubicBezTo>
                  <a:cubicBezTo>
                    <a:pt x="7629" y="32519"/>
                    <a:pt x="13246" y="33014"/>
                    <a:pt x="16322" y="33369"/>
                  </a:cubicBezTo>
                  <a:cubicBezTo>
                    <a:pt x="16552" y="33395"/>
                    <a:pt x="16808" y="33408"/>
                    <a:pt x="17088" y="33408"/>
                  </a:cubicBezTo>
                  <a:cubicBezTo>
                    <a:pt x="20553" y="33408"/>
                    <a:pt x="27489" y="31513"/>
                    <a:pt x="28609" y="31163"/>
                  </a:cubicBezTo>
                  <a:cubicBezTo>
                    <a:pt x="29820" y="30783"/>
                    <a:pt x="19689" y="25262"/>
                    <a:pt x="19689" y="25262"/>
                  </a:cubicBezTo>
                  <a:cubicBezTo>
                    <a:pt x="19689" y="25262"/>
                    <a:pt x="14002" y="23861"/>
                    <a:pt x="13093" y="23840"/>
                  </a:cubicBezTo>
                  <a:cubicBezTo>
                    <a:pt x="12999" y="23838"/>
                    <a:pt x="12888" y="23837"/>
                    <a:pt x="12762" y="23837"/>
                  </a:cubicBezTo>
                  <a:cubicBezTo>
                    <a:pt x="11863" y="23837"/>
                    <a:pt x="10259" y="23886"/>
                    <a:pt x="9670" y="23886"/>
                  </a:cubicBezTo>
                  <a:cubicBezTo>
                    <a:pt x="9542" y="23886"/>
                    <a:pt x="9463" y="23884"/>
                    <a:pt x="9448" y="23878"/>
                  </a:cubicBezTo>
                  <a:cubicBezTo>
                    <a:pt x="9358" y="23843"/>
                    <a:pt x="8746" y="21776"/>
                    <a:pt x="8835" y="20171"/>
                  </a:cubicBezTo>
                  <a:cubicBezTo>
                    <a:pt x="8925" y="18568"/>
                    <a:pt x="9003" y="14446"/>
                    <a:pt x="9062" y="12295"/>
                  </a:cubicBezTo>
                  <a:cubicBezTo>
                    <a:pt x="9122" y="10143"/>
                    <a:pt x="9358" y="8064"/>
                    <a:pt x="9541" y="5888"/>
                  </a:cubicBezTo>
                  <a:cubicBezTo>
                    <a:pt x="9724" y="3714"/>
                    <a:pt x="7868" y="1"/>
                    <a:pt x="786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1"/>
            <p:cNvSpPr/>
            <p:nvPr/>
          </p:nvSpPr>
          <p:spPr>
            <a:xfrm>
              <a:off x="5552875" y="1533563"/>
              <a:ext cx="617569" cy="999849"/>
            </a:xfrm>
            <a:custGeom>
              <a:avLst/>
              <a:gdLst/>
              <a:ahLst/>
              <a:cxnLst/>
              <a:rect l="l" t="t" r="r" b="b"/>
              <a:pathLst>
                <a:path w="22990" h="37221" extrusionOk="0">
                  <a:moveTo>
                    <a:pt x="11806" y="0"/>
                  </a:moveTo>
                  <a:cubicBezTo>
                    <a:pt x="11523" y="0"/>
                    <a:pt x="10661" y="105"/>
                    <a:pt x="8599" y="1033"/>
                  </a:cubicBezTo>
                  <a:cubicBezTo>
                    <a:pt x="7912" y="1342"/>
                    <a:pt x="4876" y="2857"/>
                    <a:pt x="3250" y="3782"/>
                  </a:cubicBezTo>
                  <a:cubicBezTo>
                    <a:pt x="1625" y="4707"/>
                    <a:pt x="1001" y="8006"/>
                    <a:pt x="800" y="10655"/>
                  </a:cubicBezTo>
                  <a:cubicBezTo>
                    <a:pt x="601" y="13304"/>
                    <a:pt x="0" y="19602"/>
                    <a:pt x="51" y="22202"/>
                  </a:cubicBezTo>
                  <a:cubicBezTo>
                    <a:pt x="101" y="24801"/>
                    <a:pt x="852" y="26750"/>
                    <a:pt x="901" y="28250"/>
                  </a:cubicBezTo>
                  <a:cubicBezTo>
                    <a:pt x="951" y="29750"/>
                    <a:pt x="725" y="29349"/>
                    <a:pt x="1338" y="30498"/>
                  </a:cubicBezTo>
                  <a:cubicBezTo>
                    <a:pt x="1952" y="31648"/>
                    <a:pt x="1863" y="32550"/>
                    <a:pt x="2913" y="32959"/>
                  </a:cubicBezTo>
                  <a:cubicBezTo>
                    <a:pt x="3963" y="33368"/>
                    <a:pt x="4604" y="33829"/>
                    <a:pt x="7475" y="34438"/>
                  </a:cubicBezTo>
                  <a:cubicBezTo>
                    <a:pt x="8794" y="34717"/>
                    <a:pt x="9498" y="34760"/>
                    <a:pt x="10134" y="34760"/>
                  </a:cubicBezTo>
                  <a:cubicBezTo>
                    <a:pt x="10418" y="34760"/>
                    <a:pt x="10688" y="34752"/>
                    <a:pt x="10993" y="34752"/>
                  </a:cubicBezTo>
                  <a:cubicBezTo>
                    <a:pt x="11495" y="34752"/>
                    <a:pt x="12092" y="34775"/>
                    <a:pt x="12999" y="34897"/>
                  </a:cubicBezTo>
                  <a:cubicBezTo>
                    <a:pt x="16147" y="35320"/>
                    <a:pt x="19340" y="37221"/>
                    <a:pt x="20582" y="37221"/>
                  </a:cubicBezTo>
                  <a:cubicBezTo>
                    <a:pt x="20662" y="37221"/>
                    <a:pt x="20733" y="37213"/>
                    <a:pt x="20796" y="37197"/>
                  </a:cubicBezTo>
                  <a:cubicBezTo>
                    <a:pt x="21846" y="36926"/>
                    <a:pt x="22989" y="29698"/>
                    <a:pt x="21417" y="27775"/>
                  </a:cubicBezTo>
                  <a:cubicBezTo>
                    <a:pt x="21417" y="27775"/>
                    <a:pt x="12492" y="24449"/>
                    <a:pt x="11258" y="24330"/>
                  </a:cubicBezTo>
                  <a:cubicBezTo>
                    <a:pt x="10023" y="24212"/>
                    <a:pt x="13428" y="19300"/>
                    <a:pt x="13428" y="19300"/>
                  </a:cubicBezTo>
                  <a:lnTo>
                    <a:pt x="11922" y="9"/>
                  </a:lnTo>
                  <a:cubicBezTo>
                    <a:pt x="11922" y="9"/>
                    <a:pt x="11889" y="0"/>
                    <a:pt x="11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1"/>
            <p:cNvSpPr/>
            <p:nvPr/>
          </p:nvSpPr>
          <p:spPr>
            <a:xfrm>
              <a:off x="5816071" y="1883899"/>
              <a:ext cx="60253" cy="189327"/>
            </a:xfrm>
            <a:custGeom>
              <a:avLst/>
              <a:gdLst/>
              <a:ahLst/>
              <a:cxnLst/>
              <a:rect l="l" t="t" r="r" b="b"/>
              <a:pathLst>
                <a:path w="2243" h="7048" extrusionOk="0">
                  <a:moveTo>
                    <a:pt x="1634" y="1"/>
                  </a:moveTo>
                  <a:cubicBezTo>
                    <a:pt x="1630" y="1"/>
                    <a:pt x="1627" y="1"/>
                    <a:pt x="1624" y="1"/>
                  </a:cubicBezTo>
                  <a:cubicBezTo>
                    <a:pt x="1305" y="38"/>
                    <a:pt x="1212" y="1780"/>
                    <a:pt x="1175" y="2718"/>
                  </a:cubicBezTo>
                  <a:cubicBezTo>
                    <a:pt x="1150" y="3335"/>
                    <a:pt x="946" y="3854"/>
                    <a:pt x="799" y="3854"/>
                  </a:cubicBezTo>
                  <a:cubicBezTo>
                    <a:pt x="723" y="3854"/>
                    <a:pt x="662" y="3714"/>
                    <a:pt x="649" y="3374"/>
                  </a:cubicBezTo>
                  <a:cubicBezTo>
                    <a:pt x="613" y="2382"/>
                    <a:pt x="500" y="1276"/>
                    <a:pt x="259" y="657"/>
                  </a:cubicBezTo>
                  <a:cubicBezTo>
                    <a:pt x="177" y="449"/>
                    <a:pt x="121" y="368"/>
                    <a:pt x="82" y="368"/>
                  </a:cubicBezTo>
                  <a:cubicBezTo>
                    <a:pt x="6" y="368"/>
                    <a:pt x="0" y="682"/>
                    <a:pt x="14" y="956"/>
                  </a:cubicBezTo>
                  <a:cubicBezTo>
                    <a:pt x="33" y="1369"/>
                    <a:pt x="183" y="2905"/>
                    <a:pt x="191" y="3337"/>
                  </a:cubicBezTo>
                  <a:cubicBezTo>
                    <a:pt x="200" y="3768"/>
                    <a:pt x="259" y="6682"/>
                    <a:pt x="259" y="6682"/>
                  </a:cubicBezTo>
                  <a:cubicBezTo>
                    <a:pt x="259" y="6682"/>
                    <a:pt x="1489" y="7047"/>
                    <a:pt x="1985" y="7047"/>
                  </a:cubicBezTo>
                  <a:cubicBezTo>
                    <a:pt x="2159" y="7047"/>
                    <a:pt x="2243" y="7002"/>
                    <a:pt x="2149" y="6880"/>
                  </a:cubicBezTo>
                  <a:cubicBezTo>
                    <a:pt x="1793" y="6412"/>
                    <a:pt x="1474" y="5249"/>
                    <a:pt x="1831" y="3450"/>
                  </a:cubicBezTo>
                  <a:cubicBezTo>
                    <a:pt x="2182" y="1670"/>
                    <a:pt x="1949" y="1"/>
                    <a:pt x="1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1"/>
            <p:cNvSpPr/>
            <p:nvPr/>
          </p:nvSpPr>
          <p:spPr>
            <a:xfrm>
              <a:off x="5820745" y="1542024"/>
              <a:ext cx="856188" cy="890680"/>
            </a:xfrm>
            <a:custGeom>
              <a:avLst/>
              <a:gdLst/>
              <a:ahLst/>
              <a:cxnLst/>
              <a:rect l="l" t="t" r="r" b="b"/>
              <a:pathLst>
                <a:path w="31873" h="33157" extrusionOk="0">
                  <a:moveTo>
                    <a:pt x="19494" y="0"/>
                  </a:moveTo>
                  <a:lnTo>
                    <a:pt x="22011" y="6574"/>
                  </a:lnTo>
                  <a:lnTo>
                    <a:pt x="21870" y="11762"/>
                  </a:lnTo>
                  <a:cubicBezTo>
                    <a:pt x="21870" y="11762"/>
                    <a:pt x="23182" y="15071"/>
                    <a:pt x="23211" y="17461"/>
                  </a:cubicBezTo>
                  <a:cubicBezTo>
                    <a:pt x="23239" y="19851"/>
                    <a:pt x="24069" y="23822"/>
                    <a:pt x="24069" y="23822"/>
                  </a:cubicBezTo>
                  <a:cubicBezTo>
                    <a:pt x="24069" y="23822"/>
                    <a:pt x="22500" y="23718"/>
                    <a:pt x="20924" y="23628"/>
                  </a:cubicBezTo>
                  <a:cubicBezTo>
                    <a:pt x="20061" y="23578"/>
                    <a:pt x="19197" y="23535"/>
                    <a:pt x="18583" y="23515"/>
                  </a:cubicBezTo>
                  <a:cubicBezTo>
                    <a:pt x="16846" y="23459"/>
                    <a:pt x="13927" y="22851"/>
                    <a:pt x="11600" y="22479"/>
                  </a:cubicBezTo>
                  <a:cubicBezTo>
                    <a:pt x="9274" y="22106"/>
                    <a:pt x="5438" y="20967"/>
                    <a:pt x="4767" y="20763"/>
                  </a:cubicBezTo>
                  <a:cubicBezTo>
                    <a:pt x="4096" y="20558"/>
                    <a:pt x="2263" y="19409"/>
                    <a:pt x="1722" y="19318"/>
                  </a:cubicBezTo>
                  <a:cubicBezTo>
                    <a:pt x="1614" y="19300"/>
                    <a:pt x="1485" y="19293"/>
                    <a:pt x="1346" y="19293"/>
                  </a:cubicBezTo>
                  <a:cubicBezTo>
                    <a:pt x="789" y="19293"/>
                    <a:pt x="86" y="19409"/>
                    <a:pt x="86" y="19409"/>
                  </a:cubicBezTo>
                  <a:cubicBezTo>
                    <a:pt x="86" y="19409"/>
                    <a:pt x="0" y="19722"/>
                    <a:pt x="23" y="21520"/>
                  </a:cubicBezTo>
                  <a:cubicBezTo>
                    <a:pt x="45" y="23318"/>
                    <a:pt x="638" y="24599"/>
                    <a:pt x="638" y="24599"/>
                  </a:cubicBezTo>
                  <a:cubicBezTo>
                    <a:pt x="638" y="24599"/>
                    <a:pt x="1747" y="24813"/>
                    <a:pt x="2945" y="25093"/>
                  </a:cubicBezTo>
                  <a:cubicBezTo>
                    <a:pt x="4144" y="25370"/>
                    <a:pt x="6937" y="26469"/>
                    <a:pt x="9426" y="27517"/>
                  </a:cubicBezTo>
                  <a:cubicBezTo>
                    <a:pt x="11916" y="28566"/>
                    <a:pt x="15258" y="30695"/>
                    <a:pt x="18100" y="31946"/>
                  </a:cubicBezTo>
                  <a:cubicBezTo>
                    <a:pt x="19733" y="32665"/>
                    <a:pt x="22859" y="33157"/>
                    <a:pt x="25511" y="33157"/>
                  </a:cubicBezTo>
                  <a:cubicBezTo>
                    <a:pt x="27478" y="33157"/>
                    <a:pt x="29185" y="32886"/>
                    <a:pt x="29828" y="32236"/>
                  </a:cubicBezTo>
                  <a:cubicBezTo>
                    <a:pt x="31338" y="30712"/>
                    <a:pt x="31397" y="26954"/>
                    <a:pt x="31634" y="23780"/>
                  </a:cubicBezTo>
                  <a:cubicBezTo>
                    <a:pt x="31873" y="20605"/>
                    <a:pt x="30559" y="17529"/>
                    <a:pt x="30382" y="15243"/>
                  </a:cubicBezTo>
                  <a:cubicBezTo>
                    <a:pt x="30206" y="12957"/>
                    <a:pt x="29572" y="8119"/>
                    <a:pt x="29078" y="5544"/>
                  </a:cubicBezTo>
                  <a:cubicBezTo>
                    <a:pt x="28585" y="2966"/>
                    <a:pt x="26013" y="1731"/>
                    <a:pt x="24718" y="1021"/>
                  </a:cubicBezTo>
                  <a:cubicBezTo>
                    <a:pt x="23422" y="310"/>
                    <a:pt x="19494" y="0"/>
                    <a:pt x="1949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1"/>
            <p:cNvSpPr/>
            <p:nvPr/>
          </p:nvSpPr>
          <p:spPr>
            <a:xfrm>
              <a:off x="5835922" y="2202806"/>
              <a:ext cx="491906" cy="216189"/>
            </a:xfrm>
            <a:custGeom>
              <a:avLst/>
              <a:gdLst/>
              <a:ahLst/>
              <a:cxnLst/>
              <a:rect l="l" t="t" r="r" b="b"/>
              <a:pathLst>
                <a:path w="18312" h="8048" extrusionOk="0">
                  <a:moveTo>
                    <a:pt x="73" y="0"/>
                  </a:moveTo>
                  <a:lnTo>
                    <a:pt x="73" y="0"/>
                  </a:lnTo>
                  <a:cubicBezTo>
                    <a:pt x="72" y="0"/>
                    <a:pt x="1" y="637"/>
                    <a:pt x="3166" y="1593"/>
                  </a:cubicBezTo>
                  <a:cubicBezTo>
                    <a:pt x="3724" y="1762"/>
                    <a:pt x="6367" y="2797"/>
                    <a:pt x="6812" y="3188"/>
                  </a:cubicBezTo>
                  <a:cubicBezTo>
                    <a:pt x="7908" y="4152"/>
                    <a:pt x="6627" y="6061"/>
                    <a:pt x="7461" y="6487"/>
                  </a:cubicBezTo>
                  <a:cubicBezTo>
                    <a:pt x="9961" y="7761"/>
                    <a:pt x="10885" y="7348"/>
                    <a:pt x="12661" y="7771"/>
                  </a:cubicBezTo>
                  <a:cubicBezTo>
                    <a:pt x="13723" y="8024"/>
                    <a:pt x="15567" y="8047"/>
                    <a:pt x="16195" y="8047"/>
                  </a:cubicBezTo>
                  <a:cubicBezTo>
                    <a:pt x="16333" y="8047"/>
                    <a:pt x="16413" y="8046"/>
                    <a:pt x="16413" y="8046"/>
                  </a:cubicBezTo>
                  <a:cubicBezTo>
                    <a:pt x="16413" y="8046"/>
                    <a:pt x="17316" y="7946"/>
                    <a:pt x="18312" y="7634"/>
                  </a:cubicBezTo>
                  <a:cubicBezTo>
                    <a:pt x="18030" y="7543"/>
                    <a:pt x="17767" y="7447"/>
                    <a:pt x="17539" y="7347"/>
                  </a:cubicBezTo>
                  <a:cubicBezTo>
                    <a:pt x="14693" y="6096"/>
                    <a:pt x="11351" y="3967"/>
                    <a:pt x="8861" y="2918"/>
                  </a:cubicBezTo>
                  <a:cubicBezTo>
                    <a:pt x="6372" y="1870"/>
                    <a:pt x="3579" y="771"/>
                    <a:pt x="2380" y="494"/>
                  </a:cubicBezTo>
                  <a:cubicBezTo>
                    <a:pt x="1182" y="214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1"/>
            <p:cNvSpPr/>
            <p:nvPr/>
          </p:nvSpPr>
          <p:spPr>
            <a:xfrm>
              <a:off x="6223919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1" y="5844"/>
                    <a:pt x="4752" y="5844"/>
                  </a:cubicBezTo>
                  <a:cubicBezTo>
                    <a:pt x="7373" y="5844"/>
                    <a:pt x="9503" y="3222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2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1"/>
            <p:cNvSpPr/>
            <p:nvPr/>
          </p:nvSpPr>
          <p:spPr>
            <a:xfrm>
              <a:off x="5774434" y="1289762"/>
              <a:ext cx="255274" cy="156984"/>
            </a:xfrm>
            <a:custGeom>
              <a:avLst/>
              <a:gdLst/>
              <a:ahLst/>
              <a:cxnLst/>
              <a:rect l="l" t="t" r="r" b="b"/>
              <a:pathLst>
                <a:path w="9503" h="5844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1" y="5844"/>
                    <a:pt x="9502" y="3222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4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1"/>
            <p:cNvSpPr/>
            <p:nvPr/>
          </p:nvSpPr>
          <p:spPr>
            <a:xfrm>
              <a:off x="6342113" y="2439864"/>
              <a:ext cx="197950" cy="58507"/>
            </a:xfrm>
            <a:custGeom>
              <a:avLst/>
              <a:gdLst/>
              <a:ahLst/>
              <a:cxnLst/>
              <a:rect l="l" t="t" r="r" b="b"/>
              <a:pathLst>
                <a:path w="7369" h="2178" extrusionOk="0">
                  <a:moveTo>
                    <a:pt x="3557" y="0"/>
                  </a:moveTo>
                  <a:cubicBezTo>
                    <a:pt x="1777" y="0"/>
                    <a:pt x="1" y="77"/>
                    <a:pt x="1" y="77"/>
                  </a:cubicBezTo>
                  <a:cubicBezTo>
                    <a:pt x="1" y="77"/>
                    <a:pt x="490" y="701"/>
                    <a:pt x="5526" y="1942"/>
                  </a:cubicBezTo>
                  <a:cubicBezTo>
                    <a:pt x="6337" y="2142"/>
                    <a:pt x="6867" y="2177"/>
                    <a:pt x="7142" y="2177"/>
                  </a:cubicBezTo>
                  <a:cubicBezTo>
                    <a:pt x="7294" y="2177"/>
                    <a:pt x="7368" y="2166"/>
                    <a:pt x="7368" y="2166"/>
                  </a:cubicBezTo>
                  <a:cubicBezTo>
                    <a:pt x="7368" y="2166"/>
                    <a:pt x="7225" y="974"/>
                    <a:pt x="7133" y="374"/>
                  </a:cubicBezTo>
                  <a:cubicBezTo>
                    <a:pt x="7087" y="75"/>
                    <a:pt x="5320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1"/>
            <p:cNvSpPr/>
            <p:nvPr/>
          </p:nvSpPr>
          <p:spPr>
            <a:xfrm>
              <a:off x="5908262" y="1253390"/>
              <a:ext cx="453144" cy="508668"/>
            </a:xfrm>
            <a:custGeom>
              <a:avLst/>
              <a:gdLst/>
              <a:ahLst/>
              <a:cxnLst/>
              <a:rect l="l" t="t" r="r" b="b"/>
              <a:pathLst>
                <a:path w="16869" h="18936" extrusionOk="0">
                  <a:moveTo>
                    <a:pt x="8279" y="1"/>
                  </a:moveTo>
                  <a:lnTo>
                    <a:pt x="5354" y="106"/>
                  </a:lnTo>
                  <a:cubicBezTo>
                    <a:pt x="5354" y="106"/>
                    <a:pt x="5576" y="7270"/>
                    <a:pt x="5076" y="8591"/>
                  </a:cubicBezTo>
                  <a:cubicBezTo>
                    <a:pt x="4846" y="9194"/>
                    <a:pt x="531" y="10128"/>
                    <a:pt x="531" y="10128"/>
                  </a:cubicBezTo>
                  <a:cubicBezTo>
                    <a:pt x="362" y="11379"/>
                    <a:pt x="0" y="18935"/>
                    <a:pt x="8545" y="18935"/>
                  </a:cubicBezTo>
                  <a:cubicBezTo>
                    <a:pt x="8561" y="18935"/>
                    <a:pt x="8578" y="18935"/>
                    <a:pt x="8595" y="18935"/>
                  </a:cubicBezTo>
                  <a:cubicBezTo>
                    <a:pt x="8650" y="18936"/>
                    <a:pt x="8705" y="18936"/>
                    <a:pt x="8760" y="18936"/>
                  </a:cubicBezTo>
                  <a:cubicBezTo>
                    <a:pt x="13893" y="18936"/>
                    <a:pt x="16868" y="16121"/>
                    <a:pt x="16102" y="10222"/>
                  </a:cubicBezTo>
                  <a:cubicBezTo>
                    <a:pt x="16102" y="10222"/>
                    <a:pt x="12008" y="9255"/>
                    <a:pt x="11654" y="8698"/>
                  </a:cubicBezTo>
                  <a:cubicBezTo>
                    <a:pt x="10894" y="7508"/>
                    <a:pt x="11204" y="85"/>
                    <a:pt x="11204" y="85"/>
                  </a:cubicBezTo>
                  <a:lnTo>
                    <a:pt x="827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1"/>
            <p:cNvSpPr/>
            <p:nvPr/>
          </p:nvSpPr>
          <p:spPr>
            <a:xfrm>
              <a:off x="6050631" y="1253390"/>
              <a:ext cx="162035" cy="194726"/>
            </a:xfrm>
            <a:custGeom>
              <a:avLst/>
              <a:gdLst/>
              <a:ahLst/>
              <a:cxnLst/>
              <a:rect l="l" t="t" r="r" b="b"/>
              <a:pathLst>
                <a:path w="6032" h="7249" extrusionOk="0">
                  <a:moveTo>
                    <a:pt x="2925" y="1"/>
                  </a:moveTo>
                  <a:lnTo>
                    <a:pt x="0" y="115"/>
                  </a:lnTo>
                  <a:cubicBezTo>
                    <a:pt x="0" y="115"/>
                    <a:pt x="183" y="3616"/>
                    <a:pt x="72" y="6100"/>
                  </a:cubicBezTo>
                  <a:cubicBezTo>
                    <a:pt x="1437" y="6729"/>
                    <a:pt x="3446" y="7245"/>
                    <a:pt x="6031" y="7249"/>
                  </a:cubicBezTo>
                  <a:cubicBezTo>
                    <a:pt x="5569" y="5183"/>
                    <a:pt x="5851" y="94"/>
                    <a:pt x="5851" y="94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1"/>
            <p:cNvSpPr/>
            <p:nvPr/>
          </p:nvSpPr>
          <p:spPr>
            <a:xfrm>
              <a:off x="5902298" y="791577"/>
              <a:ext cx="462921" cy="601344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0"/>
                  </a:moveTo>
                  <a:cubicBezTo>
                    <a:pt x="8891" y="0"/>
                    <a:pt x="8723" y="7"/>
                    <a:pt x="8557" y="18"/>
                  </a:cubicBezTo>
                  <a:cubicBezTo>
                    <a:pt x="8406" y="9"/>
                    <a:pt x="8253" y="3"/>
                    <a:pt x="8096" y="3"/>
                  </a:cubicBezTo>
                  <a:cubicBezTo>
                    <a:pt x="7092" y="3"/>
                    <a:pt x="5961" y="222"/>
                    <a:pt x="4610" y="960"/>
                  </a:cubicBezTo>
                  <a:cubicBezTo>
                    <a:pt x="3120" y="1775"/>
                    <a:pt x="751" y="3282"/>
                    <a:pt x="472" y="8120"/>
                  </a:cubicBezTo>
                  <a:cubicBezTo>
                    <a:pt x="0" y="16311"/>
                    <a:pt x="3680" y="22385"/>
                    <a:pt x="8615" y="22385"/>
                  </a:cubicBezTo>
                  <a:cubicBezTo>
                    <a:pt x="8623" y="22385"/>
                    <a:pt x="8630" y="22385"/>
                    <a:pt x="8638" y="22385"/>
                  </a:cubicBezTo>
                  <a:cubicBezTo>
                    <a:pt x="13589" y="22368"/>
                    <a:pt x="17232" y="16261"/>
                    <a:pt x="16702" y="8063"/>
                  </a:cubicBezTo>
                  <a:cubicBezTo>
                    <a:pt x="16388" y="3223"/>
                    <a:pt x="14009" y="1734"/>
                    <a:pt x="12512" y="932"/>
                  </a:cubicBezTo>
                  <a:cubicBezTo>
                    <a:pt x="11177" y="215"/>
                    <a:pt x="10058" y="0"/>
                    <a:pt x="906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1"/>
            <p:cNvSpPr/>
            <p:nvPr/>
          </p:nvSpPr>
          <p:spPr>
            <a:xfrm>
              <a:off x="5846344" y="1066511"/>
              <a:ext cx="88539" cy="110700"/>
            </a:xfrm>
            <a:custGeom>
              <a:avLst/>
              <a:gdLst/>
              <a:ahLst/>
              <a:cxnLst/>
              <a:rect l="l" t="t" r="r" b="b"/>
              <a:pathLst>
                <a:path w="3296" h="4121" extrusionOk="0">
                  <a:moveTo>
                    <a:pt x="2489" y="0"/>
                  </a:moveTo>
                  <a:cubicBezTo>
                    <a:pt x="2489" y="0"/>
                    <a:pt x="157" y="233"/>
                    <a:pt x="72" y="2250"/>
                  </a:cubicBezTo>
                  <a:cubicBezTo>
                    <a:pt x="0" y="3981"/>
                    <a:pt x="2315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1"/>
            <p:cNvSpPr/>
            <p:nvPr/>
          </p:nvSpPr>
          <p:spPr>
            <a:xfrm>
              <a:off x="5864584" y="1086012"/>
              <a:ext cx="53349" cy="52086"/>
            </a:xfrm>
            <a:custGeom>
              <a:avLst/>
              <a:gdLst/>
              <a:ahLst/>
              <a:cxnLst/>
              <a:rect l="l" t="t" r="r" b="b"/>
              <a:pathLst>
                <a:path w="1986" h="1939" extrusionOk="0">
                  <a:moveTo>
                    <a:pt x="1883" y="0"/>
                  </a:moveTo>
                  <a:cubicBezTo>
                    <a:pt x="1367" y="90"/>
                    <a:pt x="166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1"/>
            <p:cNvSpPr/>
            <p:nvPr/>
          </p:nvSpPr>
          <p:spPr>
            <a:xfrm>
              <a:off x="5967654" y="1044779"/>
              <a:ext cx="117685" cy="39810"/>
            </a:xfrm>
            <a:custGeom>
              <a:avLst/>
              <a:gdLst/>
              <a:ahLst/>
              <a:cxnLst/>
              <a:rect l="l" t="t" r="r" b="b"/>
              <a:pathLst>
                <a:path w="4381" h="1482" extrusionOk="0">
                  <a:moveTo>
                    <a:pt x="2871" y="0"/>
                  </a:moveTo>
                  <a:cubicBezTo>
                    <a:pt x="1473" y="0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09"/>
                    <a:pt x="4380" y="144"/>
                    <a:pt x="3092" y="11"/>
                  </a:cubicBezTo>
                  <a:cubicBezTo>
                    <a:pt x="3019" y="4"/>
                    <a:pt x="2945" y="0"/>
                    <a:pt x="28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1"/>
            <p:cNvSpPr/>
            <p:nvPr/>
          </p:nvSpPr>
          <p:spPr>
            <a:xfrm>
              <a:off x="6180940" y="1044779"/>
              <a:ext cx="117631" cy="39810"/>
            </a:xfrm>
            <a:custGeom>
              <a:avLst/>
              <a:gdLst/>
              <a:ahLst/>
              <a:cxnLst/>
              <a:rect l="l" t="t" r="r" b="b"/>
              <a:pathLst>
                <a:path w="4379" h="1482" extrusionOk="0">
                  <a:moveTo>
                    <a:pt x="1509" y="0"/>
                  </a:moveTo>
                  <a:cubicBezTo>
                    <a:pt x="1436" y="0"/>
                    <a:pt x="1362" y="4"/>
                    <a:pt x="1289" y="11"/>
                  </a:cubicBezTo>
                  <a:cubicBezTo>
                    <a:pt x="0" y="144"/>
                    <a:pt x="2157" y="909"/>
                    <a:pt x="3257" y="1272"/>
                  </a:cubicBezTo>
                  <a:cubicBezTo>
                    <a:pt x="3762" y="1437"/>
                    <a:pt x="4004" y="1482"/>
                    <a:pt x="4119" y="1482"/>
                  </a:cubicBezTo>
                  <a:cubicBezTo>
                    <a:pt x="4254" y="1482"/>
                    <a:pt x="4211" y="1420"/>
                    <a:pt x="4211" y="1420"/>
                  </a:cubicBezTo>
                  <a:cubicBezTo>
                    <a:pt x="4379" y="1282"/>
                    <a:pt x="2908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1"/>
            <p:cNvSpPr/>
            <p:nvPr/>
          </p:nvSpPr>
          <p:spPr>
            <a:xfrm>
              <a:off x="6330589" y="1066511"/>
              <a:ext cx="88593" cy="110700"/>
            </a:xfrm>
            <a:custGeom>
              <a:avLst/>
              <a:gdLst/>
              <a:ahLst/>
              <a:cxnLst/>
              <a:rect l="l" t="t" r="r" b="b"/>
              <a:pathLst>
                <a:path w="3298" h="4121" extrusionOk="0">
                  <a:moveTo>
                    <a:pt x="809" y="0"/>
                  </a:moveTo>
                  <a:lnTo>
                    <a:pt x="1" y="4116"/>
                  </a:lnTo>
                  <a:cubicBezTo>
                    <a:pt x="1" y="4116"/>
                    <a:pt x="87" y="4121"/>
                    <a:pt x="232" y="4121"/>
                  </a:cubicBezTo>
                  <a:cubicBezTo>
                    <a:pt x="982" y="4121"/>
                    <a:pt x="3297" y="3981"/>
                    <a:pt x="3225" y="2250"/>
                  </a:cubicBezTo>
                  <a:cubicBezTo>
                    <a:pt x="3139" y="233"/>
                    <a:pt x="809" y="0"/>
                    <a:pt x="809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1"/>
            <p:cNvSpPr/>
            <p:nvPr/>
          </p:nvSpPr>
          <p:spPr>
            <a:xfrm>
              <a:off x="6347566" y="1086012"/>
              <a:ext cx="53322" cy="52086"/>
            </a:xfrm>
            <a:custGeom>
              <a:avLst/>
              <a:gdLst/>
              <a:ahLst/>
              <a:cxnLst/>
              <a:rect l="l" t="t" r="r" b="b"/>
              <a:pathLst>
                <a:path w="1985" h="1939" extrusionOk="0">
                  <a:moveTo>
                    <a:pt x="102" y="0"/>
                  </a:moveTo>
                  <a:cubicBezTo>
                    <a:pt x="78" y="385"/>
                    <a:pt x="43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8" y="1121"/>
                    <a:pt x="1984" y="1939"/>
                    <a:pt x="1984" y="1939"/>
                  </a:cubicBezTo>
                  <a:cubicBezTo>
                    <a:pt x="1822" y="460"/>
                    <a:pt x="620" y="9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1"/>
            <p:cNvSpPr/>
            <p:nvPr/>
          </p:nvSpPr>
          <p:spPr>
            <a:xfrm>
              <a:off x="5988741" y="791577"/>
              <a:ext cx="363933" cy="293177"/>
            </a:xfrm>
            <a:custGeom>
              <a:avLst/>
              <a:gdLst/>
              <a:ahLst/>
              <a:cxnLst/>
              <a:rect l="l" t="t" r="r" b="b"/>
              <a:pathLst>
                <a:path w="13548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2" y="9"/>
                    <a:pt x="5041" y="4"/>
                    <a:pt x="4888" y="4"/>
                  </a:cubicBezTo>
                  <a:cubicBezTo>
                    <a:pt x="4619" y="4"/>
                    <a:pt x="4342" y="19"/>
                    <a:pt x="4055" y="56"/>
                  </a:cubicBezTo>
                  <a:lnTo>
                    <a:pt x="982" y="1192"/>
                  </a:lnTo>
                  <a:cubicBezTo>
                    <a:pt x="670" y="1376"/>
                    <a:pt x="337" y="1594"/>
                    <a:pt x="0" y="1865"/>
                  </a:cubicBezTo>
                  <a:cubicBezTo>
                    <a:pt x="684" y="2031"/>
                    <a:pt x="1792" y="2466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7" y="7133"/>
                    <a:pt x="6271" y="7868"/>
                    <a:pt x="7436" y="7868"/>
                  </a:cubicBezTo>
                  <a:cubicBezTo>
                    <a:pt x="7808" y="7868"/>
                    <a:pt x="8199" y="7794"/>
                    <a:pt x="8586" y="7652"/>
                  </a:cubicBezTo>
                  <a:cubicBezTo>
                    <a:pt x="8679" y="7619"/>
                    <a:pt x="8763" y="7603"/>
                    <a:pt x="8841" y="7603"/>
                  </a:cubicBezTo>
                  <a:cubicBezTo>
                    <a:pt x="9582" y="7603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3"/>
                  </a:cubicBezTo>
                  <a:lnTo>
                    <a:pt x="13526" y="10286"/>
                  </a:lnTo>
                  <a:cubicBezTo>
                    <a:pt x="13548" y="9565"/>
                    <a:pt x="13533" y="8824"/>
                    <a:pt x="13484" y="8063"/>
                  </a:cubicBezTo>
                  <a:cubicBezTo>
                    <a:pt x="13170" y="3223"/>
                    <a:pt x="10791" y="1734"/>
                    <a:pt x="9294" y="932"/>
                  </a:cubicBezTo>
                  <a:cubicBezTo>
                    <a:pt x="7959" y="215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1"/>
            <p:cNvSpPr/>
            <p:nvPr/>
          </p:nvSpPr>
          <p:spPr>
            <a:xfrm>
              <a:off x="6128182" y="1264296"/>
              <a:ext cx="69869" cy="48729"/>
            </a:xfrm>
            <a:custGeom>
              <a:avLst/>
              <a:gdLst/>
              <a:ahLst/>
              <a:cxnLst/>
              <a:rect l="l" t="t" r="r" b="b"/>
              <a:pathLst>
                <a:path w="2601" h="1814" extrusionOk="0">
                  <a:moveTo>
                    <a:pt x="1791" y="0"/>
                  </a:moveTo>
                  <a:cubicBezTo>
                    <a:pt x="1778" y="0"/>
                    <a:pt x="1765" y="0"/>
                    <a:pt x="1753" y="1"/>
                  </a:cubicBezTo>
                  <a:cubicBezTo>
                    <a:pt x="1747" y="1"/>
                    <a:pt x="1741" y="1"/>
                    <a:pt x="1735" y="1"/>
                  </a:cubicBezTo>
                  <a:cubicBezTo>
                    <a:pt x="1426" y="1"/>
                    <a:pt x="1113" y="107"/>
                    <a:pt x="859" y="284"/>
                  </a:cubicBezTo>
                  <a:cubicBezTo>
                    <a:pt x="605" y="470"/>
                    <a:pt x="401" y="707"/>
                    <a:pt x="258" y="969"/>
                  </a:cubicBezTo>
                  <a:cubicBezTo>
                    <a:pt x="113" y="1232"/>
                    <a:pt x="14" y="1516"/>
                    <a:pt x="0" y="1814"/>
                  </a:cubicBezTo>
                  <a:cubicBezTo>
                    <a:pt x="373" y="1363"/>
                    <a:pt x="708" y="945"/>
                    <a:pt x="1118" y="654"/>
                  </a:cubicBezTo>
                  <a:cubicBezTo>
                    <a:pt x="1319" y="506"/>
                    <a:pt x="1544" y="412"/>
                    <a:pt x="1788" y="350"/>
                  </a:cubicBezTo>
                  <a:cubicBezTo>
                    <a:pt x="2035" y="280"/>
                    <a:pt x="2301" y="300"/>
                    <a:pt x="2600" y="291"/>
                  </a:cubicBezTo>
                  <a:cubicBezTo>
                    <a:pt x="2374" y="129"/>
                    <a:pt x="2093" y="0"/>
                    <a:pt x="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1"/>
            <p:cNvSpPr/>
            <p:nvPr/>
          </p:nvSpPr>
          <p:spPr>
            <a:xfrm>
              <a:off x="6018289" y="109286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1"/>
            <p:cNvSpPr/>
            <p:nvPr/>
          </p:nvSpPr>
          <p:spPr>
            <a:xfrm>
              <a:off x="6204686" y="1092862"/>
              <a:ext cx="43302" cy="61864"/>
            </a:xfrm>
            <a:custGeom>
              <a:avLst/>
              <a:gdLst/>
              <a:ahLst/>
              <a:cxnLst/>
              <a:rect l="l" t="t" r="r" b="b"/>
              <a:pathLst>
                <a:path w="1612" h="2303" extrusionOk="0">
                  <a:moveTo>
                    <a:pt x="807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7" y="2303"/>
                  </a:cubicBezTo>
                  <a:cubicBezTo>
                    <a:pt x="1251" y="2303"/>
                    <a:pt x="1612" y="1787"/>
                    <a:pt x="1612" y="1152"/>
                  </a:cubicBezTo>
                  <a:cubicBezTo>
                    <a:pt x="1612" y="518"/>
                    <a:pt x="1252" y="3"/>
                    <a:pt x="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1"/>
            <p:cNvSpPr/>
            <p:nvPr/>
          </p:nvSpPr>
          <p:spPr>
            <a:xfrm>
              <a:off x="5969051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1"/>
            <p:cNvSpPr/>
            <p:nvPr/>
          </p:nvSpPr>
          <p:spPr>
            <a:xfrm>
              <a:off x="6219379" y="1196577"/>
              <a:ext cx="75564" cy="75591"/>
            </a:xfrm>
            <a:custGeom>
              <a:avLst/>
              <a:gdLst/>
              <a:ahLst/>
              <a:cxnLst/>
              <a:rect l="l" t="t" r="r" b="b"/>
              <a:pathLst>
                <a:path w="2813" h="2814" extrusionOk="0">
                  <a:moveTo>
                    <a:pt x="1408" y="1"/>
                  </a:moveTo>
                  <a:cubicBezTo>
                    <a:pt x="1408" y="1"/>
                    <a:pt x="1407" y="1"/>
                    <a:pt x="1406" y="1"/>
                  </a:cubicBezTo>
                  <a:cubicBezTo>
                    <a:pt x="629" y="1"/>
                    <a:pt x="0" y="630"/>
                    <a:pt x="0" y="1408"/>
                  </a:cubicBezTo>
                  <a:cubicBezTo>
                    <a:pt x="0" y="2185"/>
                    <a:pt x="629" y="2814"/>
                    <a:pt x="1406" y="2814"/>
                  </a:cubicBezTo>
                  <a:cubicBezTo>
                    <a:pt x="2183" y="2814"/>
                    <a:pt x="2813" y="2185"/>
                    <a:pt x="2813" y="1408"/>
                  </a:cubicBezTo>
                  <a:cubicBezTo>
                    <a:pt x="2813" y="631"/>
                    <a:pt x="218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1"/>
            <p:cNvSpPr/>
            <p:nvPr/>
          </p:nvSpPr>
          <p:spPr>
            <a:xfrm>
              <a:off x="5750419" y="739357"/>
              <a:ext cx="428457" cy="327185"/>
            </a:xfrm>
            <a:custGeom>
              <a:avLst/>
              <a:gdLst/>
              <a:ahLst/>
              <a:cxnLst/>
              <a:rect l="l" t="t" r="r" b="b"/>
              <a:pathLst>
                <a:path w="15950" h="12180" extrusionOk="0">
                  <a:moveTo>
                    <a:pt x="13537" y="1"/>
                  </a:moveTo>
                  <a:cubicBezTo>
                    <a:pt x="13537" y="1"/>
                    <a:pt x="0" y="2358"/>
                    <a:pt x="6060" y="12179"/>
                  </a:cubicBezTo>
                  <a:cubicBezTo>
                    <a:pt x="6060" y="12179"/>
                    <a:pt x="6746" y="9515"/>
                    <a:pt x="7719" y="7950"/>
                  </a:cubicBezTo>
                  <a:cubicBezTo>
                    <a:pt x="9543" y="5013"/>
                    <a:pt x="14240" y="2200"/>
                    <a:pt x="15095" y="1634"/>
                  </a:cubicBezTo>
                  <a:cubicBezTo>
                    <a:pt x="15950" y="1065"/>
                    <a:pt x="13537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1"/>
            <p:cNvSpPr/>
            <p:nvPr/>
          </p:nvSpPr>
          <p:spPr>
            <a:xfrm>
              <a:off x="5973537" y="708949"/>
              <a:ext cx="450215" cy="364981"/>
            </a:xfrm>
            <a:custGeom>
              <a:avLst/>
              <a:gdLst/>
              <a:ahLst/>
              <a:cxnLst/>
              <a:rect l="l" t="t" r="r" b="b"/>
              <a:pathLst>
                <a:path w="16760" h="13587" extrusionOk="0">
                  <a:moveTo>
                    <a:pt x="10923" y="1"/>
                  </a:moveTo>
                  <a:lnTo>
                    <a:pt x="1" y="4040"/>
                  </a:lnTo>
                  <a:cubicBezTo>
                    <a:pt x="1" y="4040"/>
                    <a:pt x="2176" y="4208"/>
                    <a:pt x="2732" y="5838"/>
                  </a:cubicBezTo>
                  <a:cubicBezTo>
                    <a:pt x="3287" y="7466"/>
                    <a:pt x="5714" y="6014"/>
                    <a:pt x="5787" y="7699"/>
                  </a:cubicBezTo>
                  <a:cubicBezTo>
                    <a:pt x="5863" y="9408"/>
                    <a:pt x="6836" y="10142"/>
                    <a:pt x="8002" y="10142"/>
                  </a:cubicBezTo>
                  <a:cubicBezTo>
                    <a:pt x="8373" y="10142"/>
                    <a:pt x="8764" y="10068"/>
                    <a:pt x="9152" y="9926"/>
                  </a:cubicBezTo>
                  <a:cubicBezTo>
                    <a:pt x="9244" y="9893"/>
                    <a:pt x="9328" y="9877"/>
                    <a:pt x="9406" y="9877"/>
                  </a:cubicBezTo>
                  <a:cubicBezTo>
                    <a:pt x="10148" y="9877"/>
                    <a:pt x="10325" y="11259"/>
                    <a:pt x="11524" y="11259"/>
                  </a:cubicBezTo>
                  <a:cubicBezTo>
                    <a:pt x="11658" y="11259"/>
                    <a:pt x="11804" y="11242"/>
                    <a:pt x="11965" y="11203"/>
                  </a:cubicBezTo>
                  <a:cubicBezTo>
                    <a:pt x="12149" y="11160"/>
                    <a:pt x="12303" y="11140"/>
                    <a:pt x="12433" y="11140"/>
                  </a:cubicBezTo>
                  <a:cubicBezTo>
                    <a:pt x="13550" y="11140"/>
                    <a:pt x="12914" y="12603"/>
                    <a:pt x="14074" y="13260"/>
                  </a:cubicBezTo>
                  <a:cubicBezTo>
                    <a:pt x="14506" y="13505"/>
                    <a:pt x="14949" y="13587"/>
                    <a:pt x="15347" y="13587"/>
                  </a:cubicBezTo>
                  <a:cubicBezTo>
                    <a:pt x="16143" y="13587"/>
                    <a:pt x="16760" y="13260"/>
                    <a:pt x="16760" y="13260"/>
                  </a:cubicBezTo>
                  <a:lnTo>
                    <a:pt x="16760" y="5838"/>
                  </a:lnTo>
                  <a:lnTo>
                    <a:pt x="10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1"/>
            <p:cNvSpPr/>
            <p:nvPr/>
          </p:nvSpPr>
          <p:spPr>
            <a:xfrm>
              <a:off x="5908262" y="1520696"/>
              <a:ext cx="231501" cy="241333"/>
            </a:xfrm>
            <a:custGeom>
              <a:avLst/>
              <a:gdLst/>
              <a:ahLst/>
              <a:cxnLst/>
              <a:rect l="l" t="t" r="r" b="b"/>
              <a:pathLst>
                <a:path w="8618" h="8984" extrusionOk="0">
                  <a:moveTo>
                    <a:pt x="1293" y="0"/>
                  </a:moveTo>
                  <a:lnTo>
                    <a:pt x="1293" y="0"/>
                  </a:lnTo>
                  <a:cubicBezTo>
                    <a:pt x="841" y="108"/>
                    <a:pt x="531" y="177"/>
                    <a:pt x="531" y="177"/>
                  </a:cubicBezTo>
                  <a:cubicBezTo>
                    <a:pt x="362" y="1428"/>
                    <a:pt x="0" y="8984"/>
                    <a:pt x="8545" y="8984"/>
                  </a:cubicBezTo>
                  <a:cubicBezTo>
                    <a:pt x="8559" y="8984"/>
                    <a:pt x="8573" y="8984"/>
                    <a:pt x="8588" y="8984"/>
                  </a:cubicBezTo>
                  <a:lnTo>
                    <a:pt x="8617" y="8984"/>
                  </a:lnTo>
                  <a:cubicBezTo>
                    <a:pt x="1276" y="8342"/>
                    <a:pt x="1141" y="1836"/>
                    <a:pt x="129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1"/>
            <p:cNvSpPr/>
            <p:nvPr/>
          </p:nvSpPr>
          <p:spPr>
            <a:xfrm>
              <a:off x="5774381" y="1132726"/>
              <a:ext cx="127651" cy="157011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0"/>
                    <a:pt x="1" y="5845"/>
                  </a:cubicBezTo>
                  <a:lnTo>
                    <a:pt x="452" y="5845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1"/>
            <p:cNvSpPr/>
            <p:nvPr/>
          </p:nvSpPr>
          <p:spPr>
            <a:xfrm>
              <a:off x="6351541" y="1156042"/>
              <a:ext cx="127651" cy="156984"/>
            </a:xfrm>
            <a:custGeom>
              <a:avLst/>
              <a:gdLst/>
              <a:ahLst/>
              <a:cxnLst/>
              <a:rect l="l" t="t" r="r" b="b"/>
              <a:pathLst>
                <a:path w="4752" h="5844" extrusionOk="0">
                  <a:moveTo>
                    <a:pt x="1" y="0"/>
                  </a:moveTo>
                  <a:lnTo>
                    <a:pt x="1" y="451"/>
                  </a:lnTo>
                  <a:cubicBezTo>
                    <a:pt x="2371" y="451"/>
                    <a:pt x="4301" y="2869"/>
                    <a:pt x="4301" y="5844"/>
                  </a:cubicBezTo>
                  <a:lnTo>
                    <a:pt x="4752" y="5844"/>
                  </a:lnTo>
                  <a:cubicBezTo>
                    <a:pt x="4752" y="2622"/>
                    <a:pt x="262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1"/>
            <p:cNvSpPr/>
            <p:nvPr/>
          </p:nvSpPr>
          <p:spPr>
            <a:xfrm>
              <a:off x="6334349" y="1533751"/>
              <a:ext cx="354155" cy="498246"/>
            </a:xfrm>
            <a:custGeom>
              <a:avLst/>
              <a:gdLst/>
              <a:ahLst/>
              <a:cxnLst/>
              <a:rect l="l" t="t" r="r" b="b"/>
              <a:pathLst>
                <a:path w="13184" h="18548" extrusionOk="0">
                  <a:moveTo>
                    <a:pt x="1446" y="1"/>
                  </a:moveTo>
                  <a:lnTo>
                    <a:pt x="1" y="18544"/>
                  </a:lnTo>
                  <a:lnTo>
                    <a:pt x="13184" y="18544"/>
                  </a:lnTo>
                  <a:cubicBezTo>
                    <a:pt x="13006" y="15730"/>
                    <a:pt x="12700" y="12397"/>
                    <a:pt x="12569" y="10648"/>
                  </a:cubicBezTo>
                  <a:cubicBezTo>
                    <a:pt x="12371" y="7999"/>
                    <a:pt x="11745" y="4700"/>
                    <a:pt x="10120" y="3775"/>
                  </a:cubicBezTo>
                  <a:cubicBezTo>
                    <a:pt x="8495" y="2850"/>
                    <a:pt x="6921" y="1893"/>
                    <a:pt x="6269" y="1516"/>
                  </a:cubicBezTo>
                  <a:cubicBezTo>
                    <a:pt x="4880" y="713"/>
                    <a:pt x="1446" y="1"/>
                    <a:pt x="1446" y="1"/>
                  </a:cubicBezTo>
                  <a:close/>
                  <a:moveTo>
                    <a:pt x="13184" y="18544"/>
                  </a:moveTo>
                  <a:cubicBezTo>
                    <a:pt x="13184" y="18545"/>
                    <a:pt x="13184" y="18546"/>
                    <a:pt x="13184" y="18547"/>
                  </a:cubicBezTo>
                  <a:lnTo>
                    <a:pt x="13184" y="185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1"/>
            <p:cNvSpPr/>
            <p:nvPr/>
          </p:nvSpPr>
          <p:spPr>
            <a:xfrm>
              <a:off x="6044641" y="1819806"/>
              <a:ext cx="661086" cy="648031"/>
            </a:xfrm>
            <a:custGeom>
              <a:avLst/>
              <a:gdLst/>
              <a:ahLst/>
              <a:cxnLst/>
              <a:rect l="l" t="t" r="r" b="b"/>
              <a:pathLst>
                <a:path w="24610" h="24124" extrusionOk="0">
                  <a:moveTo>
                    <a:pt x="13691" y="0"/>
                  </a:moveTo>
                  <a:cubicBezTo>
                    <a:pt x="13691" y="0"/>
                    <a:pt x="12668" y="5440"/>
                    <a:pt x="13691" y="8437"/>
                  </a:cubicBezTo>
                  <a:cubicBezTo>
                    <a:pt x="14718" y="11434"/>
                    <a:pt x="12590" y="13288"/>
                    <a:pt x="12590" y="13288"/>
                  </a:cubicBezTo>
                  <a:lnTo>
                    <a:pt x="6507" y="10927"/>
                  </a:lnTo>
                  <a:cubicBezTo>
                    <a:pt x="6507" y="10927"/>
                    <a:pt x="4166" y="11523"/>
                    <a:pt x="3404" y="11868"/>
                  </a:cubicBezTo>
                  <a:cubicBezTo>
                    <a:pt x="2641" y="12215"/>
                    <a:pt x="1541" y="13123"/>
                    <a:pt x="841" y="14147"/>
                  </a:cubicBezTo>
                  <a:cubicBezTo>
                    <a:pt x="141" y="15173"/>
                    <a:pt x="0" y="19446"/>
                    <a:pt x="0" y="19446"/>
                  </a:cubicBezTo>
                  <a:cubicBezTo>
                    <a:pt x="0" y="19446"/>
                    <a:pt x="3490" y="20690"/>
                    <a:pt x="5576" y="21740"/>
                  </a:cubicBezTo>
                  <a:cubicBezTo>
                    <a:pt x="6579" y="22246"/>
                    <a:pt x="13803" y="23752"/>
                    <a:pt x="14876" y="23973"/>
                  </a:cubicBezTo>
                  <a:cubicBezTo>
                    <a:pt x="15366" y="24074"/>
                    <a:pt x="16254" y="24124"/>
                    <a:pt x="17195" y="24124"/>
                  </a:cubicBezTo>
                  <a:cubicBezTo>
                    <a:pt x="18307" y="24124"/>
                    <a:pt x="19494" y="24054"/>
                    <a:pt x="20185" y="23918"/>
                  </a:cubicBezTo>
                  <a:cubicBezTo>
                    <a:pt x="21462" y="23669"/>
                    <a:pt x="23109" y="22444"/>
                    <a:pt x="23846" y="20794"/>
                  </a:cubicBezTo>
                  <a:cubicBezTo>
                    <a:pt x="24582" y="19145"/>
                    <a:pt x="24609" y="13595"/>
                    <a:pt x="24384" y="12266"/>
                  </a:cubicBezTo>
                  <a:cubicBezTo>
                    <a:pt x="24158" y="10938"/>
                    <a:pt x="23969" y="7898"/>
                    <a:pt x="23969" y="7898"/>
                  </a:cubicBezTo>
                  <a:lnTo>
                    <a:pt x="22493" y="3398"/>
                  </a:lnTo>
                  <a:lnTo>
                    <a:pt x="13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1"/>
            <p:cNvSpPr/>
            <p:nvPr/>
          </p:nvSpPr>
          <p:spPr>
            <a:xfrm>
              <a:off x="6382782" y="1992234"/>
              <a:ext cx="270693" cy="195022"/>
            </a:xfrm>
            <a:custGeom>
              <a:avLst/>
              <a:gdLst/>
              <a:ahLst/>
              <a:cxnLst/>
              <a:rect l="l" t="t" r="r" b="b"/>
              <a:pathLst>
                <a:path w="10077" h="7260" extrusionOk="0">
                  <a:moveTo>
                    <a:pt x="7806" y="0"/>
                  </a:moveTo>
                  <a:cubicBezTo>
                    <a:pt x="7806" y="0"/>
                    <a:pt x="6967" y="155"/>
                    <a:pt x="6410" y="347"/>
                  </a:cubicBezTo>
                  <a:cubicBezTo>
                    <a:pt x="5853" y="538"/>
                    <a:pt x="3851" y="1257"/>
                    <a:pt x="3490" y="1560"/>
                  </a:cubicBezTo>
                  <a:cubicBezTo>
                    <a:pt x="3131" y="1863"/>
                    <a:pt x="2610" y="2482"/>
                    <a:pt x="2168" y="3144"/>
                  </a:cubicBezTo>
                  <a:cubicBezTo>
                    <a:pt x="1728" y="3807"/>
                    <a:pt x="826" y="5111"/>
                    <a:pt x="686" y="5428"/>
                  </a:cubicBezTo>
                  <a:cubicBezTo>
                    <a:pt x="546" y="5745"/>
                    <a:pt x="204" y="6453"/>
                    <a:pt x="204" y="6453"/>
                  </a:cubicBezTo>
                  <a:lnTo>
                    <a:pt x="1" y="6869"/>
                  </a:lnTo>
                  <a:cubicBezTo>
                    <a:pt x="324" y="6889"/>
                    <a:pt x="5740" y="7260"/>
                    <a:pt x="5740" y="7260"/>
                  </a:cubicBezTo>
                  <a:cubicBezTo>
                    <a:pt x="5740" y="7260"/>
                    <a:pt x="7474" y="5839"/>
                    <a:pt x="7832" y="5676"/>
                  </a:cubicBezTo>
                  <a:cubicBezTo>
                    <a:pt x="8191" y="5514"/>
                    <a:pt x="8776" y="5366"/>
                    <a:pt x="9129" y="5265"/>
                  </a:cubicBezTo>
                  <a:cubicBezTo>
                    <a:pt x="9483" y="5162"/>
                    <a:pt x="9537" y="5014"/>
                    <a:pt x="9568" y="4726"/>
                  </a:cubicBezTo>
                  <a:cubicBezTo>
                    <a:pt x="9600" y="4441"/>
                    <a:pt x="9473" y="4251"/>
                    <a:pt x="9383" y="4231"/>
                  </a:cubicBezTo>
                  <a:cubicBezTo>
                    <a:pt x="9316" y="4216"/>
                    <a:pt x="8646" y="4117"/>
                    <a:pt x="8174" y="4117"/>
                  </a:cubicBezTo>
                  <a:cubicBezTo>
                    <a:pt x="8013" y="4117"/>
                    <a:pt x="7876" y="4128"/>
                    <a:pt x="7793" y="4158"/>
                  </a:cubicBezTo>
                  <a:cubicBezTo>
                    <a:pt x="7504" y="4262"/>
                    <a:pt x="6887" y="4468"/>
                    <a:pt x="6786" y="4505"/>
                  </a:cubicBezTo>
                  <a:lnTo>
                    <a:pt x="6786" y="4505"/>
                  </a:lnTo>
                  <a:cubicBezTo>
                    <a:pt x="6892" y="4452"/>
                    <a:pt x="7558" y="4038"/>
                    <a:pt x="7558" y="4038"/>
                  </a:cubicBezTo>
                  <a:cubicBezTo>
                    <a:pt x="7558" y="4038"/>
                    <a:pt x="8664" y="4040"/>
                    <a:pt x="9029" y="4045"/>
                  </a:cubicBezTo>
                  <a:cubicBezTo>
                    <a:pt x="9033" y="4045"/>
                    <a:pt x="9037" y="4045"/>
                    <a:pt x="9041" y="4045"/>
                  </a:cubicBezTo>
                  <a:cubicBezTo>
                    <a:pt x="9398" y="4045"/>
                    <a:pt x="9631" y="3851"/>
                    <a:pt x="9631" y="3851"/>
                  </a:cubicBezTo>
                  <a:cubicBezTo>
                    <a:pt x="10077" y="3450"/>
                    <a:pt x="9864" y="2938"/>
                    <a:pt x="9781" y="2781"/>
                  </a:cubicBezTo>
                  <a:cubicBezTo>
                    <a:pt x="9699" y="2624"/>
                    <a:pt x="9046" y="2689"/>
                    <a:pt x="8721" y="2657"/>
                  </a:cubicBezTo>
                  <a:cubicBezTo>
                    <a:pt x="8507" y="2634"/>
                    <a:pt x="8175" y="2621"/>
                    <a:pt x="7891" y="2621"/>
                  </a:cubicBezTo>
                  <a:cubicBezTo>
                    <a:pt x="7743" y="2621"/>
                    <a:pt x="7607" y="2624"/>
                    <a:pt x="7508" y="2633"/>
                  </a:cubicBezTo>
                  <a:cubicBezTo>
                    <a:pt x="7255" y="2653"/>
                    <a:pt x="6847" y="2782"/>
                    <a:pt x="6719" y="2826"/>
                  </a:cubicBezTo>
                  <a:lnTo>
                    <a:pt x="6719" y="2826"/>
                  </a:lnTo>
                  <a:cubicBezTo>
                    <a:pt x="6863" y="2772"/>
                    <a:pt x="7370" y="2580"/>
                    <a:pt x="7577" y="2572"/>
                  </a:cubicBezTo>
                  <a:cubicBezTo>
                    <a:pt x="7825" y="2561"/>
                    <a:pt x="9080" y="2539"/>
                    <a:pt x="9080" y="2539"/>
                  </a:cubicBezTo>
                  <a:cubicBezTo>
                    <a:pt x="9080" y="2539"/>
                    <a:pt x="9083" y="2540"/>
                    <a:pt x="9087" y="2540"/>
                  </a:cubicBezTo>
                  <a:cubicBezTo>
                    <a:pt x="9140" y="2540"/>
                    <a:pt x="9489" y="2520"/>
                    <a:pt x="9574" y="2022"/>
                  </a:cubicBezTo>
                  <a:cubicBezTo>
                    <a:pt x="9664" y="1481"/>
                    <a:pt x="9273" y="1216"/>
                    <a:pt x="9075" y="1165"/>
                  </a:cubicBezTo>
                  <a:cubicBezTo>
                    <a:pt x="9036" y="1155"/>
                    <a:pt x="8958" y="1151"/>
                    <a:pt x="8857" y="1151"/>
                  </a:cubicBezTo>
                  <a:cubicBezTo>
                    <a:pt x="8431" y="1151"/>
                    <a:pt x="7594" y="1223"/>
                    <a:pt x="7594" y="1223"/>
                  </a:cubicBezTo>
                  <a:lnTo>
                    <a:pt x="7748" y="1030"/>
                  </a:lnTo>
                  <a:cubicBezTo>
                    <a:pt x="8213" y="306"/>
                    <a:pt x="7806" y="0"/>
                    <a:pt x="780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1"/>
            <p:cNvSpPr/>
            <p:nvPr/>
          </p:nvSpPr>
          <p:spPr>
            <a:xfrm>
              <a:off x="6444189" y="2019579"/>
              <a:ext cx="142640" cy="83408"/>
            </a:xfrm>
            <a:custGeom>
              <a:avLst/>
              <a:gdLst/>
              <a:ahLst/>
              <a:cxnLst/>
              <a:rect l="l" t="t" r="r" b="b"/>
              <a:pathLst>
                <a:path w="5310" h="3105" extrusionOk="0">
                  <a:moveTo>
                    <a:pt x="4282" y="1"/>
                  </a:moveTo>
                  <a:cubicBezTo>
                    <a:pt x="4203" y="1"/>
                    <a:pt x="4126" y="7"/>
                    <a:pt x="4055" y="20"/>
                  </a:cubicBezTo>
                  <a:cubicBezTo>
                    <a:pt x="3566" y="113"/>
                    <a:pt x="2503" y="374"/>
                    <a:pt x="2142" y="611"/>
                  </a:cubicBezTo>
                  <a:cubicBezTo>
                    <a:pt x="1778" y="849"/>
                    <a:pt x="1499" y="1000"/>
                    <a:pt x="1330" y="1295"/>
                  </a:cubicBezTo>
                  <a:cubicBezTo>
                    <a:pt x="1162" y="1591"/>
                    <a:pt x="0" y="3105"/>
                    <a:pt x="0" y="3105"/>
                  </a:cubicBezTo>
                  <a:cubicBezTo>
                    <a:pt x="0" y="3105"/>
                    <a:pt x="580" y="2500"/>
                    <a:pt x="986" y="2036"/>
                  </a:cubicBezTo>
                  <a:cubicBezTo>
                    <a:pt x="1390" y="1572"/>
                    <a:pt x="1571" y="1062"/>
                    <a:pt x="1992" y="852"/>
                  </a:cubicBezTo>
                  <a:cubicBezTo>
                    <a:pt x="2412" y="645"/>
                    <a:pt x="3251" y="295"/>
                    <a:pt x="4046" y="188"/>
                  </a:cubicBezTo>
                  <a:cubicBezTo>
                    <a:pt x="4290" y="155"/>
                    <a:pt x="4503" y="144"/>
                    <a:pt x="4681" y="144"/>
                  </a:cubicBezTo>
                  <a:cubicBezTo>
                    <a:pt x="5084" y="144"/>
                    <a:pt x="5310" y="202"/>
                    <a:pt x="5310" y="202"/>
                  </a:cubicBezTo>
                  <a:cubicBezTo>
                    <a:pt x="5310" y="202"/>
                    <a:pt x="4752" y="1"/>
                    <a:pt x="4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1"/>
            <p:cNvSpPr/>
            <p:nvPr/>
          </p:nvSpPr>
          <p:spPr>
            <a:xfrm>
              <a:off x="6464792" y="2062908"/>
              <a:ext cx="119726" cy="75699"/>
            </a:xfrm>
            <a:custGeom>
              <a:avLst/>
              <a:gdLst/>
              <a:ahLst/>
              <a:cxnLst/>
              <a:rect l="l" t="t" r="r" b="b"/>
              <a:pathLst>
                <a:path w="4457" h="2818" extrusionOk="0">
                  <a:moveTo>
                    <a:pt x="4457" y="0"/>
                  </a:moveTo>
                  <a:cubicBezTo>
                    <a:pt x="4456" y="0"/>
                    <a:pt x="3395" y="83"/>
                    <a:pt x="2806" y="307"/>
                  </a:cubicBezTo>
                  <a:cubicBezTo>
                    <a:pt x="2216" y="533"/>
                    <a:pt x="1806" y="726"/>
                    <a:pt x="1555" y="939"/>
                  </a:cubicBezTo>
                  <a:cubicBezTo>
                    <a:pt x="1306" y="1153"/>
                    <a:pt x="877" y="1682"/>
                    <a:pt x="544" y="2042"/>
                  </a:cubicBezTo>
                  <a:cubicBezTo>
                    <a:pt x="212" y="2403"/>
                    <a:pt x="0" y="2542"/>
                    <a:pt x="71" y="2551"/>
                  </a:cubicBezTo>
                  <a:cubicBezTo>
                    <a:pt x="141" y="2559"/>
                    <a:pt x="320" y="2539"/>
                    <a:pt x="309" y="2613"/>
                  </a:cubicBezTo>
                  <a:cubicBezTo>
                    <a:pt x="297" y="2688"/>
                    <a:pt x="251" y="2818"/>
                    <a:pt x="277" y="2818"/>
                  </a:cubicBezTo>
                  <a:cubicBezTo>
                    <a:pt x="281" y="2818"/>
                    <a:pt x="288" y="2814"/>
                    <a:pt x="298" y="2804"/>
                  </a:cubicBezTo>
                  <a:cubicBezTo>
                    <a:pt x="361" y="2742"/>
                    <a:pt x="348" y="2508"/>
                    <a:pt x="429" y="2370"/>
                  </a:cubicBezTo>
                  <a:cubicBezTo>
                    <a:pt x="508" y="2233"/>
                    <a:pt x="1431" y="1253"/>
                    <a:pt x="1714" y="986"/>
                  </a:cubicBezTo>
                  <a:cubicBezTo>
                    <a:pt x="1998" y="718"/>
                    <a:pt x="2204" y="714"/>
                    <a:pt x="2534" y="536"/>
                  </a:cubicBezTo>
                  <a:cubicBezTo>
                    <a:pt x="2862" y="357"/>
                    <a:pt x="3723" y="86"/>
                    <a:pt x="4090" y="44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1"/>
            <p:cNvSpPr/>
            <p:nvPr/>
          </p:nvSpPr>
          <p:spPr>
            <a:xfrm>
              <a:off x="6489237" y="2113301"/>
              <a:ext cx="75430" cy="58426"/>
            </a:xfrm>
            <a:custGeom>
              <a:avLst/>
              <a:gdLst/>
              <a:ahLst/>
              <a:cxnLst/>
              <a:rect l="l" t="t" r="r" b="b"/>
              <a:pathLst>
                <a:path w="2808" h="2175" extrusionOk="0">
                  <a:moveTo>
                    <a:pt x="2808" y="1"/>
                  </a:moveTo>
                  <a:lnTo>
                    <a:pt x="2808" y="1"/>
                  </a:lnTo>
                  <a:cubicBezTo>
                    <a:pt x="2808" y="1"/>
                    <a:pt x="2396" y="64"/>
                    <a:pt x="2247" y="156"/>
                  </a:cubicBezTo>
                  <a:cubicBezTo>
                    <a:pt x="2094" y="250"/>
                    <a:pt x="1373" y="772"/>
                    <a:pt x="1185" y="948"/>
                  </a:cubicBezTo>
                  <a:cubicBezTo>
                    <a:pt x="999" y="1126"/>
                    <a:pt x="458" y="1559"/>
                    <a:pt x="300" y="1653"/>
                  </a:cubicBezTo>
                  <a:cubicBezTo>
                    <a:pt x="143" y="1746"/>
                    <a:pt x="1" y="1859"/>
                    <a:pt x="66" y="1862"/>
                  </a:cubicBezTo>
                  <a:cubicBezTo>
                    <a:pt x="68" y="1862"/>
                    <a:pt x="71" y="1862"/>
                    <a:pt x="75" y="1862"/>
                  </a:cubicBezTo>
                  <a:cubicBezTo>
                    <a:pt x="135" y="1862"/>
                    <a:pt x="264" y="1832"/>
                    <a:pt x="304" y="1832"/>
                  </a:cubicBezTo>
                  <a:cubicBezTo>
                    <a:pt x="312" y="1832"/>
                    <a:pt x="316" y="1833"/>
                    <a:pt x="315" y="1836"/>
                  </a:cubicBezTo>
                  <a:cubicBezTo>
                    <a:pt x="308" y="1855"/>
                    <a:pt x="269" y="2086"/>
                    <a:pt x="266" y="2162"/>
                  </a:cubicBezTo>
                  <a:cubicBezTo>
                    <a:pt x="265" y="2171"/>
                    <a:pt x="266" y="2175"/>
                    <a:pt x="268" y="2175"/>
                  </a:cubicBezTo>
                  <a:cubicBezTo>
                    <a:pt x="285" y="2175"/>
                    <a:pt x="373" y="1938"/>
                    <a:pt x="459" y="1777"/>
                  </a:cubicBezTo>
                  <a:cubicBezTo>
                    <a:pt x="556" y="1597"/>
                    <a:pt x="1495" y="789"/>
                    <a:pt x="1742" y="631"/>
                  </a:cubicBezTo>
                  <a:cubicBezTo>
                    <a:pt x="1989" y="472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1"/>
            <p:cNvSpPr/>
            <p:nvPr/>
          </p:nvSpPr>
          <p:spPr>
            <a:xfrm>
              <a:off x="6389766" y="1866868"/>
              <a:ext cx="90097" cy="236041"/>
            </a:xfrm>
            <a:custGeom>
              <a:avLst/>
              <a:gdLst/>
              <a:ahLst/>
              <a:cxnLst/>
              <a:rect l="l" t="t" r="r" b="b"/>
              <a:pathLst>
                <a:path w="3354" h="8787" extrusionOk="0">
                  <a:moveTo>
                    <a:pt x="265" y="0"/>
                  </a:moveTo>
                  <a:cubicBezTo>
                    <a:pt x="81" y="0"/>
                    <a:pt x="0" y="109"/>
                    <a:pt x="138" y="335"/>
                  </a:cubicBezTo>
                  <a:cubicBezTo>
                    <a:pt x="551" y="1010"/>
                    <a:pt x="1413" y="4158"/>
                    <a:pt x="1413" y="4158"/>
                  </a:cubicBezTo>
                  <a:lnTo>
                    <a:pt x="997" y="7236"/>
                  </a:lnTo>
                  <a:lnTo>
                    <a:pt x="925" y="8787"/>
                  </a:lnTo>
                  <a:cubicBezTo>
                    <a:pt x="925" y="8787"/>
                    <a:pt x="1910" y="7810"/>
                    <a:pt x="1798" y="6761"/>
                  </a:cubicBezTo>
                  <a:cubicBezTo>
                    <a:pt x="1691" y="5769"/>
                    <a:pt x="3353" y="1037"/>
                    <a:pt x="3156" y="1037"/>
                  </a:cubicBezTo>
                  <a:cubicBezTo>
                    <a:pt x="3145" y="1037"/>
                    <a:pt x="3127" y="1053"/>
                    <a:pt x="3103" y="1085"/>
                  </a:cubicBezTo>
                  <a:cubicBezTo>
                    <a:pt x="2683" y="1652"/>
                    <a:pt x="2317" y="3656"/>
                    <a:pt x="2247" y="3656"/>
                  </a:cubicBezTo>
                  <a:cubicBezTo>
                    <a:pt x="2243" y="3656"/>
                    <a:pt x="2240" y="3649"/>
                    <a:pt x="2238" y="3634"/>
                  </a:cubicBezTo>
                  <a:cubicBezTo>
                    <a:pt x="2201" y="3372"/>
                    <a:pt x="2088" y="2358"/>
                    <a:pt x="1675" y="1198"/>
                  </a:cubicBezTo>
                  <a:cubicBezTo>
                    <a:pt x="1401" y="426"/>
                    <a:pt x="63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1"/>
            <p:cNvSpPr/>
            <p:nvPr/>
          </p:nvSpPr>
          <p:spPr>
            <a:xfrm>
              <a:off x="5859587" y="1524564"/>
              <a:ext cx="536981" cy="271714"/>
            </a:xfrm>
            <a:custGeom>
              <a:avLst/>
              <a:gdLst/>
              <a:ahLst/>
              <a:cxnLst/>
              <a:rect l="l" t="t" r="r" b="b"/>
              <a:pathLst>
                <a:path w="19990" h="10115" extrusionOk="0">
                  <a:moveTo>
                    <a:pt x="2228" y="0"/>
                  </a:moveTo>
                  <a:lnTo>
                    <a:pt x="1" y="344"/>
                  </a:lnTo>
                  <a:cubicBezTo>
                    <a:pt x="39" y="594"/>
                    <a:pt x="71" y="876"/>
                    <a:pt x="108" y="1184"/>
                  </a:cubicBezTo>
                  <a:cubicBezTo>
                    <a:pt x="391" y="3564"/>
                    <a:pt x="864" y="7543"/>
                    <a:pt x="4755" y="9053"/>
                  </a:cubicBezTo>
                  <a:cubicBezTo>
                    <a:pt x="6597" y="9768"/>
                    <a:pt x="8460" y="10114"/>
                    <a:pt x="10225" y="10114"/>
                  </a:cubicBezTo>
                  <a:cubicBezTo>
                    <a:pt x="13506" y="10114"/>
                    <a:pt x="16448" y="8919"/>
                    <a:pt x="18293" y="6663"/>
                  </a:cubicBezTo>
                  <a:cubicBezTo>
                    <a:pt x="19732" y="4905"/>
                    <a:pt x="19888" y="2264"/>
                    <a:pt x="19961" y="996"/>
                  </a:cubicBezTo>
                  <a:cubicBezTo>
                    <a:pt x="19974" y="798"/>
                    <a:pt x="19980" y="646"/>
                    <a:pt x="19990" y="571"/>
                  </a:cubicBezTo>
                  <a:lnTo>
                    <a:pt x="17783" y="112"/>
                  </a:lnTo>
                  <a:cubicBezTo>
                    <a:pt x="17745" y="298"/>
                    <a:pt x="17731" y="522"/>
                    <a:pt x="17711" y="864"/>
                  </a:cubicBezTo>
                  <a:cubicBezTo>
                    <a:pt x="17652" y="1895"/>
                    <a:pt x="17525" y="4044"/>
                    <a:pt x="16548" y="5236"/>
                  </a:cubicBezTo>
                  <a:cubicBezTo>
                    <a:pt x="15141" y="6960"/>
                    <a:pt x="12848" y="7867"/>
                    <a:pt x="10248" y="7867"/>
                  </a:cubicBezTo>
                  <a:cubicBezTo>
                    <a:pt x="8754" y="7867"/>
                    <a:pt x="7158" y="7567"/>
                    <a:pt x="5571" y="6951"/>
                  </a:cubicBezTo>
                  <a:cubicBezTo>
                    <a:pt x="2943" y="5930"/>
                    <a:pt x="2599" y="3033"/>
                    <a:pt x="2348" y="918"/>
                  </a:cubicBezTo>
                  <a:cubicBezTo>
                    <a:pt x="2307" y="582"/>
                    <a:pt x="2271" y="274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1"/>
            <p:cNvSpPr/>
            <p:nvPr/>
          </p:nvSpPr>
          <p:spPr>
            <a:xfrm>
              <a:off x="6200334" y="3016004"/>
              <a:ext cx="66055" cy="313647"/>
            </a:xfrm>
            <a:custGeom>
              <a:avLst/>
              <a:gdLst/>
              <a:ahLst/>
              <a:cxnLst/>
              <a:rect l="l" t="t" r="r" b="b"/>
              <a:pathLst>
                <a:path w="2459" h="11676" extrusionOk="0">
                  <a:moveTo>
                    <a:pt x="447" y="1"/>
                  </a:moveTo>
                  <a:cubicBezTo>
                    <a:pt x="438" y="1"/>
                    <a:pt x="434" y="35"/>
                    <a:pt x="434" y="108"/>
                  </a:cubicBezTo>
                  <a:cubicBezTo>
                    <a:pt x="434" y="933"/>
                    <a:pt x="0" y="5412"/>
                    <a:pt x="0" y="5412"/>
                  </a:cubicBezTo>
                  <a:lnTo>
                    <a:pt x="2198" y="11676"/>
                  </a:lnTo>
                  <a:cubicBezTo>
                    <a:pt x="2198" y="11676"/>
                    <a:pt x="2459" y="8654"/>
                    <a:pt x="1710" y="6031"/>
                  </a:cubicBezTo>
                  <a:cubicBezTo>
                    <a:pt x="1028" y="3639"/>
                    <a:pt x="529" y="1"/>
                    <a:pt x="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1"/>
            <p:cNvSpPr/>
            <p:nvPr/>
          </p:nvSpPr>
          <p:spPr>
            <a:xfrm>
              <a:off x="6039564" y="2034703"/>
              <a:ext cx="144467" cy="99230"/>
            </a:xfrm>
            <a:custGeom>
              <a:avLst/>
              <a:gdLst/>
              <a:ahLst/>
              <a:cxnLst/>
              <a:rect l="l" t="t" r="r" b="b"/>
              <a:pathLst>
                <a:path w="5378" h="3694" extrusionOk="0">
                  <a:moveTo>
                    <a:pt x="458" y="1"/>
                  </a:moveTo>
                  <a:cubicBezTo>
                    <a:pt x="444" y="1"/>
                    <a:pt x="429" y="1"/>
                    <a:pt x="415" y="1"/>
                  </a:cubicBezTo>
                  <a:cubicBezTo>
                    <a:pt x="274" y="3"/>
                    <a:pt x="106" y="27"/>
                    <a:pt x="40" y="151"/>
                  </a:cubicBezTo>
                  <a:cubicBezTo>
                    <a:pt x="0" y="225"/>
                    <a:pt x="9" y="316"/>
                    <a:pt x="33" y="395"/>
                  </a:cubicBezTo>
                  <a:cubicBezTo>
                    <a:pt x="217" y="1019"/>
                    <a:pt x="1034" y="1111"/>
                    <a:pt x="1648" y="1325"/>
                  </a:cubicBezTo>
                  <a:cubicBezTo>
                    <a:pt x="1663" y="1330"/>
                    <a:pt x="1678" y="1336"/>
                    <a:pt x="1693" y="1341"/>
                  </a:cubicBezTo>
                  <a:lnTo>
                    <a:pt x="1693" y="1341"/>
                  </a:lnTo>
                  <a:cubicBezTo>
                    <a:pt x="1935" y="1417"/>
                    <a:pt x="2150" y="1542"/>
                    <a:pt x="2347" y="1697"/>
                  </a:cubicBezTo>
                  <a:lnTo>
                    <a:pt x="2347" y="1697"/>
                  </a:lnTo>
                  <a:cubicBezTo>
                    <a:pt x="2147" y="1548"/>
                    <a:pt x="1926" y="1427"/>
                    <a:pt x="1693" y="1341"/>
                  </a:cubicBezTo>
                  <a:lnTo>
                    <a:pt x="1693" y="1341"/>
                  </a:lnTo>
                  <a:cubicBezTo>
                    <a:pt x="1689" y="1340"/>
                    <a:pt x="1686" y="1339"/>
                    <a:pt x="1682" y="1338"/>
                  </a:cubicBezTo>
                  <a:lnTo>
                    <a:pt x="1682" y="1338"/>
                  </a:lnTo>
                  <a:lnTo>
                    <a:pt x="2883" y="2233"/>
                  </a:lnTo>
                  <a:cubicBezTo>
                    <a:pt x="2842" y="2178"/>
                    <a:pt x="2799" y="2124"/>
                    <a:pt x="2753" y="2072"/>
                  </a:cubicBezTo>
                  <a:lnTo>
                    <a:pt x="2753" y="2072"/>
                  </a:lnTo>
                  <a:cubicBezTo>
                    <a:pt x="2624" y="1937"/>
                    <a:pt x="2490" y="1810"/>
                    <a:pt x="2347" y="1697"/>
                  </a:cubicBezTo>
                  <a:lnTo>
                    <a:pt x="2347" y="1697"/>
                  </a:lnTo>
                  <a:cubicBezTo>
                    <a:pt x="2495" y="1808"/>
                    <a:pt x="2631" y="1934"/>
                    <a:pt x="2753" y="2072"/>
                  </a:cubicBezTo>
                  <a:lnTo>
                    <a:pt x="2753" y="2072"/>
                  </a:lnTo>
                  <a:cubicBezTo>
                    <a:pt x="2975" y="2304"/>
                    <a:pt x="3183" y="2557"/>
                    <a:pt x="3397" y="2791"/>
                  </a:cubicBezTo>
                  <a:cubicBezTo>
                    <a:pt x="3824" y="3258"/>
                    <a:pt x="4410" y="3693"/>
                    <a:pt x="5013" y="3693"/>
                  </a:cubicBezTo>
                  <a:cubicBezTo>
                    <a:pt x="5134" y="3693"/>
                    <a:pt x="5256" y="3676"/>
                    <a:pt x="5377" y="3637"/>
                  </a:cubicBezTo>
                  <a:cubicBezTo>
                    <a:pt x="4791" y="3251"/>
                    <a:pt x="4517" y="2547"/>
                    <a:pt x="4128" y="1965"/>
                  </a:cubicBezTo>
                  <a:cubicBezTo>
                    <a:pt x="3327" y="762"/>
                    <a:pt x="1903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1"/>
            <p:cNvSpPr/>
            <p:nvPr/>
          </p:nvSpPr>
          <p:spPr>
            <a:xfrm>
              <a:off x="5938467" y="1513375"/>
              <a:ext cx="400868" cy="185991"/>
            </a:xfrm>
            <a:custGeom>
              <a:avLst/>
              <a:gdLst/>
              <a:ahLst/>
              <a:cxnLst/>
              <a:rect l="l" t="t" r="r" b="b"/>
              <a:pathLst>
                <a:path w="11643" h="5402" extrusionOk="0">
                  <a:moveTo>
                    <a:pt x="11415" y="1"/>
                  </a:moveTo>
                  <a:cubicBezTo>
                    <a:pt x="11272" y="2876"/>
                    <a:pt x="8818" y="5173"/>
                    <a:pt x="5822" y="5173"/>
                  </a:cubicBezTo>
                  <a:cubicBezTo>
                    <a:pt x="2827" y="5173"/>
                    <a:pt x="374" y="2880"/>
                    <a:pt x="228" y="7"/>
                  </a:cubicBezTo>
                  <a:lnTo>
                    <a:pt x="1" y="50"/>
                  </a:lnTo>
                  <a:cubicBezTo>
                    <a:pt x="168" y="3030"/>
                    <a:pt x="2714" y="5401"/>
                    <a:pt x="5822" y="5401"/>
                  </a:cubicBezTo>
                  <a:cubicBezTo>
                    <a:pt x="8928" y="5401"/>
                    <a:pt x="11477" y="3026"/>
                    <a:pt x="11643" y="44"/>
                  </a:cubicBezTo>
                  <a:lnTo>
                    <a:pt x="114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1"/>
            <p:cNvSpPr/>
            <p:nvPr/>
          </p:nvSpPr>
          <p:spPr>
            <a:xfrm>
              <a:off x="6106448" y="1105711"/>
              <a:ext cx="53349" cy="126716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9C4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51"/>
          <p:cNvGrpSpPr/>
          <p:nvPr/>
        </p:nvGrpSpPr>
        <p:grpSpPr>
          <a:xfrm>
            <a:off x="7685772" y="1596157"/>
            <a:ext cx="861654" cy="752835"/>
            <a:chOff x="7243088" y="762855"/>
            <a:chExt cx="861654" cy="752835"/>
          </a:xfrm>
        </p:grpSpPr>
        <p:sp>
          <p:nvSpPr>
            <p:cNvPr id="3291" name="Google Shape;3291;p51"/>
            <p:cNvSpPr/>
            <p:nvPr/>
          </p:nvSpPr>
          <p:spPr>
            <a:xfrm>
              <a:off x="724399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725764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724308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724642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728449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725910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727068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732196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729660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1"/>
            <p:cNvSpPr/>
            <p:nvPr/>
          </p:nvSpPr>
          <p:spPr>
            <a:xfrm>
              <a:off x="730818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1"/>
            <p:cNvSpPr/>
            <p:nvPr/>
          </p:nvSpPr>
          <p:spPr>
            <a:xfrm>
              <a:off x="735950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733411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1"/>
            <p:cNvSpPr/>
            <p:nvPr/>
          </p:nvSpPr>
          <p:spPr>
            <a:xfrm>
              <a:off x="734570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1"/>
            <p:cNvSpPr/>
            <p:nvPr/>
          </p:nvSpPr>
          <p:spPr>
            <a:xfrm>
              <a:off x="739700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1"/>
            <p:cNvSpPr/>
            <p:nvPr/>
          </p:nvSpPr>
          <p:spPr>
            <a:xfrm>
              <a:off x="737159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1"/>
            <p:cNvSpPr/>
            <p:nvPr/>
          </p:nvSpPr>
          <p:spPr>
            <a:xfrm>
              <a:off x="738320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1"/>
            <p:cNvSpPr/>
            <p:nvPr/>
          </p:nvSpPr>
          <p:spPr>
            <a:xfrm>
              <a:off x="743448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1"/>
            <p:cNvSpPr/>
            <p:nvPr/>
          </p:nvSpPr>
          <p:spPr>
            <a:xfrm>
              <a:off x="740913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1"/>
            <p:cNvSpPr/>
            <p:nvPr/>
          </p:nvSpPr>
          <p:spPr>
            <a:xfrm>
              <a:off x="742072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1"/>
            <p:cNvSpPr/>
            <p:nvPr/>
          </p:nvSpPr>
          <p:spPr>
            <a:xfrm>
              <a:off x="747201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1"/>
            <p:cNvSpPr/>
            <p:nvPr/>
          </p:nvSpPr>
          <p:spPr>
            <a:xfrm>
              <a:off x="744663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1"/>
            <p:cNvSpPr/>
            <p:nvPr/>
          </p:nvSpPr>
          <p:spPr>
            <a:xfrm>
              <a:off x="745821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1"/>
            <p:cNvSpPr/>
            <p:nvPr/>
          </p:nvSpPr>
          <p:spPr>
            <a:xfrm>
              <a:off x="750949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1"/>
            <p:cNvSpPr/>
            <p:nvPr/>
          </p:nvSpPr>
          <p:spPr>
            <a:xfrm>
              <a:off x="748413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1"/>
            <p:cNvSpPr/>
            <p:nvPr/>
          </p:nvSpPr>
          <p:spPr>
            <a:xfrm>
              <a:off x="749571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1"/>
            <p:cNvSpPr/>
            <p:nvPr/>
          </p:nvSpPr>
          <p:spPr>
            <a:xfrm>
              <a:off x="754701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1"/>
            <p:cNvSpPr/>
            <p:nvPr/>
          </p:nvSpPr>
          <p:spPr>
            <a:xfrm>
              <a:off x="752163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1"/>
            <p:cNvSpPr/>
            <p:nvPr/>
          </p:nvSpPr>
          <p:spPr>
            <a:xfrm>
              <a:off x="753321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1"/>
            <p:cNvSpPr/>
            <p:nvPr/>
          </p:nvSpPr>
          <p:spPr>
            <a:xfrm>
              <a:off x="758451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1"/>
            <p:cNvSpPr/>
            <p:nvPr/>
          </p:nvSpPr>
          <p:spPr>
            <a:xfrm>
              <a:off x="755916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1"/>
            <p:cNvSpPr/>
            <p:nvPr/>
          </p:nvSpPr>
          <p:spPr>
            <a:xfrm>
              <a:off x="757071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1"/>
            <p:cNvSpPr/>
            <p:nvPr/>
          </p:nvSpPr>
          <p:spPr>
            <a:xfrm>
              <a:off x="762199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759664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760824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765952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1"/>
            <p:cNvSpPr/>
            <p:nvPr/>
          </p:nvSpPr>
          <p:spPr>
            <a:xfrm>
              <a:off x="763414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1"/>
            <p:cNvSpPr/>
            <p:nvPr/>
          </p:nvSpPr>
          <p:spPr>
            <a:xfrm>
              <a:off x="764572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1"/>
            <p:cNvSpPr/>
            <p:nvPr/>
          </p:nvSpPr>
          <p:spPr>
            <a:xfrm>
              <a:off x="769700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1"/>
            <p:cNvSpPr/>
            <p:nvPr/>
          </p:nvSpPr>
          <p:spPr>
            <a:xfrm>
              <a:off x="767164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1"/>
            <p:cNvSpPr/>
            <p:nvPr/>
          </p:nvSpPr>
          <p:spPr>
            <a:xfrm>
              <a:off x="768322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1"/>
            <p:cNvSpPr/>
            <p:nvPr/>
          </p:nvSpPr>
          <p:spPr>
            <a:xfrm>
              <a:off x="773450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1"/>
            <p:cNvSpPr/>
            <p:nvPr/>
          </p:nvSpPr>
          <p:spPr>
            <a:xfrm>
              <a:off x="770915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1"/>
            <p:cNvSpPr/>
            <p:nvPr/>
          </p:nvSpPr>
          <p:spPr>
            <a:xfrm>
              <a:off x="772072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777204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774663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775822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780951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778415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779576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784705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782165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783323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788451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785915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787075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792201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789666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790825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795955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793414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794575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769408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769024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6" name="Google Shape;3396;p51"/>
          <p:cNvCxnSpPr>
            <a:cxnSpLocks/>
          </p:cNvCxnSpPr>
          <p:nvPr/>
        </p:nvCxnSpPr>
        <p:spPr>
          <a:xfrm>
            <a:off x="4029013" y="216463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99" name="Google Shape;3399;p51"/>
          <p:cNvGrpSpPr/>
          <p:nvPr/>
        </p:nvGrpSpPr>
        <p:grpSpPr>
          <a:xfrm>
            <a:off x="8084725" y="4173038"/>
            <a:ext cx="339267" cy="426693"/>
            <a:chOff x="8084725" y="4173038"/>
            <a:chExt cx="339267" cy="426693"/>
          </a:xfrm>
        </p:grpSpPr>
        <p:sp>
          <p:nvSpPr>
            <p:cNvPr id="3400" name="Google Shape;3400;p51"/>
            <p:cNvSpPr/>
            <p:nvPr/>
          </p:nvSpPr>
          <p:spPr>
            <a:xfrm>
              <a:off x="8366410" y="4359494"/>
              <a:ext cx="51281" cy="75947"/>
            </a:xfrm>
            <a:custGeom>
              <a:avLst/>
              <a:gdLst/>
              <a:ahLst/>
              <a:cxnLst/>
              <a:rect l="l" t="t" r="r" b="b"/>
              <a:pathLst>
                <a:path w="3842" h="5690" extrusionOk="0">
                  <a:moveTo>
                    <a:pt x="419" y="0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6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8"/>
                    <a:pt x="2982" y="0"/>
                    <a:pt x="1924" y="0"/>
                  </a:cubicBezTo>
                  <a:close/>
                </a:path>
              </a:pathLst>
            </a:custGeom>
            <a:solidFill>
              <a:srgbClr val="F9A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1"/>
            <p:cNvSpPr/>
            <p:nvPr/>
          </p:nvSpPr>
          <p:spPr>
            <a:xfrm>
              <a:off x="8090945" y="4359494"/>
              <a:ext cx="51308" cy="75947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8" y="0"/>
                  </a:moveTo>
                  <a:cubicBezTo>
                    <a:pt x="860" y="0"/>
                    <a:pt x="1" y="858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8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1"/>
            <p:cNvSpPr/>
            <p:nvPr/>
          </p:nvSpPr>
          <p:spPr>
            <a:xfrm>
              <a:off x="8146508" y="4524422"/>
              <a:ext cx="215616" cy="69060"/>
            </a:xfrm>
            <a:custGeom>
              <a:avLst/>
              <a:gdLst/>
              <a:ahLst/>
              <a:cxnLst/>
              <a:rect l="l" t="t" r="r" b="b"/>
              <a:pathLst>
                <a:path w="16154" h="5174" extrusionOk="0">
                  <a:moveTo>
                    <a:pt x="3516" y="1"/>
                  </a:moveTo>
                  <a:lnTo>
                    <a:pt x="3516" y="1631"/>
                  </a:lnTo>
                  <a:cubicBezTo>
                    <a:pt x="3516" y="2539"/>
                    <a:pt x="2995" y="3369"/>
                    <a:pt x="2174" y="3762"/>
                  </a:cubicBezTo>
                  <a:lnTo>
                    <a:pt x="247" y="4687"/>
                  </a:lnTo>
                  <a:cubicBezTo>
                    <a:pt x="0" y="4805"/>
                    <a:pt x="85" y="5174"/>
                    <a:pt x="358" y="5174"/>
                  </a:cubicBezTo>
                  <a:lnTo>
                    <a:pt x="15798" y="5174"/>
                  </a:lnTo>
                  <a:cubicBezTo>
                    <a:pt x="16070" y="5174"/>
                    <a:pt x="16153" y="4805"/>
                    <a:pt x="15909" y="4687"/>
                  </a:cubicBezTo>
                  <a:lnTo>
                    <a:pt x="13981" y="3762"/>
                  </a:lnTo>
                  <a:cubicBezTo>
                    <a:pt x="13162" y="3369"/>
                    <a:pt x="12639" y="2539"/>
                    <a:pt x="12639" y="1631"/>
                  </a:cubicBezTo>
                  <a:lnTo>
                    <a:pt x="12639" y="1"/>
                  </a:lnTo>
                  <a:cubicBezTo>
                    <a:pt x="11039" y="1094"/>
                    <a:pt x="9274" y="1720"/>
                    <a:pt x="8078" y="1720"/>
                  </a:cubicBezTo>
                  <a:cubicBezTo>
                    <a:pt x="6881" y="1720"/>
                    <a:pt x="5114" y="1094"/>
                    <a:pt x="35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1"/>
            <p:cNvSpPr/>
            <p:nvPr/>
          </p:nvSpPr>
          <p:spPr>
            <a:xfrm>
              <a:off x="8129944" y="4210102"/>
              <a:ext cx="248704" cy="337305"/>
            </a:xfrm>
            <a:custGeom>
              <a:avLst/>
              <a:gdLst/>
              <a:ahLst/>
              <a:cxnLst/>
              <a:rect l="l" t="t" r="r" b="b"/>
              <a:pathLst>
                <a:path w="18633" h="25271" extrusionOk="0">
                  <a:moveTo>
                    <a:pt x="9317" y="1"/>
                  </a:moveTo>
                  <a:cubicBezTo>
                    <a:pt x="4110" y="1"/>
                    <a:pt x="0" y="4425"/>
                    <a:pt x="383" y="9618"/>
                  </a:cubicBezTo>
                  <a:lnTo>
                    <a:pt x="993" y="17887"/>
                  </a:lnTo>
                  <a:cubicBezTo>
                    <a:pt x="1313" y="22248"/>
                    <a:pt x="6690" y="25270"/>
                    <a:pt x="9317" y="25270"/>
                  </a:cubicBezTo>
                  <a:cubicBezTo>
                    <a:pt x="11945" y="25270"/>
                    <a:pt x="17320" y="22248"/>
                    <a:pt x="17641" y="17887"/>
                  </a:cubicBezTo>
                  <a:cubicBezTo>
                    <a:pt x="17643" y="17887"/>
                    <a:pt x="18251" y="9618"/>
                    <a:pt x="18251" y="9618"/>
                  </a:cubicBezTo>
                  <a:cubicBezTo>
                    <a:pt x="18633" y="4425"/>
                    <a:pt x="14525" y="1"/>
                    <a:pt x="931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1"/>
            <p:cNvSpPr/>
            <p:nvPr/>
          </p:nvSpPr>
          <p:spPr>
            <a:xfrm>
              <a:off x="8195317" y="4215654"/>
              <a:ext cx="182434" cy="331779"/>
            </a:xfrm>
            <a:custGeom>
              <a:avLst/>
              <a:gdLst/>
              <a:ahLst/>
              <a:cxnLst/>
              <a:rect l="l" t="t" r="r" b="b"/>
              <a:pathLst>
                <a:path w="13668" h="24857" extrusionOk="0">
                  <a:moveTo>
                    <a:pt x="7124" y="1"/>
                  </a:moveTo>
                  <a:cubicBezTo>
                    <a:pt x="9573" y="1752"/>
                    <a:pt x="11094" y="4703"/>
                    <a:pt x="10856" y="7953"/>
                  </a:cubicBezTo>
                  <a:lnTo>
                    <a:pt x="10246" y="16223"/>
                  </a:lnTo>
                  <a:cubicBezTo>
                    <a:pt x="9925" y="20584"/>
                    <a:pt x="4550" y="23606"/>
                    <a:pt x="1922" y="23606"/>
                  </a:cubicBezTo>
                  <a:cubicBezTo>
                    <a:pt x="1377" y="23606"/>
                    <a:pt x="713" y="23475"/>
                    <a:pt x="1" y="23231"/>
                  </a:cubicBezTo>
                  <a:lnTo>
                    <a:pt x="1" y="23231"/>
                  </a:lnTo>
                  <a:cubicBezTo>
                    <a:pt x="1562" y="24266"/>
                    <a:pt x="3258" y="24857"/>
                    <a:pt x="4421" y="24857"/>
                  </a:cubicBezTo>
                  <a:cubicBezTo>
                    <a:pt x="7048" y="24857"/>
                    <a:pt x="12425" y="21833"/>
                    <a:pt x="12745" y="17474"/>
                  </a:cubicBezTo>
                  <a:lnTo>
                    <a:pt x="13354" y="9203"/>
                  </a:lnTo>
                  <a:cubicBezTo>
                    <a:pt x="13667" y="4952"/>
                    <a:pt x="10970" y="1216"/>
                    <a:pt x="7124" y="1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1"/>
            <p:cNvSpPr/>
            <p:nvPr/>
          </p:nvSpPr>
          <p:spPr>
            <a:xfrm>
              <a:off x="8201283" y="4179311"/>
              <a:ext cx="104871" cy="157314"/>
            </a:xfrm>
            <a:custGeom>
              <a:avLst/>
              <a:gdLst/>
              <a:ahLst/>
              <a:cxnLst/>
              <a:rect l="l" t="t" r="r" b="b"/>
              <a:pathLst>
                <a:path w="7857" h="11786" extrusionOk="0">
                  <a:moveTo>
                    <a:pt x="1385" y="1"/>
                  </a:moveTo>
                  <a:cubicBezTo>
                    <a:pt x="1368" y="1"/>
                    <a:pt x="1351" y="7"/>
                    <a:pt x="1339" y="19"/>
                  </a:cubicBezTo>
                  <a:lnTo>
                    <a:pt x="26" y="1332"/>
                  </a:lnTo>
                  <a:cubicBezTo>
                    <a:pt x="0" y="1358"/>
                    <a:pt x="0" y="1401"/>
                    <a:pt x="26" y="1425"/>
                  </a:cubicBezTo>
                  <a:lnTo>
                    <a:pt x="2942" y="4343"/>
                  </a:lnTo>
                  <a:cubicBezTo>
                    <a:pt x="3041" y="4442"/>
                    <a:pt x="3041" y="4601"/>
                    <a:pt x="2942" y="4700"/>
                  </a:cubicBezTo>
                  <a:lnTo>
                    <a:pt x="1046" y="6595"/>
                  </a:lnTo>
                  <a:cubicBezTo>
                    <a:pt x="947" y="6694"/>
                    <a:pt x="947" y="6854"/>
                    <a:pt x="1046" y="6953"/>
                  </a:cubicBezTo>
                  <a:lnTo>
                    <a:pt x="4757" y="10663"/>
                  </a:lnTo>
                  <a:cubicBezTo>
                    <a:pt x="4797" y="10702"/>
                    <a:pt x="4797" y="10767"/>
                    <a:pt x="4757" y="10807"/>
                  </a:cubicBezTo>
                  <a:lnTo>
                    <a:pt x="3809" y="11755"/>
                  </a:lnTo>
                  <a:cubicBezTo>
                    <a:pt x="3800" y="11764"/>
                    <a:pt x="3794" y="11776"/>
                    <a:pt x="3791" y="11786"/>
                  </a:cubicBezTo>
                  <a:lnTo>
                    <a:pt x="7857" y="11786"/>
                  </a:lnTo>
                  <a:lnTo>
                    <a:pt x="7367" y="8345"/>
                  </a:lnTo>
                  <a:cubicBezTo>
                    <a:pt x="7363" y="8310"/>
                    <a:pt x="7334" y="8289"/>
                    <a:pt x="7304" y="8289"/>
                  </a:cubicBezTo>
                  <a:cubicBezTo>
                    <a:pt x="7288" y="8289"/>
                    <a:pt x="7271" y="8295"/>
                    <a:pt x="7258" y="8309"/>
                  </a:cubicBezTo>
                  <a:lnTo>
                    <a:pt x="6310" y="9257"/>
                  </a:lnTo>
                  <a:cubicBezTo>
                    <a:pt x="6290" y="9277"/>
                    <a:pt x="6263" y="9286"/>
                    <a:pt x="6237" y="9286"/>
                  </a:cubicBezTo>
                  <a:cubicBezTo>
                    <a:pt x="6211" y="9286"/>
                    <a:pt x="6186" y="9277"/>
                    <a:pt x="6166" y="9257"/>
                  </a:cubicBezTo>
                  <a:lnTo>
                    <a:pt x="3860" y="6953"/>
                  </a:lnTo>
                  <a:cubicBezTo>
                    <a:pt x="3763" y="6854"/>
                    <a:pt x="3763" y="6692"/>
                    <a:pt x="3860" y="6594"/>
                  </a:cubicBezTo>
                  <a:lnTo>
                    <a:pt x="5754" y="4700"/>
                  </a:lnTo>
                  <a:cubicBezTo>
                    <a:pt x="5853" y="4601"/>
                    <a:pt x="5853" y="4442"/>
                    <a:pt x="5754" y="4343"/>
                  </a:cubicBezTo>
                  <a:lnTo>
                    <a:pt x="1432" y="19"/>
                  </a:lnTo>
                  <a:cubicBezTo>
                    <a:pt x="1419" y="7"/>
                    <a:pt x="1402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1"/>
            <p:cNvSpPr/>
            <p:nvPr/>
          </p:nvSpPr>
          <p:spPr>
            <a:xfrm>
              <a:off x="8159494" y="4236289"/>
              <a:ext cx="105832" cy="100387"/>
            </a:xfrm>
            <a:custGeom>
              <a:avLst/>
              <a:gdLst/>
              <a:ahLst/>
              <a:cxnLst/>
              <a:rect l="l" t="t" r="r" b="b"/>
              <a:pathLst>
                <a:path w="7929" h="7521" extrusionOk="0">
                  <a:moveTo>
                    <a:pt x="6000" y="0"/>
                  </a:moveTo>
                  <a:cubicBezTo>
                    <a:pt x="4437" y="241"/>
                    <a:pt x="3016" y="993"/>
                    <a:pt x="1916" y="2177"/>
                  </a:cubicBezTo>
                  <a:cubicBezTo>
                    <a:pt x="792" y="3387"/>
                    <a:pt x="144" y="4895"/>
                    <a:pt x="36" y="6505"/>
                  </a:cubicBezTo>
                  <a:cubicBezTo>
                    <a:pt x="0" y="7055"/>
                    <a:pt x="436" y="7521"/>
                    <a:pt x="986" y="7521"/>
                  </a:cubicBezTo>
                  <a:lnTo>
                    <a:pt x="6924" y="7521"/>
                  </a:lnTo>
                  <a:cubicBezTo>
                    <a:pt x="6925" y="7509"/>
                    <a:pt x="6932" y="7499"/>
                    <a:pt x="6941" y="7489"/>
                  </a:cubicBezTo>
                  <a:lnTo>
                    <a:pt x="7888" y="6538"/>
                  </a:lnTo>
                  <a:cubicBezTo>
                    <a:pt x="7928" y="6498"/>
                    <a:pt x="7928" y="6433"/>
                    <a:pt x="7888" y="6394"/>
                  </a:cubicBezTo>
                  <a:lnTo>
                    <a:pt x="4177" y="2684"/>
                  </a:lnTo>
                  <a:cubicBezTo>
                    <a:pt x="4078" y="2585"/>
                    <a:pt x="4078" y="2425"/>
                    <a:pt x="4177" y="2326"/>
                  </a:cubicBezTo>
                  <a:lnTo>
                    <a:pt x="6073" y="431"/>
                  </a:lnTo>
                  <a:cubicBezTo>
                    <a:pt x="6172" y="332"/>
                    <a:pt x="6172" y="173"/>
                    <a:pt x="6073" y="74"/>
                  </a:cubicBezTo>
                  <a:lnTo>
                    <a:pt x="6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1"/>
            <p:cNvSpPr/>
            <p:nvPr/>
          </p:nvSpPr>
          <p:spPr>
            <a:xfrm>
              <a:off x="8251454" y="4238304"/>
              <a:ext cx="97730" cy="98344"/>
            </a:xfrm>
            <a:custGeom>
              <a:avLst/>
              <a:gdLst/>
              <a:ahLst/>
              <a:cxnLst/>
              <a:rect l="l" t="t" r="r" b="b"/>
              <a:pathLst>
                <a:path w="7322" h="7368" extrusionOk="0">
                  <a:moveTo>
                    <a:pt x="2048" y="0"/>
                  </a:moveTo>
                  <a:lnTo>
                    <a:pt x="2048" y="0"/>
                  </a:lnTo>
                  <a:cubicBezTo>
                    <a:pt x="2087" y="93"/>
                    <a:pt x="2071" y="204"/>
                    <a:pt x="1994" y="280"/>
                  </a:cubicBezTo>
                  <a:lnTo>
                    <a:pt x="100" y="2174"/>
                  </a:lnTo>
                  <a:cubicBezTo>
                    <a:pt x="1" y="2272"/>
                    <a:pt x="1" y="2434"/>
                    <a:pt x="100" y="2533"/>
                  </a:cubicBezTo>
                  <a:lnTo>
                    <a:pt x="2404" y="4837"/>
                  </a:lnTo>
                  <a:cubicBezTo>
                    <a:pt x="2424" y="4857"/>
                    <a:pt x="2451" y="4866"/>
                    <a:pt x="2477" y="4866"/>
                  </a:cubicBezTo>
                  <a:cubicBezTo>
                    <a:pt x="2503" y="4866"/>
                    <a:pt x="2528" y="4857"/>
                    <a:pt x="2548" y="4837"/>
                  </a:cubicBezTo>
                  <a:lnTo>
                    <a:pt x="3498" y="3887"/>
                  </a:lnTo>
                  <a:cubicBezTo>
                    <a:pt x="3511" y="3874"/>
                    <a:pt x="3527" y="3869"/>
                    <a:pt x="3543" y="3869"/>
                  </a:cubicBezTo>
                  <a:cubicBezTo>
                    <a:pt x="3573" y="3869"/>
                    <a:pt x="3602" y="3889"/>
                    <a:pt x="3607" y="3923"/>
                  </a:cubicBezTo>
                  <a:lnTo>
                    <a:pt x="4098" y="7367"/>
                  </a:lnTo>
                  <a:lnTo>
                    <a:pt x="6333" y="7367"/>
                  </a:lnTo>
                  <a:cubicBezTo>
                    <a:pt x="6334" y="7367"/>
                    <a:pt x="6335" y="7367"/>
                    <a:pt x="6336" y="7367"/>
                  </a:cubicBezTo>
                  <a:cubicBezTo>
                    <a:pt x="6887" y="7367"/>
                    <a:pt x="7322" y="6901"/>
                    <a:pt x="7283" y="6353"/>
                  </a:cubicBezTo>
                  <a:cubicBezTo>
                    <a:pt x="7175" y="4743"/>
                    <a:pt x="6527" y="3233"/>
                    <a:pt x="5403" y="2025"/>
                  </a:cubicBezTo>
                  <a:cubicBezTo>
                    <a:pt x="4476" y="1028"/>
                    <a:pt x="3323" y="337"/>
                    <a:pt x="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1"/>
            <p:cNvSpPr/>
            <p:nvPr/>
          </p:nvSpPr>
          <p:spPr>
            <a:xfrm>
              <a:off x="8159494" y="4319961"/>
              <a:ext cx="105846" cy="16711"/>
            </a:xfrm>
            <a:custGeom>
              <a:avLst/>
              <a:gdLst/>
              <a:ahLst/>
              <a:cxnLst/>
              <a:rect l="l" t="t" r="r" b="b"/>
              <a:pathLst>
                <a:path w="7930" h="1252" extrusionOk="0">
                  <a:moveTo>
                    <a:pt x="56" y="1"/>
                  </a:moveTo>
                  <a:cubicBezTo>
                    <a:pt x="49" y="78"/>
                    <a:pt x="42" y="157"/>
                    <a:pt x="36" y="236"/>
                  </a:cubicBezTo>
                  <a:cubicBezTo>
                    <a:pt x="0" y="786"/>
                    <a:pt x="436" y="1252"/>
                    <a:pt x="986" y="1252"/>
                  </a:cubicBezTo>
                  <a:lnTo>
                    <a:pt x="6924" y="1252"/>
                  </a:lnTo>
                  <a:cubicBezTo>
                    <a:pt x="6925" y="1240"/>
                    <a:pt x="6932" y="1230"/>
                    <a:pt x="6941" y="1220"/>
                  </a:cubicBezTo>
                  <a:lnTo>
                    <a:pt x="7891" y="272"/>
                  </a:lnTo>
                  <a:cubicBezTo>
                    <a:pt x="7930" y="233"/>
                    <a:pt x="7930" y="169"/>
                    <a:pt x="7891" y="128"/>
                  </a:cubicBezTo>
                  <a:lnTo>
                    <a:pt x="7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1"/>
            <p:cNvSpPr/>
            <p:nvPr/>
          </p:nvSpPr>
          <p:spPr>
            <a:xfrm>
              <a:off x="8279042" y="4238331"/>
              <a:ext cx="70141" cy="98291"/>
            </a:xfrm>
            <a:custGeom>
              <a:avLst/>
              <a:gdLst/>
              <a:ahLst/>
              <a:cxnLst/>
              <a:rect l="l" t="t" r="r" b="b"/>
              <a:pathLst>
                <a:path w="5255" h="7364" extrusionOk="0">
                  <a:moveTo>
                    <a:pt x="0" y="1"/>
                  </a:moveTo>
                  <a:cubicBezTo>
                    <a:pt x="297" y="232"/>
                    <a:pt x="578" y="490"/>
                    <a:pt x="840" y="772"/>
                  </a:cubicBezTo>
                  <a:cubicBezTo>
                    <a:pt x="1963" y="1981"/>
                    <a:pt x="2612" y="3489"/>
                    <a:pt x="2719" y="5101"/>
                  </a:cubicBezTo>
                  <a:cubicBezTo>
                    <a:pt x="2754" y="5620"/>
                    <a:pt x="2363" y="6068"/>
                    <a:pt x="1854" y="6112"/>
                  </a:cubicBezTo>
                  <a:lnTo>
                    <a:pt x="2033" y="7364"/>
                  </a:lnTo>
                  <a:lnTo>
                    <a:pt x="4268" y="7364"/>
                  </a:lnTo>
                  <a:cubicBezTo>
                    <a:pt x="4269" y="7364"/>
                    <a:pt x="4271" y="7364"/>
                    <a:pt x="4273" y="7364"/>
                  </a:cubicBezTo>
                  <a:cubicBezTo>
                    <a:pt x="4821" y="7364"/>
                    <a:pt x="5255" y="6898"/>
                    <a:pt x="5216" y="6351"/>
                  </a:cubicBezTo>
                  <a:cubicBezTo>
                    <a:pt x="5108" y="4741"/>
                    <a:pt x="4460" y="3231"/>
                    <a:pt x="3336" y="2023"/>
                  </a:cubicBezTo>
                  <a:cubicBezTo>
                    <a:pt x="2415" y="1031"/>
                    <a:pt x="1267" y="34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1"/>
            <p:cNvSpPr/>
            <p:nvPr/>
          </p:nvSpPr>
          <p:spPr>
            <a:xfrm>
              <a:off x="8084725" y="4173038"/>
              <a:ext cx="339267" cy="426693"/>
            </a:xfrm>
            <a:custGeom>
              <a:avLst/>
              <a:gdLst/>
              <a:ahLst/>
              <a:cxnLst/>
              <a:rect l="l" t="t" r="r" b="b"/>
              <a:pathLst>
                <a:path w="25418" h="31968" extrusionOk="0">
                  <a:moveTo>
                    <a:pt x="14846" y="5471"/>
                  </a:moveTo>
                  <a:cubicBezTo>
                    <a:pt x="17224" y="6279"/>
                    <a:pt x="19125" y="8498"/>
                    <a:pt x="19309" y="11273"/>
                  </a:cubicBezTo>
                  <a:cubicBezTo>
                    <a:pt x="19327" y="11552"/>
                    <a:pt x="19106" y="11788"/>
                    <a:pt x="18827" y="11788"/>
                  </a:cubicBezTo>
                  <a:lnTo>
                    <a:pt x="16997" y="11788"/>
                  </a:lnTo>
                  <a:lnTo>
                    <a:pt x="16564" y="8746"/>
                  </a:lnTo>
                  <a:cubicBezTo>
                    <a:pt x="16522" y="8462"/>
                    <a:pt x="16281" y="8288"/>
                    <a:pt x="16032" y="8288"/>
                  </a:cubicBezTo>
                  <a:cubicBezTo>
                    <a:pt x="15901" y="8288"/>
                    <a:pt x="15767" y="8337"/>
                    <a:pt x="15660" y="8444"/>
                  </a:cubicBezTo>
                  <a:lnTo>
                    <a:pt x="14968" y="9135"/>
                  </a:lnTo>
                  <a:lnTo>
                    <a:pt x="13077" y="7243"/>
                  </a:lnTo>
                  <a:cubicBezTo>
                    <a:pt x="14251" y="6068"/>
                    <a:pt x="14825" y="5494"/>
                    <a:pt x="14846" y="5471"/>
                  </a:cubicBezTo>
                  <a:close/>
                  <a:moveTo>
                    <a:pt x="3453" y="14440"/>
                  </a:moveTo>
                  <a:lnTo>
                    <a:pt x="3803" y="19183"/>
                  </a:lnTo>
                  <a:cubicBezTo>
                    <a:pt x="2203" y="19067"/>
                    <a:pt x="934" y="17727"/>
                    <a:pt x="934" y="16097"/>
                  </a:cubicBezTo>
                  <a:lnTo>
                    <a:pt x="934" y="15886"/>
                  </a:lnTo>
                  <a:cubicBezTo>
                    <a:pt x="934" y="15088"/>
                    <a:pt x="1584" y="14440"/>
                    <a:pt x="2382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88"/>
                    <a:pt x="24479" y="15886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3"/>
                  </a:cubicBezTo>
                  <a:lnTo>
                    <a:pt x="21960" y="14440"/>
                  </a:lnTo>
                  <a:close/>
                  <a:moveTo>
                    <a:pt x="8611" y="27177"/>
                  </a:moveTo>
                  <a:cubicBezTo>
                    <a:pt x="10072" y="28036"/>
                    <a:pt x="11589" y="28516"/>
                    <a:pt x="12705" y="28516"/>
                  </a:cubicBezTo>
                  <a:cubicBezTo>
                    <a:pt x="13773" y="28516"/>
                    <a:pt x="15297" y="28061"/>
                    <a:pt x="16800" y="27183"/>
                  </a:cubicBezTo>
                  <a:lnTo>
                    <a:pt x="16800" y="27958"/>
                  </a:lnTo>
                  <a:cubicBezTo>
                    <a:pt x="16800" y="29041"/>
                    <a:pt x="17432" y="30042"/>
                    <a:pt x="18408" y="30511"/>
                  </a:cubicBezTo>
                  <a:lnTo>
                    <a:pt x="19492" y="31030"/>
                  </a:lnTo>
                  <a:lnTo>
                    <a:pt x="5919" y="31030"/>
                  </a:lnTo>
                  <a:lnTo>
                    <a:pt x="7004" y="30511"/>
                  </a:lnTo>
                  <a:cubicBezTo>
                    <a:pt x="7980" y="30042"/>
                    <a:pt x="8611" y="29040"/>
                    <a:pt x="8611" y="27958"/>
                  </a:cubicBezTo>
                  <a:lnTo>
                    <a:pt x="8611" y="27177"/>
                  </a:lnTo>
                  <a:close/>
                  <a:moveTo>
                    <a:pt x="10119" y="0"/>
                  </a:moveTo>
                  <a:cubicBezTo>
                    <a:pt x="9983" y="0"/>
                    <a:pt x="9846" y="52"/>
                    <a:pt x="9742" y="156"/>
                  </a:cubicBezTo>
                  <a:lnTo>
                    <a:pt x="8429" y="1469"/>
                  </a:lnTo>
                  <a:cubicBezTo>
                    <a:pt x="8222" y="1676"/>
                    <a:pt x="8217" y="2014"/>
                    <a:pt x="8429" y="2224"/>
                  </a:cubicBezTo>
                  <a:lnTo>
                    <a:pt x="9191" y="2986"/>
                  </a:lnTo>
                  <a:cubicBezTo>
                    <a:pt x="5530" y="4462"/>
                    <a:pt x="2994" y="8176"/>
                    <a:pt x="3308" y="12426"/>
                  </a:cubicBezTo>
                  <a:lnTo>
                    <a:pt x="3387" y="13500"/>
                  </a:lnTo>
                  <a:lnTo>
                    <a:pt x="2385" y="13500"/>
                  </a:lnTo>
                  <a:cubicBezTo>
                    <a:pt x="1071" y="13500"/>
                    <a:pt x="0" y="14569"/>
                    <a:pt x="0" y="15885"/>
                  </a:cubicBezTo>
                  <a:lnTo>
                    <a:pt x="0" y="16094"/>
                  </a:lnTo>
                  <a:cubicBezTo>
                    <a:pt x="0" y="18265"/>
                    <a:pt x="1724" y="20040"/>
                    <a:pt x="3875" y="20123"/>
                  </a:cubicBezTo>
                  <a:lnTo>
                    <a:pt x="3918" y="20699"/>
                  </a:lnTo>
                  <a:cubicBezTo>
                    <a:pt x="4097" y="23131"/>
                    <a:pt x="5741" y="25177"/>
                    <a:pt x="7679" y="26568"/>
                  </a:cubicBezTo>
                  <a:lnTo>
                    <a:pt x="7679" y="27958"/>
                  </a:lnTo>
                  <a:cubicBezTo>
                    <a:pt x="7679" y="28683"/>
                    <a:pt x="7257" y="29353"/>
                    <a:pt x="6605" y="29666"/>
                  </a:cubicBezTo>
                  <a:lnTo>
                    <a:pt x="4677" y="30591"/>
                  </a:lnTo>
                  <a:cubicBezTo>
                    <a:pt x="4370" y="30738"/>
                    <a:pt x="4207" y="31072"/>
                    <a:pt x="4284" y="31403"/>
                  </a:cubicBezTo>
                  <a:cubicBezTo>
                    <a:pt x="4360" y="31735"/>
                    <a:pt x="4649" y="31967"/>
                    <a:pt x="4991" y="31967"/>
                  </a:cubicBezTo>
                  <a:lnTo>
                    <a:pt x="20429" y="31967"/>
                  </a:lnTo>
                  <a:cubicBezTo>
                    <a:pt x="20771" y="31967"/>
                    <a:pt x="21062" y="31735"/>
                    <a:pt x="21137" y="31403"/>
                  </a:cubicBezTo>
                  <a:cubicBezTo>
                    <a:pt x="21211" y="31072"/>
                    <a:pt x="21051" y="30738"/>
                    <a:pt x="20744" y="30591"/>
                  </a:cubicBezTo>
                  <a:lnTo>
                    <a:pt x="18815" y="29666"/>
                  </a:lnTo>
                  <a:cubicBezTo>
                    <a:pt x="18162" y="29351"/>
                    <a:pt x="17742" y="28680"/>
                    <a:pt x="17742" y="27958"/>
                  </a:cubicBezTo>
                  <a:lnTo>
                    <a:pt x="17742" y="26575"/>
                  </a:lnTo>
                  <a:cubicBezTo>
                    <a:pt x="18241" y="26216"/>
                    <a:pt x="18728" y="25809"/>
                    <a:pt x="19180" y="25354"/>
                  </a:cubicBezTo>
                  <a:cubicBezTo>
                    <a:pt x="19363" y="25170"/>
                    <a:pt x="19362" y="24874"/>
                    <a:pt x="19178" y="24692"/>
                  </a:cubicBezTo>
                  <a:cubicBezTo>
                    <a:pt x="19087" y="24601"/>
                    <a:pt x="18967" y="24555"/>
                    <a:pt x="18848" y="24555"/>
                  </a:cubicBezTo>
                  <a:cubicBezTo>
                    <a:pt x="18728" y="24555"/>
                    <a:pt x="18608" y="24601"/>
                    <a:pt x="18517" y="24694"/>
                  </a:cubicBezTo>
                  <a:cubicBezTo>
                    <a:pt x="16691" y="26523"/>
                    <a:pt x="14180" y="27579"/>
                    <a:pt x="12709" y="27579"/>
                  </a:cubicBezTo>
                  <a:cubicBezTo>
                    <a:pt x="9995" y="27579"/>
                    <a:pt x="5136" y="24465"/>
                    <a:pt x="4852" y="20631"/>
                  </a:cubicBezTo>
                  <a:cubicBezTo>
                    <a:pt x="4672" y="18186"/>
                    <a:pt x="4444" y="15095"/>
                    <a:pt x="4242" y="12360"/>
                  </a:cubicBezTo>
                  <a:cubicBezTo>
                    <a:pt x="3956" y="8489"/>
                    <a:pt x="6280" y="4976"/>
                    <a:pt x="9919" y="3715"/>
                  </a:cubicBezTo>
                  <a:lnTo>
                    <a:pt x="10663" y="4460"/>
                  </a:lnTo>
                  <a:cubicBezTo>
                    <a:pt x="10147" y="4603"/>
                    <a:pt x="9646" y="4801"/>
                    <a:pt x="9171" y="5055"/>
                  </a:cubicBezTo>
                  <a:cubicBezTo>
                    <a:pt x="8943" y="5177"/>
                    <a:pt x="8855" y="5460"/>
                    <a:pt x="8977" y="5688"/>
                  </a:cubicBezTo>
                  <a:cubicBezTo>
                    <a:pt x="9062" y="5846"/>
                    <a:pt x="9224" y="5937"/>
                    <a:pt x="9392" y="5937"/>
                  </a:cubicBezTo>
                  <a:cubicBezTo>
                    <a:pt x="9466" y="5937"/>
                    <a:pt x="9540" y="5919"/>
                    <a:pt x="9610" y="5882"/>
                  </a:cubicBezTo>
                  <a:cubicBezTo>
                    <a:pt x="9983" y="5682"/>
                    <a:pt x="10376" y="5521"/>
                    <a:pt x="10779" y="5401"/>
                  </a:cubicBezTo>
                  <a:lnTo>
                    <a:pt x="10779" y="5401"/>
                  </a:lnTo>
                  <a:lnTo>
                    <a:pt x="9449" y="6731"/>
                  </a:lnTo>
                  <a:cubicBezTo>
                    <a:pt x="9168" y="7014"/>
                    <a:pt x="9168" y="7470"/>
                    <a:pt x="9449" y="7753"/>
                  </a:cubicBezTo>
                  <a:lnTo>
                    <a:pt x="10626" y="8929"/>
                  </a:lnTo>
                  <a:cubicBezTo>
                    <a:pt x="10717" y="9021"/>
                    <a:pt x="10837" y="9066"/>
                    <a:pt x="10957" y="9066"/>
                  </a:cubicBezTo>
                  <a:cubicBezTo>
                    <a:pt x="11076" y="9066"/>
                    <a:pt x="11196" y="9021"/>
                    <a:pt x="11287" y="8929"/>
                  </a:cubicBezTo>
                  <a:cubicBezTo>
                    <a:pt x="11471" y="8746"/>
                    <a:pt x="11471" y="8450"/>
                    <a:pt x="11287" y="8266"/>
                  </a:cubicBezTo>
                  <a:lnTo>
                    <a:pt x="10263" y="7243"/>
                  </a:lnTo>
                  <a:lnTo>
                    <a:pt x="12006" y="5500"/>
                  </a:lnTo>
                  <a:cubicBezTo>
                    <a:pt x="12289" y="5217"/>
                    <a:pt x="12289" y="4761"/>
                    <a:pt x="12006" y="4478"/>
                  </a:cubicBezTo>
                  <a:lnTo>
                    <a:pt x="9376" y="1848"/>
                  </a:lnTo>
                  <a:lnTo>
                    <a:pt x="10119" y="1103"/>
                  </a:lnTo>
                  <a:lnTo>
                    <a:pt x="14007" y="4991"/>
                  </a:lnTo>
                  <a:lnTo>
                    <a:pt x="12263" y="6731"/>
                  </a:lnTo>
                  <a:cubicBezTo>
                    <a:pt x="11982" y="7014"/>
                    <a:pt x="11982" y="7470"/>
                    <a:pt x="12263" y="7753"/>
                  </a:cubicBezTo>
                  <a:lnTo>
                    <a:pt x="14568" y="10057"/>
                  </a:lnTo>
                  <a:cubicBezTo>
                    <a:pt x="14679" y="10168"/>
                    <a:pt x="14825" y="10224"/>
                    <a:pt x="14971" y="10224"/>
                  </a:cubicBezTo>
                  <a:cubicBezTo>
                    <a:pt x="15117" y="10224"/>
                    <a:pt x="15263" y="10168"/>
                    <a:pt x="15374" y="10057"/>
                  </a:cubicBezTo>
                  <a:lnTo>
                    <a:pt x="15752" y="9678"/>
                  </a:lnTo>
                  <a:lnTo>
                    <a:pt x="16053" y="11788"/>
                  </a:lnTo>
                  <a:lnTo>
                    <a:pt x="13642" y="11788"/>
                  </a:lnTo>
                  <a:lnTo>
                    <a:pt x="13824" y="11607"/>
                  </a:lnTo>
                  <a:cubicBezTo>
                    <a:pt x="14047" y="11385"/>
                    <a:pt x="14047" y="11022"/>
                    <a:pt x="13824" y="10802"/>
                  </a:cubicBezTo>
                  <a:lnTo>
                    <a:pt x="12852" y="9829"/>
                  </a:lnTo>
                  <a:cubicBezTo>
                    <a:pt x="12760" y="9737"/>
                    <a:pt x="12641" y="9691"/>
                    <a:pt x="12521" y="9691"/>
                  </a:cubicBezTo>
                  <a:cubicBezTo>
                    <a:pt x="12401" y="9691"/>
                    <a:pt x="12281" y="9737"/>
                    <a:pt x="12190" y="9829"/>
                  </a:cubicBezTo>
                  <a:cubicBezTo>
                    <a:pt x="12006" y="10013"/>
                    <a:pt x="12006" y="10308"/>
                    <a:pt x="12190" y="10491"/>
                  </a:cubicBezTo>
                  <a:lnTo>
                    <a:pt x="12902" y="11204"/>
                  </a:lnTo>
                  <a:lnTo>
                    <a:pt x="12318" y="11788"/>
                  </a:lnTo>
                  <a:lnTo>
                    <a:pt x="6588" y="11788"/>
                  </a:lnTo>
                  <a:cubicBezTo>
                    <a:pt x="6308" y="11788"/>
                    <a:pt x="6087" y="11551"/>
                    <a:pt x="6106" y="11273"/>
                  </a:cubicBezTo>
                  <a:cubicBezTo>
                    <a:pt x="6213" y="9666"/>
                    <a:pt x="6886" y="8216"/>
                    <a:pt x="8003" y="7086"/>
                  </a:cubicBezTo>
                  <a:cubicBezTo>
                    <a:pt x="8185" y="6900"/>
                    <a:pt x="8182" y="6605"/>
                    <a:pt x="7999" y="6423"/>
                  </a:cubicBezTo>
                  <a:cubicBezTo>
                    <a:pt x="7907" y="6333"/>
                    <a:pt x="7788" y="6288"/>
                    <a:pt x="7670" y="6288"/>
                  </a:cubicBezTo>
                  <a:cubicBezTo>
                    <a:pt x="7549" y="6288"/>
                    <a:pt x="7428" y="6335"/>
                    <a:pt x="7336" y="6428"/>
                  </a:cubicBezTo>
                  <a:cubicBezTo>
                    <a:pt x="6086" y="7695"/>
                    <a:pt x="5295" y="9343"/>
                    <a:pt x="5172" y="11212"/>
                  </a:cubicBezTo>
                  <a:cubicBezTo>
                    <a:pt x="5117" y="12030"/>
                    <a:pt x="5769" y="12726"/>
                    <a:pt x="6588" y="12726"/>
                  </a:cubicBezTo>
                  <a:lnTo>
                    <a:pt x="18828" y="12726"/>
                  </a:lnTo>
                  <a:cubicBezTo>
                    <a:pt x="19647" y="12726"/>
                    <a:pt x="20299" y="12032"/>
                    <a:pt x="20246" y="11212"/>
                  </a:cubicBezTo>
                  <a:cubicBezTo>
                    <a:pt x="20026" y="7931"/>
                    <a:pt x="17713" y="5316"/>
                    <a:pt x="14822" y="4480"/>
                  </a:cubicBezTo>
                  <a:cubicBezTo>
                    <a:pt x="14816" y="4474"/>
                    <a:pt x="14893" y="4551"/>
                    <a:pt x="13638" y="3296"/>
                  </a:cubicBezTo>
                  <a:lnTo>
                    <a:pt x="13638" y="3296"/>
                  </a:lnTo>
                  <a:cubicBezTo>
                    <a:pt x="18040" y="3768"/>
                    <a:pt x="21519" y="7671"/>
                    <a:pt x="21174" y="12360"/>
                  </a:cubicBezTo>
                  <a:cubicBezTo>
                    <a:pt x="20943" y="15500"/>
                    <a:pt x="20788" y="17601"/>
                    <a:pt x="20564" y="20631"/>
                  </a:cubicBezTo>
                  <a:cubicBezTo>
                    <a:pt x="20504" y="21449"/>
                    <a:pt x="20246" y="22260"/>
                    <a:pt x="19795" y="23042"/>
                  </a:cubicBezTo>
                  <a:cubicBezTo>
                    <a:pt x="19614" y="23358"/>
                    <a:pt x="19845" y="23742"/>
                    <a:pt x="20201" y="23742"/>
                  </a:cubicBezTo>
                  <a:cubicBezTo>
                    <a:pt x="20362" y="23742"/>
                    <a:pt x="20520" y="23659"/>
                    <a:pt x="20607" y="23508"/>
                  </a:cubicBezTo>
                  <a:cubicBezTo>
                    <a:pt x="21128" y="22601"/>
                    <a:pt x="21430" y="21659"/>
                    <a:pt x="21500" y="20699"/>
                  </a:cubicBezTo>
                  <a:lnTo>
                    <a:pt x="21543" y="20123"/>
                  </a:lnTo>
                  <a:cubicBezTo>
                    <a:pt x="23692" y="20040"/>
                    <a:pt x="25417" y="18265"/>
                    <a:pt x="25417" y="16094"/>
                  </a:cubicBezTo>
                  <a:lnTo>
                    <a:pt x="25417" y="15885"/>
                  </a:lnTo>
                  <a:cubicBezTo>
                    <a:pt x="25414" y="14572"/>
                    <a:pt x="24344" y="13501"/>
                    <a:pt x="23029" y="13501"/>
                  </a:cubicBezTo>
                  <a:lnTo>
                    <a:pt x="22028" y="13501"/>
                  </a:lnTo>
                  <a:lnTo>
                    <a:pt x="22107" y="12428"/>
                  </a:lnTo>
                  <a:cubicBezTo>
                    <a:pt x="22303" y="9786"/>
                    <a:pt x="21417" y="7261"/>
                    <a:pt x="19613" y="5321"/>
                  </a:cubicBezTo>
                  <a:cubicBezTo>
                    <a:pt x="17805" y="3376"/>
                    <a:pt x="15351" y="2310"/>
                    <a:pt x="12709" y="2310"/>
                  </a:cubicBezTo>
                  <a:cubicBezTo>
                    <a:pt x="12689" y="2310"/>
                    <a:pt x="12670" y="2310"/>
                    <a:pt x="12651" y="2310"/>
                  </a:cubicBezTo>
                  <a:lnTo>
                    <a:pt x="10497" y="156"/>
                  </a:lnTo>
                  <a:cubicBezTo>
                    <a:pt x="10393" y="52"/>
                    <a:pt x="10256" y="0"/>
                    <a:pt x="1011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1"/>
            <p:cNvSpPr/>
            <p:nvPr/>
          </p:nvSpPr>
          <p:spPr>
            <a:xfrm>
              <a:off x="8181636" y="4371613"/>
              <a:ext cx="62306" cy="12507"/>
            </a:xfrm>
            <a:custGeom>
              <a:avLst/>
              <a:gdLst/>
              <a:ahLst/>
              <a:cxnLst/>
              <a:rect l="l" t="t" r="r" b="b"/>
              <a:pathLst>
                <a:path w="4668" h="937" extrusionOk="0">
                  <a:moveTo>
                    <a:pt x="468" y="1"/>
                  </a:moveTo>
                  <a:cubicBezTo>
                    <a:pt x="210" y="1"/>
                    <a:pt x="0" y="210"/>
                    <a:pt x="0" y="468"/>
                  </a:cubicBezTo>
                  <a:cubicBezTo>
                    <a:pt x="0" y="727"/>
                    <a:pt x="210" y="936"/>
                    <a:pt x="468" y="936"/>
                  </a:cubicBezTo>
                  <a:lnTo>
                    <a:pt x="4199" y="936"/>
                  </a:lnTo>
                  <a:cubicBezTo>
                    <a:pt x="4457" y="936"/>
                    <a:pt x="4668" y="727"/>
                    <a:pt x="4668" y="468"/>
                  </a:cubicBezTo>
                  <a:cubicBezTo>
                    <a:pt x="4668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1"/>
            <p:cNvSpPr/>
            <p:nvPr/>
          </p:nvSpPr>
          <p:spPr>
            <a:xfrm>
              <a:off x="8248090" y="4371613"/>
              <a:ext cx="78937" cy="78577"/>
            </a:xfrm>
            <a:custGeom>
              <a:avLst/>
              <a:gdLst/>
              <a:ahLst/>
              <a:cxnLst/>
              <a:rect l="l" t="t" r="r" b="b"/>
              <a:pathLst>
                <a:path w="5914" h="5887" extrusionOk="0">
                  <a:moveTo>
                    <a:pt x="2962" y="1"/>
                  </a:moveTo>
                  <a:cubicBezTo>
                    <a:pt x="2016" y="1"/>
                    <a:pt x="1247" y="770"/>
                    <a:pt x="1247" y="1715"/>
                  </a:cubicBezTo>
                  <a:lnTo>
                    <a:pt x="1247" y="4172"/>
                  </a:lnTo>
                  <a:cubicBezTo>
                    <a:pt x="1247" y="4601"/>
                    <a:pt x="897" y="4951"/>
                    <a:pt x="468" y="4951"/>
                  </a:cubicBezTo>
                  <a:cubicBezTo>
                    <a:pt x="210" y="4951"/>
                    <a:pt x="0" y="5161"/>
                    <a:pt x="0" y="5419"/>
                  </a:cubicBezTo>
                  <a:cubicBezTo>
                    <a:pt x="0" y="5677"/>
                    <a:pt x="210" y="5887"/>
                    <a:pt x="468" y="5887"/>
                  </a:cubicBezTo>
                  <a:cubicBezTo>
                    <a:pt x="1414" y="5887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3" y="936"/>
                    <a:pt x="2962" y="936"/>
                  </a:cubicBezTo>
                  <a:lnTo>
                    <a:pt x="5446" y="936"/>
                  </a:lnTo>
                  <a:cubicBezTo>
                    <a:pt x="5704" y="936"/>
                    <a:pt x="5914" y="727"/>
                    <a:pt x="5914" y="468"/>
                  </a:cubicBezTo>
                  <a:cubicBezTo>
                    <a:pt x="5914" y="210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1"/>
            <p:cNvSpPr/>
            <p:nvPr/>
          </p:nvSpPr>
          <p:spPr>
            <a:xfrm>
              <a:off x="8206435" y="4480284"/>
              <a:ext cx="95808" cy="23505"/>
            </a:xfrm>
            <a:custGeom>
              <a:avLst/>
              <a:gdLst/>
              <a:ahLst/>
              <a:cxnLst/>
              <a:rect l="l" t="t" r="r" b="b"/>
              <a:pathLst>
                <a:path w="7178" h="1761" extrusionOk="0">
                  <a:moveTo>
                    <a:pt x="3590" y="1"/>
                  </a:moveTo>
                  <a:cubicBezTo>
                    <a:pt x="2604" y="1"/>
                    <a:pt x="1617" y="226"/>
                    <a:pt x="718" y="678"/>
                  </a:cubicBezTo>
                  <a:lnTo>
                    <a:pt x="325" y="876"/>
                  </a:lnTo>
                  <a:cubicBezTo>
                    <a:pt x="94" y="992"/>
                    <a:pt x="0" y="1273"/>
                    <a:pt x="116" y="1503"/>
                  </a:cubicBezTo>
                  <a:cubicBezTo>
                    <a:pt x="198" y="1666"/>
                    <a:pt x="364" y="1760"/>
                    <a:pt x="536" y="1760"/>
                  </a:cubicBezTo>
                  <a:cubicBezTo>
                    <a:pt x="606" y="1760"/>
                    <a:pt x="678" y="1744"/>
                    <a:pt x="745" y="1711"/>
                  </a:cubicBezTo>
                  <a:lnTo>
                    <a:pt x="1138" y="1514"/>
                  </a:lnTo>
                  <a:cubicBezTo>
                    <a:pt x="1906" y="1129"/>
                    <a:pt x="2748" y="936"/>
                    <a:pt x="3590" y="936"/>
                  </a:cubicBezTo>
                  <a:cubicBezTo>
                    <a:pt x="4432" y="936"/>
                    <a:pt x="5274" y="1129"/>
                    <a:pt x="6041" y="1514"/>
                  </a:cubicBezTo>
                  <a:lnTo>
                    <a:pt x="6434" y="1711"/>
                  </a:lnTo>
                  <a:cubicBezTo>
                    <a:pt x="6501" y="1744"/>
                    <a:pt x="6573" y="1760"/>
                    <a:pt x="6643" y="1760"/>
                  </a:cubicBezTo>
                  <a:cubicBezTo>
                    <a:pt x="6815" y="1760"/>
                    <a:pt x="6980" y="1666"/>
                    <a:pt x="7062" y="1503"/>
                  </a:cubicBezTo>
                  <a:cubicBezTo>
                    <a:pt x="7178" y="1272"/>
                    <a:pt x="7085" y="991"/>
                    <a:pt x="6853" y="876"/>
                  </a:cubicBezTo>
                  <a:lnTo>
                    <a:pt x="6460" y="678"/>
                  </a:lnTo>
                  <a:cubicBezTo>
                    <a:pt x="5562" y="226"/>
                    <a:pt x="4576" y="1"/>
                    <a:pt x="359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969;p50">
            <a:extLst>
              <a:ext uri="{FF2B5EF4-FFF2-40B4-BE49-F238E27FC236}">
                <a16:creationId xmlns:a16="http://schemas.microsoft.com/office/drawing/2014/main" id="{11937546-AD61-4886-A842-073CCBE1C399}"/>
              </a:ext>
            </a:extLst>
          </p:cNvPr>
          <p:cNvSpPr txBox="1">
            <a:spLocks/>
          </p:cNvSpPr>
          <p:nvPr/>
        </p:nvSpPr>
        <p:spPr>
          <a:xfrm>
            <a:off x="576661" y="1021707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150" name="Google Shape;1733;p43">
            <a:extLst>
              <a:ext uri="{FF2B5EF4-FFF2-40B4-BE49-F238E27FC236}">
                <a16:creationId xmlns:a16="http://schemas.microsoft.com/office/drawing/2014/main" id="{804DF5C3-1944-4BC4-9569-48DC2917A55E}"/>
              </a:ext>
            </a:extLst>
          </p:cNvPr>
          <p:cNvSpPr/>
          <p:nvPr/>
        </p:nvSpPr>
        <p:spPr>
          <a:xfrm>
            <a:off x="1154069" y="177828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735;p43">
            <a:extLst>
              <a:ext uri="{FF2B5EF4-FFF2-40B4-BE49-F238E27FC236}">
                <a16:creationId xmlns:a16="http://schemas.microsoft.com/office/drawing/2014/main" id="{B7C51D3F-53F7-40FD-A540-14994DB73C47}"/>
              </a:ext>
            </a:extLst>
          </p:cNvPr>
          <p:cNvSpPr txBox="1">
            <a:spLocks/>
          </p:cNvSpPr>
          <p:nvPr/>
        </p:nvSpPr>
        <p:spPr>
          <a:xfrm>
            <a:off x="895163" y="182923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4</a:t>
            </a:r>
          </a:p>
        </p:txBody>
      </p:sp>
      <p:grpSp>
        <p:nvGrpSpPr>
          <p:cNvPr id="152" name="Grupare 151">
            <a:extLst>
              <a:ext uri="{FF2B5EF4-FFF2-40B4-BE49-F238E27FC236}">
                <a16:creationId xmlns:a16="http://schemas.microsoft.com/office/drawing/2014/main" id="{F65D2EC6-0F76-42F8-AE2E-28AD6126DC01}"/>
              </a:ext>
            </a:extLst>
          </p:cNvPr>
          <p:cNvGrpSpPr/>
          <p:nvPr/>
        </p:nvGrpSpPr>
        <p:grpSpPr>
          <a:xfrm>
            <a:off x="7505812" y="407997"/>
            <a:ext cx="1179424" cy="1004505"/>
            <a:chOff x="5359525" y="3023859"/>
            <a:chExt cx="1179424" cy="1004505"/>
          </a:xfrm>
        </p:grpSpPr>
        <p:sp>
          <p:nvSpPr>
            <p:cNvPr id="153" name="Google Shape;2967;p50">
              <a:extLst>
                <a:ext uri="{FF2B5EF4-FFF2-40B4-BE49-F238E27FC236}">
                  <a16:creationId xmlns:a16="http://schemas.microsoft.com/office/drawing/2014/main" id="{E23413A9-A97C-4DB7-8020-0ECC67E2B8CD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3002;p50">
              <a:extLst>
                <a:ext uri="{FF2B5EF4-FFF2-40B4-BE49-F238E27FC236}">
                  <a16:creationId xmlns:a16="http://schemas.microsoft.com/office/drawing/2014/main" id="{C06B9B82-E63D-42E6-A962-07C290BCBC5F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156" name="Google Shape;3003;p50">
                <a:extLst>
                  <a:ext uri="{FF2B5EF4-FFF2-40B4-BE49-F238E27FC236}">
                    <a16:creationId xmlns:a16="http://schemas.microsoft.com/office/drawing/2014/main" id="{22E7FF7E-D324-4CC6-B98D-C384A0D49FD4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004;p50">
                <a:extLst>
                  <a:ext uri="{FF2B5EF4-FFF2-40B4-BE49-F238E27FC236}">
                    <a16:creationId xmlns:a16="http://schemas.microsoft.com/office/drawing/2014/main" id="{A02F912D-06A9-435C-896E-BB1FEBE7752A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005;p50">
                <a:extLst>
                  <a:ext uri="{FF2B5EF4-FFF2-40B4-BE49-F238E27FC236}">
                    <a16:creationId xmlns:a16="http://schemas.microsoft.com/office/drawing/2014/main" id="{3F385B14-84B6-4D91-BBEB-0F6F66BC946A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006;p50">
                <a:extLst>
                  <a:ext uri="{FF2B5EF4-FFF2-40B4-BE49-F238E27FC236}">
                    <a16:creationId xmlns:a16="http://schemas.microsoft.com/office/drawing/2014/main" id="{98FB7502-C702-4539-85A8-BD651E9EB7DD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007;p50">
                <a:extLst>
                  <a:ext uri="{FF2B5EF4-FFF2-40B4-BE49-F238E27FC236}">
                    <a16:creationId xmlns:a16="http://schemas.microsoft.com/office/drawing/2014/main" id="{685D78BF-6FB4-4AF9-AEA6-0A91474EECA9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008;p50">
                <a:extLst>
                  <a:ext uri="{FF2B5EF4-FFF2-40B4-BE49-F238E27FC236}">
                    <a16:creationId xmlns:a16="http://schemas.microsoft.com/office/drawing/2014/main" id="{46035878-82BA-41DF-81F2-D8987E06215C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009;p50">
                <a:extLst>
                  <a:ext uri="{FF2B5EF4-FFF2-40B4-BE49-F238E27FC236}">
                    <a16:creationId xmlns:a16="http://schemas.microsoft.com/office/drawing/2014/main" id="{ECB3964B-50D6-40A0-8D28-1A7DB763E369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010;p50">
                <a:extLst>
                  <a:ext uri="{FF2B5EF4-FFF2-40B4-BE49-F238E27FC236}">
                    <a16:creationId xmlns:a16="http://schemas.microsoft.com/office/drawing/2014/main" id="{31626CA4-027F-4D4A-8A39-DB40FF094222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011;p50">
                <a:extLst>
                  <a:ext uri="{FF2B5EF4-FFF2-40B4-BE49-F238E27FC236}">
                    <a16:creationId xmlns:a16="http://schemas.microsoft.com/office/drawing/2014/main" id="{2A622C66-B6F3-44FC-A8F8-16917E1BDAA4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3033;p50">
              <a:extLst>
                <a:ext uri="{FF2B5EF4-FFF2-40B4-BE49-F238E27FC236}">
                  <a16:creationId xmlns:a16="http://schemas.microsoft.com/office/drawing/2014/main" id="{17217844-24B3-4C29-A860-70593AD99842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65" name="Imagine 164">
            <a:hlinkClick r:id="rId3" action="ppaction://hlinksldjump"/>
            <a:extLst>
              <a:ext uri="{FF2B5EF4-FFF2-40B4-BE49-F238E27FC236}">
                <a16:creationId xmlns:a16="http://schemas.microsoft.com/office/drawing/2014/main" id="{9D1ECF28-7152-46E1-A347-503D8218E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334588" y="4204133"/>
            <a:ext cx="1053375" cy="6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4"/>
                </a:solidFill>
              </a:rPr>
              <a:t>Regulile jocului</a:t>
            </a:r>
            <a:endParaRPr dirty="0"/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1925" lvl="0" indent="0" algn="l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50"/>
              <a:buNone/>
            </a:pPr>
            <a:endParaRPr sz="105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1579404" y="495836"/>
            <a:ext cx="3609799" cy="613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4" name="Google Shape;3754;p5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863506" y="1881453"/>
                <a:ext cx="3898069" cy="17186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400" dirty="0"/>
                  <a:t>Aflați soluția inecuației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o-R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−8&gt;0</m:t>
                    </m:r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3754" name="Google Shape;3754;p5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63506" y="1881453"/>
                <a:ext cx="3898069" cy="1718633"/>
              </a:xfrm>
              <a:prstGeom prst="rect">
                <a:avLst/>
              </a:prstGeom>
              <a:blipFill>
                <a:blip r:embed="rId3"/>
                <a:stretch>
                  <a:fillRect l="-2504" t="-355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56" name="Google Shape;3756;p55"/>
          <p:cNvGrpSpPr/>
          <p:nvPr/>
        </p:nvGrpSpPr>
        <p:grpSpPr>
          <a:xfrm>
            <a:off x="6550306" y="3598753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55"/>
          <p:cNvGrpSpPr/>
          <p:nvPr/>
        </p:nvGrpSpPr>
        <p:grpSpPr>
          <a:xfrm>
            <a:off x="7784014" y="1048017"/>
            <a:ext cx="1134950" cy="991675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489632"/>
            <a:ext cx="745681" cy="929720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55"/>
          <p:cNvGrpSpPr/>
          <p:nvPr/>
        </p:nvGrpSpPr>
        <p:grpSpPr>
          <a:xfrm>
            <a:off x="696745" y="3668095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733;p43">
            <a:extLst>
              <a:ext uri="{FF2B5EF4-FFF2-40B4-BE49-F238E27FC236}">
                <a16:creationId xmlns:a16="http://schemas.microsoft.com/office/drawing/2014/main" id="{E3986B73-517D-4F05-A2FE-E7C26443561C}"/>
              </a:ext>
            </a:extLst>
          </p:cNvPr>
          <p:cNvSpPr/>
          <p:nvPr/>
        </p:nvSpPr>
        <p:spPr>
          <a:xfrm>
            <a:off x="2133396" y="110049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735;p43">
            <a:extLst>
              <a:ext uri="{FF2B5EF4-FFF2-40B4-BE49-F238E27FC236}">
                <a16:creationId xmlns:a16="http://schemas.microsoft.com/office/drawing/2014/main" id="{BA207934-58CA-4356-A44A-8094406FE328}"/>
              </a:ext>
            </a:extLst>
          </p:cNvPr>
          <p:cNvSpPr txBox="1">
            <a:spLocks/>
          </p:cNvSpPr>
          <p:nvPr/>
        </p:nvSpPr>
        <p:spPr>
          <a:xfrm>
            <a:off x="1874490" y="115144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1</a:t>
            </a:r>
          </a:p>
        </p:txBody>
      </p:sp>
      <p:grpSp>
        <p:nvGrpSpPr>
          <p:cNvPr id="187" name="Grupare 186">
            <a:extLst>
              <a:ext uri="{FF2B5EF4-FFF2-40B4-BE49-F238E27FC236}">
                <a16:creationId xmlns:a16="http://schemas.microsoft.com/office/drawing/2014/main" id="{F33A8C09-C471-4300-B696-5D375C3CFA0A}"/>
              </a:ext>
            </a:extLst>
          </p:cNvPr>
          <p:cNvGrpSpPr/>
          <p:nvPr/>
        </p:nvGrpSpPr>
        <p:grpSpPr>
          <a:xfrm>
            <a:off x="8229032" y="58953"/>
            <a:ext cx="721863" cy="652726"/>
            <a:chOff x="5328702" y="498688"/>
            <a:chExt cx="1179424" cy="1004505"/>
          </a:xfrm>
        </p:grpSpPr>
        <p:sp>
          <p:nvSpPr>
            <p:cNvPr id="188" name="Google Shape;2967;p50">
              <a:extLst>
                <a:ext uri="{FF2B5EF4-FFF2-40B4-BE49-F238E27FC236}">
                  <a16:creationId xmlns:a16="http://schemas.microsoft.com/office/drawing/2014/main" id="{D5C196C6-F43C-461C-B029-4E509781B80D}"/>
                </a:ext>
              </a:extLst>
            </p:cNvPr>
            <p:cNvSpPr/>
            <p:nvPr/>
          </p:nvSpPr>
          <p:spPr>
            <a:xfrm>
              <a:off x="5328702" y="498688"/>
              <a:ext cx="1179424" cy="100450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89" name="Google Shape;3002;p50">
              <a:extLst>
                <a:ext uri="{FF2B5EF4-FFF2-40B4-BE49-F238E27FC236}">
                  <a16:creationId xmlns:a16="http://schemas.microsoft.com/office/drawing/2014/main" id="{C75FC564-5D44-4DE3-A0B0-D77F7146E58F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191" name="Google Shape;3003;p50">
                <a:extLst>
                  <a:ext uri="{FF2B5EF4-FFF2-40B4-BE49-F238E27FC236}">
                    <a16:creationId xmlns:a16="http://schemas.microsoft.com/office/drawing/2014/main" id="{E6BECBC1-FD58-4F0F-907E-7C50F935E5AE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2" name="Google Shape;3004;p50">
                <a:extLst>
                  <a:ext uri="{FF2B5EF4-FFF2-40B4-BE49-F238E27FC236}">
                    <a16:creationId xmlns:a16="http://schemas.microsoft.com/office/drawing/2014/main" id="{BD2D9349-4F38-43DD-A619-D5872DA67613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3" name="Google Shape;3005;p50">
                <a:extLst>
                  <a:ext uri="{FF2B5EF4-FFF2-40B4-BE49-F238E27FC236}">
                    <a16:creationId xmlns:a16="http://schemas.microsoft.com/office/drawing/2014/main" id="{EF7DD094-E5FF-43C3-9CA3-597AB9833434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4" name="Google Shape;3006;p50">
                <a:extLst>
                  <a:ext uri="{FF2B5EF4-FFF2-40B4-BE49-F238E27FC236}">
                    <a16:creationId xmlns:a16="http://schemas.microsoft.com/office/drawing/2014/main" id="{856ED717-DE4C-4D6A-A399-84200CCBF4CD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5" name="Google Shape;3007;p50">
                <a:extLst>
                  <a:ext uri="{FF2B5EF4-FFF2-40B4-BE49-F238E27FC236}">
                    <a16:creationId xmlns:a16="http://schemas.microsoft.com/office/drawing/2014/main" id="{E5879448-B552-44B4-81D7-A83B7A6A191A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6" name="Google Shape;3008;p50">
                <a:extLst>
                  <a:ext uri="{FF2B5EF4-FFF2-40B4-BE49-F238E27FC236}">
                    <a16:creationId xmlns:a16="http://schemas.microsoft.com/office/drawing/2014/main" id="{9C5C2C8B-0F06-4DFE-8727-157626E76AA6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7" name="Google Shape;3009;p50">
                <a:extLst>
                  <a:ext uri="{FF2B5EF4-FFF2-40B4-BE49-F238E27FC236}">
                    <a16:creationId xmlns:a16="http://schemas.microsoft.com/office/drawing/2014/main" id="{A081EB08-171E-4C63-A2CD-642D2939ADF3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8" name="Google Shape;3010;p50">
                <a:extLst>
                  <a:ext uri="{FF2B5EF4-FFF2-40B4-BE49-F238E27FC236}">
                    <a16:creationId xmlns:a16="http://schemas.microsoft.com/office/drawing/2014/main" id="{FB9E278B-EC20-4CD6-8AA2-24F548E7C34D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99" name="Google Shape;3011;p50">
                <a:extLst>
                  <a:ext uri="{FF2B5EF4-FFF2-40B4-BE49-F238E27FC236}">
                    <a16:creationId xmlns:a16="http://schemas.microsoft.com/office/drawing/2014/main" id="{1DD4D2A7-300B-4146-82CF-A15613B62C99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90" name="Google Shape;3033;p50">
              <a:extLst>
                <a:ext uri="{FF2B5EF4-FFF2-40B4-BE49-F238E27FC236}">
                  <a16:creationId xmlns:a16="http://schemas.microsoft.com/office/drawing/2014/main" id="{E651E0FE-7E6D-4C32-9984-200381C882BF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200" name="Imagine 199">
            <a:hlinkClick r:id="rId4" action="ppaction://hlinksldjump"/>
            <a:extLst>
              <a:ext uri="{FF2B5EF4-FFF2-40B4-BE49-F238E27FC236}">
                <a16:creationId xmlns:a16="http://schemas.microsoft.com/office/drawing/2014/main" id="{CF0EC0F8-CFC1-4645-8842-3118DFC112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49193" y="4401163"/>
            <a:ext cx="1053375" cy="636571"/>
          </a:xfrm>
          <a:prstGeom prst="rect">
            <a:avLst/>
          </a:prstGeom>
        </p:spPr>
      </p:pic>
      <p:grpSp>
        <p:nvGrpSpPr>
          <p:cNvPr id="201" name="Google Shape;2068;p45">
            <a:extLst>
              <a:ext uri="{FF2B5EF4-FFF2-40B4-BE49-F238E27FC236}">
                <a16:creationId xmlns:a16="http://schemas.microsoft.com/office/drawing/2014/main" id="{AC741492-EAAB-4F8E-9D1B-577F19BE61F2}"/>
              </a:ext>
            </a:extLst>
          </p:cNvPr>
          <p:cNvGrpSpPr/>
          <p:nvPr/>
        </p:nvGrpSpPr>
        <p:grpSpPr>
          <a:xfrm>
            <a:off x="8498794" y="4541273"/>
            <a:ext cx="331303" cy="416636"/>
            <a:chOff x="8088713" y="4178066"/>
            <a:chExt cx="331303" cy="416636"/>
          </a:xfrm>
        </p:grpSpPr>
        <p:sp>
          <p:nvSpPr>
            <p:cNvPr id="202" name="Google Shape;2069;p45">
              <a:extLst>
                <a:ext uri="{FF2B5EF4-FFF2-40B4-BE49-F238E27FC236}">
                  <a16:creationId xmlns:a16="http://schemas.microsoft.com/office/drawing/2014/main" id="{47EF4140-B1C6-40A8-9B8C-ACE575D874F3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70;p45">
              <a:extLst>
                <a:ext uri="{FF2B5EF4-FFF2-40B4-BE49-F238E27FC236}">
                  <a16:creationId xmlns:a16="http://schemas.microsoft.com/office/drawing/2014/main" id="{0411EE73-FF8E-4C7B-835B-916C5072E242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71;p45">
              <a:extLst>
                <a:ext uri="{FF2B5EF4-FFF2-40B4-BE49-F238E27FC236}">
                  <a16:creationId xmlns:a16="http://schemas.microsoft.com/office/drawing/2014/main" id="{29F41DC6-1D79-4BFB-8826-A9BA3A3E3B5B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72;p45">
              <a:extLst>
                <a:ext uri="{FF2B5EF4-FFF2-40B4-BE49-F238E27FC236}">
                  <a16:creationId xmlns:a16="http://schemas.microsoft.com/office/drawing/2014/main" id="{54D519A6-1B45-4D8E-B8ED-80740FB8C8CF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73;p45">
              <a:extLst>
                <a:ext uri="{FF2B5EF4-FFF2-40B4-BE49-F238E27FC236}">
                  <a16:creationId xmlns:a16="http://schemas.microsoft.com/office/drawing/2014/main" id="{91BE3C24-BC64-47A5-BAAB-F78126EBDA20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4;p45">
              <a:extLst>
                <a:ext uri="{FF2B5EF4-FFF2-40B4-BE49-F238E27FC236}">
                  <a16:creationId xmlns:a16="http://schemas.microsoft.com/office/drawing/2014/main" id="{9F38BA8A-21F2-4119-BC65-8F419E4DA255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75;p45">
              <a:extLst>
                <a:ext uri="{FF2B5EF4-FFF2-40B4-BE49-F238E27FC236}">
                  <a16:creationId xmlns:a16="http://schemas.microsoft.com/office/drawing/2014/main" id="{70674E98-65E1-421F-BEE8-40ECA9EA4C39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76;p45">
              <a:extLst>
                <a:ext uri="{FF2B5EF4-FFF2-40B4-BE49-F238E27FC236}">
                  <a16:creationId xmlns:a16="http://schemas.microsoft.com/office/drawing/2014/main" id="{3F5E8B25-F4EC-4B78-81E5-4B248BA56A92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77;p45">
              <a:extLst>
                <a:ext uri="{FF2B5EF4-FFF2-40B4-BE49-F238E27FC236}">
                  <a16:creationId xmlns:a16="http://schemas.microsoft.com/office/drawing/2014/main" id="{11A514B8-702C-4AC6-82EA-A17233D13C93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78;p45">
              <a:extLst>
                <a:ext uri="{FF2B5EF4-FFF2-40B4-BE49-F238E27FC236}">
                  <a16:creationId xmlns:a16="http://schemas.microsoft.com/office/drawing/2014/main" id="{6AA1BAE2-5787-4627-B945-3495EAC64A6B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79;p45">
              <a:extLst>
                <a:ext uri="{FF2B5EF4-FFF2-40B4-BE49-F238E27FC236}">
                  <a16:creationId xmlns:a16="http://schemas.microsoft.com/office/drawing/2014/main" id="{2E3036BD-C7C2-4C85-8FB5-A6BD22B37A9C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80;p45">
              <a:extLst>
                <a:ext uri="{FF2B5EF4-FFF2-40B4-BE49-F238E27FC236}">
                  <a16:creationId xmlns:a16="http://schemas.microsoft.com/office/drawing/2014/main" id="{EA6E7D09-7249-484E-AD30-92550FFBDB27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81;p45">
              <a:extLst>
                <a:ext uri="{FF2B5EF4-FFF2-40B4-BE49-F238E27FC236}">
                  <a16:creationId xmlns:a16="http://schemas.microsoft.com/office/drawing/2014/main" id="{C7AFBB11-1D23-48C3-83C3-7F0B06B7277F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82;p45">
              <a:extLst>
                <a:ext uri="{FF2B5EF4-FFF2-40B4-BE49-F238E27FC236}">
                  <a16:creationId xmlns:a16="http://schemas.microsoft.com/office/drawing/2014/main" id="{516B2357-88A6-4938-ADEA-3AB52B84A4D8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83;p45">
              <a:extLst>
                <a:ext uri="{FF2B5EF4-FFF2-40B4-BE49-F238E27FC236}">
                  <a16:creationId xmlns:a16="http://schemas.microsoft.com/office/drawing/2014/main" id="{EBC24CB4-5B89-4EAA-920C-89F6CC897F0E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84;p45">
              <a:extLst>
                <a:ext uri="{FF2B5EF4-FFF2-40B4-BE49-F238E27FC236}">
                  <a16:creationId xmlns:a16="http://schemas.microsoft.com/office/drawing/2014/main" id="{A7278CDF-6D38-4818-8B1D-1E2726891653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85;p45">
              <a:extLst>
                <a:ext uri="{FF2B5EF4-FFF2-40B4-BE49-F238E27FC236}">
                  <a16:creationId xmlns:a16="http://schemas.microsoft.com/office/drawing/2014/main" id="{97D37C2A-58B0-4B4F-9688-60D00BEF537C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86;p45">
              <a:extLst>
                <a:ext uri="{FF2B5EF4-FFF2-40B4-BE49-F238E27FC236}">
                  <a16:creationId xmlns:a16="http://schemas.microsoft.com/office/drawing/2014/main" id="{B9D5B4AE-9F6F-4C3B-B917-3308B304C2C5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842889A9-D2A2-4B36-85C5-BC069155A453}"/>
              </a:ext>
            </a:extLst>
          </p:cNvPr>
          <p:cNvSpPr txBox="1">
            <a:spLocks/>
          </p:cNvSpPr>
          <p:nvPr/>
        </p:nvSpPr>
        <p:spPr>
          <a:xfrm>
            <a:off x="7506430" y="4611085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1" name="Google Shape;3941;p56"/>
          <p:cNvGrpSpPr/>
          <p:nvPr/>
        </p:nvGrpSpPr>
        <p:grpSpPr>
          <a:xfrm>
            <a:off x="8088900" y="4178280"/>
            <a:ext cx="330942" cy="416236"/>
            <a:chOff x="8088900" y="4178280"/>
            <a:chExt cx="330942" cy="416236"/>
          </a:xfrm>
        </p:grpSpPr>
        <p:sp>
          <p:nvSpPr>
            <p:cNvPr id="3942" name="Google Shape;3942;p56"/>
            <p:cNvSpPr/>
            <p:nvPr/>
          </p:nvSpPr>
          <p:spPr>
            <a:xfrm>
              <a:off x="8363660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1" y="0"/>
                  </a:moveTo>
                  <a:lnTo>
                    <a:pt x="0" y="5690"/>
                  </a:lnTo>
                  <a:lnTo>
                    <a:pt x="278" y="5690"/>
                  </a:lnTo>
                  <a:cubicBezTo>
                    <a:pt x="2246" y="5690"/>
                    <a:pt x="3840" y="4094"/>
                    <a:pt x="3843" y="2128"/>
                  </a:cubicBezTo>
                  <a:lnTo>
                    <a:pt x="3843" y="1919"/>
                  </a:lnTo>
                  <a:cubicBezTo>
                    <a:pt x="3843" y="859"/>
                    <a:pt x="2983" y="0"/>
                    <a:pt x="1924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6"/>
            <p:cNvSpPr/>
            <p:nvPr/>
          </p:nvSpPr>
          <p:spPr>
            <a:xfrm>
              <a:off x="8094967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1918" y="0"/>
                  </a:moveTo>
                  <a:cubicBezTo>
                    <a:pt x="859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7" y="5690"/>
                    <a:pt x="3564" y="5690"/>
                  </a:cubicBezTo>
                  <a:lnTo>
                    <a:pt x="3842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6"/>
            <p:cNvSpPr/>
            <p:nvPr/>
          </p:nvSpPr>
          <p:spPr>
            <a:xfrm>
              <a:off x="8149166" y="4521092"/>
              <a:ext cx="210312" cy="67352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80" y="3761"/>
                  </a:lnTo>
                  <a:cubicBezTo>
                    <a:pt x="13160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8" y="1721"/>
                  </a:cubicBezTo>
                  <a:cubicBezTo>
                    <a:pt x="6881" y="1721"/>
                    <a:pt x="5115" y="1093"/>
                    <a:pt x="3516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6"/>
            <p:cNvSpPr/>
            <p:nvPr/>
          </p:nvSpPr>
          <p:spPr>
            <a:xfrm>
              <a:off x="8133022" y="4214513"/>
              <a:ext cx="242602" cy="329002"/>
            </a:xfrm>
            <a:custGeom>
              <a:avLst/>
              <a:gdLst/>
              <a:ahLst/>
              <a:cxnLst/>
              <a:rect l="l" t="t" r="r" b="b"/>
              <a:pathLst>
                <a:path w="18633" h="25269" extrusionOk="0">
                  <a:moveTo>
                    <a:pt x="9318" y="1"/>
                  </a:moveTo>
                  <a:cubicBezTo>
                    <a:pt x="4112" y="1"/>
                    <a:pt x="1" y="4423"/>
                    <a:pt x="385" y="9616"/>
                  </a:cubicBezTo>
                  <a:lnTo>
                    <a:pt x="995" y="17887"/>
                  </a:lnTo>
                  <a:cubicBezTo>
                    <a:pt x="1315" y="22248"/>
                    <a:pt x="6692" y="25269"/>
                    <a:pt x="9319" y="25269"/>
                  </a:cubicBezTo>
                  <a:cubicBezTo>
                    <a:pt x="11947" y="25269"/>
                    <a:pt x="17322" y="22245"/>
                    <a:pt x="17643" y="17887"/>
                  </a:cubicBezTo>
                  <a:cubicBezTo>
                    <a:pt x="17642" y="17884"/>
                    <a:pt x="18250" y="9616"/>
                    <a:pt x="18250" y="9616"/>
                  </a:cubicBezTo>
                  <a:cubicBezTo>
                    <a:pt x="18632" y="4423"/>
                    <a:pt x="14522" y="1"/>
                    <a:pt x="9318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6"/>
            <p:cNvSpPr/>
            <p:nvPr/>
          </p:nvSpPr>
          <p:spPr>
            <a:xfrm>
              <a:off x="8196791" y="4219903"/>
              <a:ext cx="177931" cy="323573"/>
            </a:xfrm>
            <a:custGeom>
              <a:avLst/>
              <a:gdLst/>
              <a:ahLst/>
              <a:cxnLst/>
              <a:rect l="l" t="t" r="r" b="b"/>
              <a:pathLst>
                <a:path w="13666" h="24852" extrusionOk="0">
                  <a:moveTo>
                    <a:pt x="7122" y="0"/>
                  </a:moveTo>
                  <a:lnTo>
                    <a:pt x="7122" y="0"/>
                  </a:lnTo>
                  <a:cubicBezTo>
                    <a:pt x="9573" y="1752"/>
                    <a:pt x="11094" y="4702"/>
                    <a:pt x="10856" y="7952"/>
                  </a:cubicBezTo>
                  <a:lnTo>
                    <a:pt x="10246" y="16222"/>
                  </a:lnTo>
                  <a:cubicBezTo>
                    <a:pt x="9924" y="20583"/>
                    <a:pt x="4549" y="23603"/>
                    <a:pt x="1920" y="23603"/>
                  </a:cubicBezTo>
                  <a:cubicBezTo>
                    <a:pt x="1375" y="23603"/>
                    <a:pt x="712" y="23473"/>
                    <a:pt x="0" y="23229"/>
                  </a:cubicBezTo>
                  <a:lnTo>
                    <a:pt x="0" y="23229"/>
                  </a:lnTo>
                  <a:cubicBezTo>
                    <a:pt x="1560" y="24263"/>
                    <a:pt x="3256" y="24852"/>
                    <a:pt x="4420" y="24852"/>
                  </a:cubicBezTo>
                  <a:cubicBezTo>
                    <a:pt x="7047" y="24852"/>
                    <a:pt x="12422" y="21830"/>
                    <a:pt x="12744" y="17470"/>
                  </a:cubicBezTo>
                  <a:lnTo>
                    <a:pt x="13354" y="9201"/>
                  </a:lnTo>
                  <a:cubicBezTo>
                    <a:pt x="13665" y="4951"/>
                    <a:pt x="10967" y="1215"/>
                    <a:pt x="712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6"/>
            <p:cNvSpPr/>
            <p:nvPr/>
          </p:nvSpPr>
          <p:spPr>
            <a:xfrm>
              <a:off x="8163370" y="4184464"/>
              <a:ext cx="181981" cy="153467"/>
            </a:xfrm>
            <a:custGeom>
              <a:avLst/>
              <a:gdLst/>
              <a:ahLst/>
              <a:cxnLst/>
              <a:rect l="l" t="t" r="r" b="b"/>
              <a:pathLst>
                <a:path w="13977" h="11787" extrusionOk="0">
                  <a:moveTo>
                    <a:pt x="2709" y="0"/>
                  </a:moveTo>
                  <a:cubicBezTo>
                    <a:pt x="2681" y="0"/>
                    <a:pt x="2653" y="11"/>
                    <a:pt x="2632" y="32"/>
                  </a:cubicBezTo>
                  <a:lnTo>
                    <a:pt x="300" y="2363"/>
                  </a:lnTo>
                  <a:cubicBezTo>
                    <a:pt x="257" y="2406"/>
                    <a:pt x="257" y="2477"/>
                    <a:pt x="300" y="2518"/>
                  </a:cubicBezTo>
                  <a:lnTo>
                    <a:pt x="4390" y="6608"/>
                  </a:lnTo>
                  <a:cubicBezTo>
                    <a:pt x="4450" y="6668"/>
                    <a:pt x="4450" y="6770"/>
                    <a:pt x="4390" y="6832"/>
                  </a:cubicBezTo>
                  <a:lnTo>
                    <a:pt x="0" y="11221"/>
                  </a:lnTo>
                  <a:cubicBezTo>
                    <a:pt x="147" y="11553"/>
                    <a:pt x="481" y="11787"/>
                    <a:pt x="870" y="11787"/>
                  </a:cubicBezTo>
                  <a:lnTo>
                    <a:pt x="4411" y="11787"/>
                  </a:lnTo>
                  <a:lnTo>
                    <a:pt x="6876" y="9320"/>
                  </a:lnTo>
                  <a:cubicBezTo>
                    <a:pt x="6907" y="9290"/>
                    <a:pt x="6948" y="9275"/>
                    <a:pt x="6988" y="9275"/>
                  </a:cubicBezTo>
                  <a:cubicBezTo>
                    <a:pt x="7029" y="9275"/>
                    <a:pt x="7070" y="9290"/>
                    <a:pt x="7102" y="9320"/>
                  </a:cubicBezTo>
                  <a:lnTo>
                    <a:pt x="9567" y="11787"/>
                  </a:lnTo>
                  <a:lnTo>
                    <a:pt x="13108" y="11787"/>
                  </a:lnTo>
                  <a:cubicBezTo>
                    <a:pt x="13496" y="11787"/>
                    <a:pt x="13827" y="11553"/>
                    <a:pt x="13976" y="11221"/>
                  </a:cubicBezTo>
                  <a:lnTo>
                    <a:pt x="9587" y="6832"/>
                  </a:lnTo>
                  <a:cubicBezTo>
                    <a:pt x="9527" y="6771"/>
                    <a:pt x="9527" y="6671"/>
                    <a:pt x="9587" y="6608"/>
                  </a:cubicBezTo>
                  <a:lnTo>
                    <a:pt x="13677" y="2518"/>
                  </a:lnTo>
                  <a:cubicBezTo>
                    <a:pt x="13720" y="2475"/>
                    <a:pt x="13720" y="2405"/>
                    <a:pt x="13677" y="2363"/>
                  </a:cubicBezTo>
                  <a:lnTo>
                    <a:pt x="11345" y="32"/>
                  </a:lnTo>
                  <a:cubicBezTo>
                    <a:pt x="11323" y="11"/>
                    <a:pt x="11295" y="0"/>
                    <a:pt x="11267" y="0"/>
                  </a:cubicBezTo>
                  <a:cubicBezTo>
                    <a:pt x="11239" y="0"/>
                    <a:pt x="11211" y="11"/>
                    <a:pt x="11191" y="32"/>
                  </a:cubicBezTo>
                  <a:lnTo>
                    <a:pt x="7102" y="4121"/>
                  </a:lnTo>
                  <a:cubicBezTo>
                    <a:pt x="7071" y="4152"/>
                    <a:pt x="7030" y="4167"/>
                    <a:pt x="6990" y="4167"/>
                  </a:cubicBezTo>
                  <a:cubicBezTo>
                    <a:pt x="6949" y="4167"/>
                    <a:pt x="6908" y="4152"/>
                    <a:pt x="6876" y="4121"/>
                  </a:cubicBezTo>
                  <a:lnTo>
                    <a:pt x="2787" y="32"/>
                  </a:lnTo>
                  <a:cubicBezTo>
                    <a:pt x="2765" y="11"/>
                    <a:pt x="2737" y="0"/>
                    <a:pt x="2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6"/>
            <p:cNvSpPr/>
            <p:nvPr/>
          </p:nvSpPr>
          <p:spPr>
            <a:xfrm>
              <a:off x="8258828" y="4184464"/>
              <a:ext cx="86466" cy="153480"/>
            </a:xfrm>
            <a:custGeom>
              <a:avLst/>
              <a:gdLst/>
              <a:ahLst/>
              <a:cxnLst/>
              <a:rect l="l" t="t" r="r" b="b"/>
              <a:pathLst>
                <a:path w="6641" h="11788" extrusionOk="0">
                  <a:moveTo>
                    <a:pt x="3933" y="0"/>
                  </a:moveTo>
                  <a:cubicBezTo>
                    <a:pt x="3905" y="0"/>
                    <a:pt x="3877" y="11"/>
                    <a:pt x="3856" y="32"/>
                  </a:cubicBezTo>
                  <a:lnTo>
                    <a:pt x="3310" y="580"/>
                  </a:lnTo>
                  <a:lnTo>
                    <a:pt x="3846" y="1115"/>
                  </a:lnTo>
                  <a:cubicBezTo>
                    <a:pt x="3889" y="1158"/>
                    <a:pt x="3889" y="1228"/>
                    <a:pt x="3846" y="1270"/>
                  </a:cubicBezTo>
                  <a:lnTo>
                    <a:pt x="440" y="4676"/>
                  </a:lnTo>
                  <a:cubicBezTo>
                    <a:pt x="1" y="5116"/>
                    <a:pt x="1" y="5829"/>
                    <a:pt x="440" y="6269"/>
                  </a:cubicBezTo>
                  <a:lnTo>
                    <a:pt x="3690" y="9519"/>
                  </a:lnTo>
                  <a:cubicBezTo>
                    <a:pt x="4060" y="9888"/>
                    <a:pt x="3810" y="10532"/>
                    <a:pt x="3287" y="10540"/>
                  </a:cubicBezTo>
                  <a:lnTo>
                    <a:pt x="982" y="10540"/>
                  </a:lnTo>
                  <a:lnTo>
                    <a:pt x="2231" y="11788"/>
                  </a:lnTo>
                  <a:lnTo>
                    <a:pt x="5771" y="11788"/>
                  </a:lnTo>
                  <a:cubicBezTo>
                    <a:pt x="6159" y="11788"/>
                    <a:pt x="6494" y="11554"/>
                    <a:pt x="6640" y="11223"/>
                  </a:cubicBezTo>
                  <a:lnTo>
                    <a:pt x="2254" y="6832"/>
                  </a:lnTo>
                  <a:cubicBezTo>
                    <a:pt x="2192" y="6771"/>
                    <a:pt x="2192" y="6671"/>
                    <a:pt x="2254" y="6608"/>
                  </a:cubicBezTo>
                  <a:lnTo>
                    <a:pt x="6343" y="2518"/>
                  </a:lnTo>
                  <a:cubicBezTo>
                    <a:pt x="6386" y="2475"/>
                    <a:pt x="6386" y="2405"/>
                    <a:pt x="6343" y="2363"/>
                  </a:cubicBezTo>
                  <a:lnTo>
                    <a:pt x="4011" y="32"/>
                  </a:lnTo>
                  <a:cubicBezTo>
                    <a:pt x="3990" y="11"/>
                    <a:pt x="3961" y="0"/>
                    <a:pt x="393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6"/>
            <p:cNvSpPr/>
            <p:nvPr/>
          </p:nvSpPr>
          <p:spPr>
            <a:xfrm>
              <a:off x="8162147" y="4253857"/>
              <a:ext cx="59150" cy="76727"/>
            </a:xfrm>
            <a:custGeom>
              <a:avLst/>
              <a:gdLst/>
              <a:ahLst/>
              <a:cxnLst/>
              <a:rect l="l" t="t" r="r" b="b"/>
              <a:pathLst>
                <a:path w="4543" h="5893" extrusionOk="0">
                  <a:moveTo>
                    <a:pt x="3204" y="1"/>
                  </a:moveTo>
                  <a:cubicBezTo>
                    <a:pt x="2730" y="312"/>
                    <a:pt x="2290" y="684"/>
                    <a:pt x="1891" y="1114"/>
                  </a:cubicBezTo>
                  <a:cubicBezTo>
                    <a:pt x="769" y="2324"/>
                    <a:pt x="119" y="3832"/>
                    <a:pt x="11" y="5442"/>
                  </a:cubicBezTo>
                  <a:cubicBezTo>
                    <a:pt x="1" y="5603"/>
                    <a:pt x="31" y="5756"/>
                    <a:pt x="93" y="5893"/>
                  </a:cubicBezTo>
                  <a:lnTo>
                    <a:pt x="4481" y="1502"/>
                  </a:lnTo>
                  <a:cubicBezTo>
                    <a:pt x="4542" y="1441"/>
                    <a:pt x="4542" y="1341"/>
                    <a:pt x="4481" y="1278"/>
                  </a:cubicBezTo>
                  <a:lnTo>
                    <a:pt x="3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6"/>
            <p:cNvSpPr/>
            <p:nvPr/>
          </p:nvSpPr>
          <p:spPr>
            <a:xfrm>
              <a:off x="8287353" y="4253857"/>
              <a:ext cx="59124" cy="76714"/>
            </a:xfrm>
            <a:custGeom>
              <a:avLst/>
              <a:gdLst/>
              <a:ahLst/>
              <a:cxnLst/>
              <a:rect l="l" t="t" r="r" b="b"/>
              <a:pathLst>
                <a:path w="4541" h="5892" extrusionOk="0">
                  <a:moveTo>
                    <a:pt x="1340" y="1"/>
                  </a:moveTo>
                  <a:lnTo>
                    <a:pt x="63" y="1278"/>
                  </a:lnTo>
                  <a:cubicBezTo>
                    <a:pt x="1" y="1340"/>
                    <a:pt x="1" y="1440"/>
                    <a:pt x="63" y="1502"/>
                  </a:cubicBezTo>
                  <a:lnTo>
                    <a:pt x="4452" y="5891"/>
                  </a:lnTo>
                  <a:cubicBezTo>
                    <a:pt x="4512" y="5755"/>
                    <a:pt x="4541" y="5603"/>
                    <a:pt x="4532" y="5441"/>
                  </a:cubicBezTo>
                  <a:cubicBezTo>
                    <a:pt x="4425" y="3831"/>
                    <a:pt x="3775" y="2323"/>
                    <a:pt x="2653" y="1113"/>
                  </a:cubicBezTo>
                  <a:cubicBezTo>
                    <a:pt x="2254" y="684"/>
                    <a:pt x="1815" y="314"/>
                    <a:pt x="1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6"/>
            <p:cNvSpPr/>
            <p:nvPr/>
          </p:nvSpPr>
          <p:spPr>
            <a:xfrm>
              <a:off x="8220734" y="4305180"/>
              <a:ext cx="67170" cy="32745"/>
            </a:xfrm>
            <a:custGeom>
              <a:avLst/>
              <a:gdLst/>
              <a:ahLst/>
              <a:cxnLst/>
              <a:rect l="l" t="t" r="r" b="b"/>
              <a:pathLst>
                <a:path w="5159" h="2515" extrusionOk="0">
                  <a:moveTo>
                    <a:pt x="2581" y="1"/>
                  </a:moveTo>
                  <a:cubicBezTo>
                    <a:pt x="2540" y="1"/>
                    <a:pt x="2499" y="16"/>
                    <a:pt x="2468" y="48"/>
                  </a:cubicBezTo>
                  <a:lnTo>
                    <a:pt x="1" y="2515"/>
                  </a:lnTo>
                  <a:lnTo>
                    <a:pt x="5158" y="2515"/>
                  </a:lnTo>
                  <a:lnTo>
                    <a:pt x="2691" y="48"/>
                  </a:lnTo>
                  <a:cubicBezTo>
                    <a:pt x="2661" y="16"/>
                    <a:pt x="2621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6"/>
            <p:cNvSpPr/>
            <p:nvPr/>
          </p:nvSpPr>
          <p:spPr>
            <a:xfrm>
              <a:off x="8297105" y="4253844"/>
              <a:ext cx="49398" cy="76701"/>
            </a:xfrm>
            <a:custGeom>
              <a:avLst/>
              <a:gdLst/>
              <a:ahLst/>
              <a:cxnLst/>
              <a:rect l="l" t="t" r="r" b="b"/>
              <a:pathLst>
                <a:path w="3794" h="5891" extrusionOk="0">
                  <a:moveTo>
                    <a:pt x="591" y="0"/>
                  </a:moveTo>
                  <a:lnTo>
                    <a:pt x="1" y="592"/>
                  </a:lnTo>
                  <a:cubicBezTo>
                    <a:pt x="598" y="1430"/>
                    <a:pt x="998" y="2374"/>
                    <a:pt x="1185" y="3371"/>
                  </a:cubicBezTo>
                  <a:lnTo>
                    <a:pt x="3704" y="5891"/>
                  </a:lnTo>
                  <a:cubicBezTo>
                    <a:pt x="3765" y="5756"/>
                    <a:pt x="3793" y="5604"/>
                    <a:pt x="3783" y="5442"/>
                  </a:cubicBezTo>
                  <a:cubicBezTo>
                    <a:pt x="3676" y="3832"/>
                    <a:pt x="3026" y="2324"/>
                    <a:pt x="1904" y="1114"/>
                  </a:cubicBezTo>
                  <a:cubicBezTo>
                    <a:pt x="1505" y="685"/>
                    <a:pt x="1064" y="312"/>
                    <a:pt x="5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6"/>
            <p:cNvSpPr/>
            <p:nvPr/>
          </p:nvSpPr>
          <p:spPr>
            <a:xfrm>
              <a:off x="8220734" y="4321662"/>
              <a:ext cx="67170" cy="16262"/>
            </a:xfrm>
            <a:custGeom>
              <a:avLst/>
              <a:gdLst/>
              <a:ahLst/>
              <a:cxnLst/>
              <a:rect l="l" t="t" r="r" b="b"/>
              <a:pathLst>
                <a:path w="5159" h="1249" extrusionOk="0">
                  <a:moveTo>
                    <a:pt x="1249" y="0"/>
                  </a:moveTo>
                  <a:lnTo>
                    <a:pt x="1" y="1249"/>
                  </a:lnTo>
                  <a:lnTo>
                    <a:pt x="5158" y="1249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6"/>
            <p:cNvSpPr/>
            <p:nvPr/>
          </p:nvSpPr>
          <p:spPr>
            <a:xfrm>
              <a:off x="8088900" y="4178280"/>
              <a:ext cx="330942" cy="416236"/>
            </a:xfrm>
            <a:custGeom>
              <a:avLst/>
              <a:gdLst/>
              <a:ahLst/>
              <a:cxnLst/>
              <a:rect l="l" t="t" r="r" b="b"/>
              <a:pathLst>
                <a:path w="25418" h="31969" extrusionOk="0">
                  <a:moveTo>
                    <a:pt x="12706" y="3253"/>
                  </a:moveTo>
                  <a:cubicBezTo>
                    <a:pt x="12959" y="3253"/>
                    <a:pt x="13213" y="3264"/>
                    <a:pt x="13465" y="3286"/>
                  </a:cubicBezTo>
                  <a:lnTo>
                    <a:pt x="12707" y="4045"/>
                  </a:lnTo>
                  <a:lnTo>
                    <a:pt x="11948" y="3286"/>
                  </a:lnTo>
                  <a:cubicBezTo>
                    <a:pt x="12200" y="3264"/>
                    <a:pt x="12453" y="3253"/>
                    <a:pt x="12706" y="3253"/>
                  </a:cubicBezTo>
                  <a:close/>
                  <a:moveTo>
                    <a:pt x="8426" y="1089"/>
                  </a:moveTo>
                  <a:lnTo>
                    <a:pt x="12263" y="4925"/>
                  </a:lnTo>
                  <a:cubicBezTo>
                    <a:pt x="12386" y="5048"/>
                    <a:pt x="12547" y="5110"/>
                    <a:pt x="12707" y="5110"/>
                  </a:cubicBezTo>
                  <a:cubicBezTo>
                    <a:pt x="12867" y="5110"/>
                    <a:pt x="13027" y="5048"/>
                    <a:pt x="13149" y="4925"/>
                  </a:cubicBezTo>
                  <a:lnTo>
                    <a:pt x="14780" y="3295"/>
                  </a:lnTo>
                  <a:cubicBezTo>
                    <a:pt x="14788" y="3289"/>
                    <a:pt x="14792" y="3282"/>
                    <a:pt x="14798" y="3277"/>
                  </a:cubicBezTo>
                  <a:lnTo>
                    <a:pt x="16984" y="1091"/>
                  </a:lnTo>
                  <a:lnTo>
                    <a:pt x="18810" y="2916"/>
                  </a:lnTo>
                  <a:lnTo>
                    <a:pt x="14974" y="6753"/>
                  </a:lnTo>
                  <a:cubicBezTo>
                    <a:pt x="14730" y="6997"/>
                    <a:pt x="14730" y="7394"/>
                    <a:pt x="14974" y="7640"/>
                  </a:cubicBezTo>
                  <a:lnTo>
                    <a:pt x="16636" y="9301"/>
                  </a:lnTo>
                  <a:cubicBezTo>
                    <a:pt x="16728" y="9393"/>
                    <a:pt x="16847" y="9439"/>
                    <a:pt x="16967" y="9439"/>
                  </a:cubicBezTo>
                  <a:cubicBezTo>
                    <a:pt x="17087" y="9439"/>
                    <a:pt x="17207" y="9393"/>
                    <a:pt x="17299" y="9301"/>
                  </a:cubicBezTo>
                  <a:cubicBezTo>
                    <a:pt x="17481" y="9119"/>
                    <a:pt x="17481" y="8823"/>
                    <a:pt x="17299" y="8640"/>
                  </a:cubicBezTo>
                  <a:lnTo>
                    <a:pt x="15854" y="7196"/>
                  </a:lnTo>
                  <a:lnTo>
                    <a:pt x="16634" y="6416"/>
                  </a:lnTo>
                  <a:cubicBezTo>
                    <a:pt x="17947" y="7390"/>
                    <a:pt x="18917" y="8848"/>
                    <a:pt x="19221" y="10560"/>
                  </a:cubicBezTo>
                  <a:lnTo>
                    <a:pt x="18880" y="10218"/>
                  </a:lnTo>
                  <a:cubicBezTo>
                    <a:pt x="18789" y="10127"/>
                    <a:pt x="18669" y="10082"/>
                    <a:pt x="18549" y="10082"/>
                  </a:cubicBezTo>
                  <a:cubicBezTo>
                    <a:pt x="18429" y="10082"/>
                    <a:pt x="18310" y="10127"/>
                    <a:pt x="18218" y="10218"/>
                  </a:cubicBezTo>
                  <a:cubicBezTo>
                    <a:pt x="18035" y="10402"/>
                    <a:pt x="18035" y="10697"/>
                    <a:pt x="18218" y="10880"/>
                  </a:cubicBezTo>
                  <a:lnTo>
                    <a:pt x="19066" y="11726"/>
                  </a:lnTo>
                  <a:cubicBezTo>
                    <a:pt x="18995" y="11768"/>
                    <a:pt x="18913" y="11791"/>
                    <a:pt x="18827" y="11791"/>
                  </a:cubicBezTo>
                  <a:lnTo>
                    <a:pt x="15479" y="11791"/>
                  </a:lnTo>
                  <a:lnTo>
                    <a:pt x="13149" y="9462"/>
                  </a:lnTo>
                  <a:cubicBezTo>
                    <a:pt x="13027" y="9339"/>
                    <a:pt x="12867" y="9277"/>
                    <a:pt x="12706" y="9277"/>
                  </a:cubicBezTo>
                  <a:cubicBezTo>
                    <a:pt x="12546" y="9277"/>
                    <a:pt x="12385" y="9339"/>
                    <a:pt x="12263" y="9462"/>
                  </a:cubicBezTo>
                  <a:lnTo>
                    <a:pt x="9933" y="11794"/>
                  </a:lnTo>
                  <a:lnTo>
                    <a:pt x="6587" y="11794"/>
                  </a:lnTo>
                  <a:cubicBezTo>
                    <a:pt x="6501" y="11794"/>
                    <a:pt x="6418" y="11769"/>
                    <a:pt x="6346" y="11729"/>
                  </a:cubicBezTo>
                  <a:lnTo>
                    <a:pt x="10437" y="7637"/>
                  </a:lnTo>
                  <a:cubicBezTo>
                    <a:pt x="10681" y="7393"/>
                    <a:pt x="10681" y="6995"/>
                    <a:pt x="10437" y="6751"/>
                  </a:cubicBezTo>
                  <a:lnTo>
                    <a:pt x="6601" y="2914"/>
                  </a:lnTo>
                  <a:lnTo>
                    <a:pt x="8426" y="1089"/>
                  </a:lnTo>
                  <a:close/>
                  <a:moveTo>
                    <a:pt x="12704" y="10346"/>
                  </a:moveTo>
                  <a:lnTo>
                    <a:pt x="14152" y="11794"/>
                  </a:lnTo>
                  <a:lnTo>
                    <a:pt x="11256" y="11794"/>
                  </a:lnTo>
                  <a:lnTo>
                    <a:pt x="12704" y="10346"/>
                  </a:lnTo>
                  <a:close/>
                  <a:moveTo>
                    <a:pt x="3453" y="14441"/>
                  </a:moveTo>
                  <a:lnTo>
                    <a:pt x="3803" y="19185"/>
                  </a:lnTo>
                  <a:cubicBezTo>
                    <a:pt x="2203" y="19070"/>
                    <a:pt x="935" y="17730"/>
                    <a:pt x="935" y="16100"/>
                  </a:cubicBezTo>
                  <a:lnTo>
                    <a:pt x="935" y="15890"/>
                  </a:lnTo>
                  <a:cubicBezTo>
                    <a:pt x="935" y="15091"/>
                    <a:pt x="1583" y="14441"/>
                    <a:pt x="2383" y="14441"/>
                  </a:cubicBezTo>
                  <a:close/>
                  <a:moveTo>
                    <a:pt x="23028" y="14443"/>
                  </a:moveTo>
                  <a:cubicBezTo>
                    <a:pt x="23826" y="14443"/>
                    <a:pt x="24476" y="15091"/>
                    <a:pt x="24476" y="15892"/>
                  </a:cubicBezTo>
                  <a:lnTo>
                    <a:pt x="24476" y="16100"/>
                  </a:lnTo>
                  <a:cubicBezTo>
                    <a:pt x="24476" y="17730"/>
                    <a:pt x="23211" y="19070"/>
                    <a:pt x="21608" y="19187"/>
                  </a:cubicBezTo>
                  <a:lnTo>
                    <a:pt x="21958" y="14443"/>
                  </a:lnTo>
                  <a:close/>
                  <a:moveTo>
                    <a:pt x="8613" y="27179"/>
                  </a:moveTo>
                  <a:cubicBezTo>
                    <a:pt x="10072" y="28036"/>
                    <a:pt x="11590" y="28518"/>
                    <a:pt x="12705" y="28518"/>
                  </a:cubicBezTo>
                  <a:cubicBezTo>
                    <a:pt x="12707" y="28518"/>
                    <a:pt x="12708" y="28518"/>
                    <a:pt x="12710" y="28518"/>
                  </a:cubicBezTo>
                  <a:cubicBezTo>
                    <a:pt x="14032" y="28518"/>
                    <a:pt x="15637" y="27861"/>
                    <a:pt x="16799" y="27181"/>
                  </a:cubicBezTo>
                  <a:lnTo>
                    <a:pt x="16799" y="27961"/>
                  </a:lnTo>
                  <a:cubicBezTo>
                    <a:pt x="16799" y="29043"/>
                    <a:pt x="17431" y="30046"/>
                    <a:pt x="18406" y="30514"/>
                  </a:cubicBezTo>
                  <a:lnTo>
                    <a:pt x="19491" y="31033"/>
                  </a:lnTo>
                  <a:lnTo>
                    <a:pt x="5921" y="31033"/>
                  </a:lnTo>
                  <a:lnTo>
                    <a:pt x="7006" y="30514"/>
                  </a:lnTo>
                  <a:cubicBezTo>
                    <a:pt x="7982" y="30045"/>
                    <a:pt x="8613" y="29043"/>
                    <a:pt x="8613" y="27961"/>
                  </a:cubicBezTo>
                  <a:lnTo>
                    <a:pt x="8613" y="27179"/>
                  </a:lnTo>
                  <a:close/>
                  <a:moveTo>
                    <a:pt x="8426" y="1"/>
                  </a:moveTo>
                  <a:cubicBezTo>
                    <a:pt x="8278" y="1"/>
                    <a:pt x="8130" y="57"/>
                    <a:pt x="8017" y="171"/>
                  </a:cubicBezTo>
                  <a:lnTo>
                    <a:pt x="5686" y="2503"/>
                  </a:lnTo>
                  <a:cubicBezTo>
                    <a:pt x="5460" y="2728"/>
                    <a:pt x="5460" y="3094"/>
                    <a:pt x="5686" y="3320"/>
                  </a:cubicBezTo>
                  <a:lnTo>
                    <a:pt x="6776" y="4411"/>
                  </a:lnTo>
                  <a:cubicBezTo>
                    <a:pt x="4406" y="6335"/>
                    <a:pt x="3076" y="9298"/>
                    <a:pt x="3308" y="12429"/>
                  </a:cubicBezTo>
                  <a:lnTo>
                    <a:pt x="3387" y="13503"/>
                  </a:lnTo>
                  <a:lnTo>
                    <a:pt x="2385" y="13503"/>
                  </a:lnTo>
                  <a:cubicBezTo>
                    <a:pt x="1071" y="13503"/>
                    <a:pt x="1" y="14572"/>
                    <a:pt x="1" y="15888"/>
                  </a:cubicBezTo>
                  <a:lnTo>
                    <a:pt x="1" y="16099"/>
                  </a:lnTo>
                  <a:cubicBezTo>
                    <a:pt x="1" y="18268"/>
                    <a:pt x="1724" y="20045"/>
                    <a:pt x="3875" y="20126"/>
                  </a:cubicBezTo>
                  <a:lnTo>
                    <a:pt x="3918" y="20700"/>
                  </a:lnTo>
                  <a:cubicBezTo>
                    <a:pt x="4097" y="23133"/>
                    <a:pt x="5742" y="25179"/>
                    <a:pt x="7679" y="26569"/>
                  </a:cubicBezTo>
                  <a:lnTo>
                    <a:pt x="7679" y="27960"/>
                  </a:lnTo>
                  <a:cubicBezTo>
                    <a:pt x="7679" y="28684"/>
                    <a:pt x="7257" y="29354"/>
                    <a:pt x="6604" y="29667"/>
                  </a:cubicBezTo>
                  <a:lnTo>
                    <a:pt x="4676" y="30593"/>
                  </a:lnTo>
                  <a:cubicBezTo>
                    <a:pt x="4368" y="30739"/>
                    <a:pt x="4208" y="31075"/>
                    <a:pt x="4282" y="31405"/>
                  </a:cubicBezTo>
                  <a:cubicBezTo>
                    <a:pt x="4358" y="31736"/>
                    <a:pt x="4648" y="31969"/>
                    <a:pt x="4990" y="31969"/>
                  </a:cubicBezTo>
                  <a:lnTo>
                    <a:pt x="20430" y="31969"/>
                  </a:lnTo>
                  <a:cubicBezTo>
                    <a:pt x="20770" y="31969"/>
                    <a:pt x="21060" y="31736"/>
                    <a:pt x="21136" y="31405"/>
                  </a:cubicBezTo>
                  <a:cubicBezTo>
                    <a:pt x="21212" y="31074"/>
                    <a:pt x="21050" y="30739"/>
                    <a:pt x="20744" y="30593"/>
                  </a:cubicBezTo>
                  <a:lnTo>
                    <a:pt x="18815" y="29667"/>
                  </a:lnTo>
                  <a:cubicBezTo>
                    <a:pt x="18162" y="29353"/>
                    <a:pt x="17741" y="28683"/>
                    <a:pt x="17741" y="27960"/>
                  </a:cubicBezTo>
                  <a:lnTo>
                    <a:pt x="17741" y="26571"/>
                  </a:lnTo>
                  <a:cubicBezTo>
                    <a:pt x="18871" y="25763"/>
                    <a:pt x="19816" y="24790"/>
                    <a:pt x="20461" y="23758"/>
                  </a:cubicBezTo>
                  <a:cubicBezTo>
                    <a:pt x="20598" y="23540"/>
                    <a:pt x="20532" y="23252"/>
                    <a:pt x="20313" y="23113"/>
                  </a:cubicBezTo>
                  <a:cubicBezTo>
                    <a:pt x="20236" y="23065"/>
                    <a:pt x="20151" y="23042"/>
                    <a:pt x="20067" y="23042"/>
                  </a:cubicBezTo>
                  <a:cubicBezTo>
                    <a:pt x="19910" y="23042"/>
                    <a:pt x="19757" y="23120"/>
                    <a:pt x="19668" y="23262"/>
                  </a:cubicBezTo>
                  <a:cubicBezTo>
                    <a:pt x="17993" y="25938"/>
                    <a:pt x="14488" y="27581"/>
                    <a:pt x="12711" y="27581"/>
                  </a:cubicBezTo>
                  <a:cubicBezTo>
                    <a:pt x="9996" y="27581"/>
                    <a:pt x="5136" y="24467"/>
                    <a:pt x="4853" y="20633"/>
                  </a:cubicBezTo>
                  <a:cubicBezTo>
                    <a:pt x="4579" y="16901"/>
                    <a:pt x="4507" y="15931"/>
                    <a:pt x="4507" y="15931"/>
                  </a:cubicBezTo>
                  <a:lnTo>
                    <a:pt x="4507" y="15931"/>
                  </a:lnTo>
                  <a:cubicBezTo>
                    <a:pt x="4507" y="15931"/>
                    <a:pt x="4591" y="17069"/>
                    <a:pt x="4591" y="17069"/>
                  </a:cubicBezTo>
                  <a:cubicBezTo>
                    <a:pt x="4590" y="17069"/>
                    <a:pt x="4519" y="16098"/>
                    <a:pt x="4244" y="12362"/>
                  </a:cubicBezTo>
                  <a:cubicBezTo>
                    <a:pt x="4034" y="9524"/>
                    <a:pt x="5227" y="6830"/>
                    <a:pt x="7445" y="5078"/>
                  </a:cubicBezTo>
                  <a:lnTo>
                    <a:pt x="8111" y="5743"/>
                  </a:lnTo>
                  <a:cubicBezTo>
                    <a:pt x="7926" y="5885"/>
                    <a:pt x="7748" y="6037"/>
                    <a:pt x="7578" y="6195"/>
                  </a:cubicBezTo>
                  <a:cubicBezTo>
                    <a:pt x="7388" y="6371"/>
                    <a:pt x="7378" y="6667"/>
                    <a:pt x="7554" y="6858"/>
                  </a:cubicBezTo>
                  <a:cubicBezTo>
                    <a:pt x="7647" y="6956"/>
                    <a:pt x="7772" y="7007"/>
                    <a:pt x="7898" y="7007"/>
                  </a:cubicBezTo>
                  <a:cubicBezTo>
                    <a:pt x="8012" y="7007"/>
                    <a:pt x="8126" y="6965"/>
                    <a:pt x="8217" y="6881"/>
                  </a:cubicBezTo>
                  <a:cubicBezTo>
                    <a:pt x="8396" y="6714"/>
                    <a:pt x="8584" y="6556"/>
                    <a:pt x="8779" y="6410"/>
                  </a:cubicBezTo>
                  <a:lnTo>
                    <a:pt x="9560" y="7190"/>
                  </a:lnTo>
                  <a:lnTo>
                    <a:pt x="6195" y="10555"/>
                  </a:lnTo>
                  <a:cubicBezTo>
                    <a:pt x="6323" y="9837"/>
                    <a:pt x="6568" y="9149"/>
                    <a:pt x="6930" y="8506"/>
                  </a:cubicBezTo>
                  <a:cubicBezTo>
                    <a:pt x="7058" y="8281"/>
                    <a:pt x="6977" y="7995"/>
                    <a:pt x="6753" y="7868"/>
                  </a:cubicBezTo>
                  <a:cubicBezTo>
                    <a:pt x="6680" y="7827"/>
                    <a:pt x="6602" y="7808"/>
                    <a:pt x="6524" y="7808"/>
                  </a:cubicBezTo>
                  <a:cubicBezTo>
                    <a:pt x="6360" y="7808"/>
                    <a:pt x="6200" y="7894"/>
                    <a:pt x="6115" y="8046"/>
                  </a:cubicBezTo>
                  <a:cubicBezTo>
                    <a:pt x="5565" y="9021"/>
                    <a:pt x="5248" y="10085"/>
                    <a:pt x="5175" y="11208"/>
                  </a:cubicBezTo>
                  <a:cubicBezTo>
                    <a:pt x="5120" y="12032"/>
                    <a:pt x="5778" y="12722"/>
                    <a:pt x="6591" y="12722"/>
                  </a:cubicBezTo>
                  <a:lnTo>
                    <a:pt x="18830" y="12722"/>
                  </a:lnTo>
                  <a:cubicBezTo>
                    <a:pt x="19648" y="12722"/>
                    <a:pt x="20302" y="12029"/>
                    <a:pt x="20246" y="11208"/>
                  </a:cubicBezTo>
                  <a:cubicBezTo>
                    <a:pt x="20095" y="8935"/>
                    <a:pt x="18952" y="7007"/>
                    <a:pt x="17309" y="5740"/>
                  </a:cubicBezTo>
                  <a:lnTo>
                    <a:pt x="17975" y="5074"/>
                  </a:lnTo>
                  <a:cubicBezTo>
                    <a:pt x="20193" y="6826"/>
                    <a:pt x="21384" y="9521"/>
                    <a:pt x="21176" y="12358"/>
                  </a:cubicBezTo>
                  <a:cubicBezTo>
                    <a:pt x="20511" y="21381"/>
                    <a:pt x="20565" y="20864"/>
                    <a:pt x="20471" y="21306"/>
                  </a:cubicBezTo>
                  <a:cubicBezTo>
                    <a:pt x="20410" y="21597"/>
                    <a:pt x="20632" y="21871"/>
                    <a:pt x="20930" y="21871"/>
                  </a:cubicBezTo>
                  <a:cubicBezTo>
                    <a:pt x="21147" y="21871"/>
                    <a:pt x="21342" y="21719"/>
                    <a:pt x="21387" y="21498"/>
                  </a:cubicBezTo>
                  <a:cubicBezTo>
                    <a:pt x="21490" y="21007"/>
                    <a:pt x="21500" y="20689"/>
                    <a:pt x="21543" y="20122"/>
                  </a:cubicBezTo>
                  <a:cubicBezTo>
                    <a:pt x="23694" y="20040"/>
                    <a:pt x="25418" y="18264"/>
                    <a:pt x="25418" y="16094"/>
                  </a:cubicBezTo>
                  <a:lnTo>
                    <a:pt x="25418" y="15885"/>
                  </a:lnTo>
                  <a:cubicBezTo>
                    <a:pt x="25415" y="14575"/>
                    <a:pt x="24344" y="13504"/>
                    <a:pt x="23028" y="13504"/>
                  </a:cubicBezTo>
                  <a:lnTo>
                    <a:pt x="22028" y="13504"/>
                  </a:lnTo>
                  <a:lnTo>
                    <a:pt x="22107" y="12432"/>
                  </a:lnTo>
                  <a:cubicBezTo>
                    <a:pt x="22338" y="9300"/>
                    <a:pt x="21008" y="6337"/>
                    <a:pt x="18637" y="4412"/>
                  </a:cubicBezTo>
                  <a:lnTo>
                    <a:pt x="19728" y="3322"/>
                  </a:lnTo>
                  <a:cubicBezTo>
                    <a:pt x="19955" y="3095"/>
                    <a:pt x="19955" y="2729"/>
                    <a:pt x="19728" y="2504"/>
                  </a:cubicBezTo>
                  <a:lnTo>
                    <a:pt x="17396" y="171"/>
                  </a:lnTo>
                  <a:cubicBezTo>
                    <a:pt x="17283" y="58"/>
                    <a:pt x="17135" y="1"/>
                    <a:pt x="16987" y="1"/>
                  </a:cubicBezTo>
                  <a:cubicBezTo>
                    <a:pt x="16839" y="1"/>
                    <a:pt x="16691" y="58"/>
                    <a:pt x="16578" y="171"/>
                  </a:cubicBezTo>
                  <a:lnTo>
                    <a:pt x="14303" y="2447"/>
                  </a:lnTo>
                  <a:cubicBezTo>
                    <a:pt x="13778" y="2358"/>
                    <a:pt x="13243" y="2313"/>
                    <a:pt x="12707" y="2313"/>
                  </a:cubicBezTo>
                  <a:cubicBezTo>
                    <a:pt x="12172" y="2313"/>
                    <a:pt x="11636" y="2358"/>
                    <a:pt x="11111" y="2447"/>
                  </a:cubicBezTo>
                  <a:lnTo>
                    <a:pt x="8835" y="171"/>
                  </a:lnTo>
                  <a:cubicBezTo>
                    <a:pt x="8723" y="57"/>
                    <a:pt x="8575" y="1"/>
                    <a:pt x="84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6"/>
            <p:cNvSpPr/>
            <p:nvPr/>
          </p:nvSpPr>
          <p:spPr>
            <a:xfrm>
              <a:off x="8183433" y="4372021"/>
              <a:ext cx="60764" cy="12213"/>
            </a:xfrm>
            <a:custGeom>
              <a:avLst/>
              <a:gdLst/>
              <a:ahLst/>
              <a:cxnLst/>
              <a:rect l="l" t="t" r="r" b="b"/>
              <a:pathLst>
                <a:path w="4667" h="938" extrusionOk="0">
                  <a:moveTo>
                    <a:pt x="468" y="1"/>
                  </a:moveTo>
                  <a:cubicBezTo>
                    <a:pt x="210" y="1"/>
                    <a:pt x="0" y="210"/>
                    <a:pt x="0" y="469"/>
                  </a:cubicBezTo>
                  <a:cubicBezTo>
                    <a:pt x="0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7" y="728"/>
                    <a:pt x="4667" y="469"/>
                  </a:cubicBezTo>
                  <a:cubicBezTo>
                    <a:pt x="4667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6"/>
            <p:cNvSpPr/>
            <p:nvPr/>
          </p:nvSpPr>
          <p:spPr>
            <a:xfrm>
              <a:off x="8248217" y="4372021"/>
              <a:ext cx="77026" cy="76675"/>
            </a:xfrm>
            <a:custGeom>
              <a:avLst/>
              <a:gdLst/>
              <a:ahLst/>
              <a:cxnLst/>
              <a:rect l="l" t="t" r="r" b="b"/>
              <a:pathLst>
                <a:path w="5916" h="5889" extrusionOk="0">
                  <a:moveTo>
                    <a:pt x="2962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7" y="4951"/>
                    <a:pt x="470" y="4951"/>
                  </a:cubicBezTo>
                  <a:cubicBezTo>
                    <a:pt x="212" y="4951"/>
                    <a:pt x="1" y="5161"/>
                    <a:pt x="1" y="5419"/>
                  </a:cubicBezTo>
                  <a:cubicBezTo>
                    <a:pt x="1" y="5677"/>
                    <a:pt x="212" y="5888"/>
                    <a:pt x="470" y="5888"/>
                  </a:cubicBezTo>
                  <a:cubicBezTo>
                    <a:pt x="1414" y="5888"/>
                    <a:pt x="2185" y="5118"/>
                    <a:pt x="2185" y="4172"/>
                  </a:cubicBezTo>
                  <a:lnTo>
                    <a:pt x="2185" y="1715"/>
                  </a:lnTo>
                  <a:cubicBezTo>
                    <a:pt x="2185" y="1286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7" y="938"/>
                    <a:pt x="5915" y="728"/>
                    <a:pt x="5915" y="469"/>
                  </a:cubicBezTo>
                  <a:cubicBezTo>
                    <a:pt x="5915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6"/>
            <p:cNvSpPr/>
            <p:nvPr/>
          </p:nvSpPr>
          <p:spPr>
            <a:xfrm>
              <a:off x="8207623" y="4478037"/>
              <a:ext cx="93432" cy="22928"/>
            </a:xfrm>
            <a:custGeom>
              <a:avLst/>
              <a:gdLst/>
              <a:ahLst/>
              <a:cxnLst/>
              <a:rect l="l" t="t" r="r" b="b"/>
              <a:pathLst>
                <a:path w="7176" h="1761" extrusionOk="0">
                  <a:moveTo>
                    <a:pt x="3588" y="1"/>
                  </a:moveTo>
                  <a:cubicBezTo>
                    <a:pt x="2601" y="1"/>
                    <a:pt x="1615" y="226"/>
                    <a:pt x="715" y="677"/>
                  </a:cubicBezTo>
                  <a:lnTo>
                    <a:pt x="325" y="875"/>
                  </a:lnTo>
                  <a:cubicBezTo>
                    <a:pt x="94" y="991"/>
                    <a:pt x="1" y="1272"/>
                    <a:pt x="117" y="1502"/>
                  </a:cubicBezTo>
                  <a:cubicBezTo>
                    <a:pt x="198" y="1665"/>
                    <a:pt x="363" y="1759"/>
                    <a:pt x="535" y="1759"/>
                  </a:cubicBezTo>
                  <a:cubicBezTo>
                    <a:pt x="605" y="1759"/>
                    <a:pt x="677" y="1743"/>
                    <a:pt x="744" y="1710"/>
                  </a:cubicBezTo>
                  <a:lnTo>
                    <a:pt x="1136" y="1513"/>
                  </a:lnTo>
                  <a:cubicBezTo>
                    <a:pt x="1903" y="1129"/>
                    <a:pt x="2745" y="937"/>
                    <a:pt x="3587" y="937"/>
                  </a:cubicBezTo>
                  <a:cubicBezTo>
                    <a:pt x="4429" y="937"/>
                    <a:pt x="5271" y="1129"/>
                    <a:pt x="6039" y="1513"/>
                  </a:cubicBezTo>
                  <a:lnTo>
                    <a:pt x="6430" y="1710"/>
                  </a:lnTo>
                  <a:cubicBezTo>
                    <a:pt x="6498" y="1744"/>
                    <a:pt x="6570" y="1761"/>
                    <a:pt x="6641" y="1761"/>
                  </a:cubicBezTo>
                  <a:cubicBezTo>
                    <a:pt x="6812" y="1761"/>
                    <a:pt x="6976" y="1665"/>
                    <a:pt x="7058" y="1502"/>
                  </a:cubicBezTo>
                  <a:cubicBezTo>
                    <a:pt x="7175" y="1271"/>
                    <a:pt x="7082" y="990"/>
                    <a:pt x="6849" y="875"/>
                  </a:cubicBezTo>
                  <a:lnTo>
                    <a:pt x="6459" y="677"/>
                  </a:lnTo>
                  <a:cubicBezTo>
                    <a:pt x="5560" y="226"/>
                    <a:pt x="4574" y="1"/>
                    <a:pt x="3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3752;p55">
            <a:extLst>
              <a:ext uri="{FF2B5EF4-FFF2-40B4-BE49-F238E27FC236}">
                <a16:creationId xmlns:a16="http://schemas.microsoft.com/office/drawing/2014/main" id="{5ABFB622-68D2-4886-BF76-F07DFF020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2413307" cy="565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u 13">
                <a:extLst>
                  <a:ext uri="{FF2B5EF4-FFF2-40B4-BE49-F238E27FC236}">
                    <a16:creationId xmlns:a16="http://schemas.microsoft.com/office/drawing/2014/main" id="{7DF3B323-C934-49C4-AEB7-A0F4EF85B5AC}"/>
                  </a:ext>
                </a:extLst>
              </p:cNvPr>
              <p:cNvSpPr>
                <a:spLocks noGrp="1"/>
              </p:cNvSpPr>
              <p:nvPr>
                <p:ph type="subTitle" idx="9"/>
              </p:nvPr>
            </p:nvSpPr>
            <p:spPr>
              <a:xfrm>
                <a:off x="3310547" y="2033755"/>
                <a:ext cx="4100518" cy="1299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∞;−1</m:t>
                          </m:r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8;+∞</m:t>
                          </m:r>
                        </m:e>
                      </m:d>
                    </m:oMath>
                  </m:oMathPara>
                </a14:m>
                <a:endParaRPr lang="ro-RO" sz="2400" dirty="0"/>
              </a:p>
            </p:txBody>
          </p:sp>
        </mc:Choice>
        <mc:Fallback xmlns="">
          <p:sp>
            <p:nvSpPr>
              <p:cNvPr id="14" name="Subtitlu 13">
                <a:extLst>
                  <a:ext uri="{FF2B5EF4-FFF2-40B4-BE49-F238E27FC236}">
                    <a16:creationId xmlns:a16="http://schemas.microsoft.com/office/drawing/2014/main" id="{7DF3B323-C934-49C4-AEB7-A0F4EF85B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3310547" y="2033755"/>
                <a:ext cx="4100518" cy="129937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Google Shape;2969;p50">
            <a:extLst>
              <a:ext uri="{FF2B5EF4-FFF2-40B4-BE49-F238E27FC236}">
                <a16:creationId xmlns:a16="http://schemas.microsoft.com/office/drawing/2014/main" id="{513D3DA9-DB8D-4DDA-A74D-647811868E95}"/>
              </a:ext>
            </a:extLst>
          </p:cNvPr>
          <p:cNvSpPr txBox="1">
            <a:spLocks/>
          </p:cNvSpPr>
          <p:nvPr/>
        </p:nvSpPr>
        <p:spPr>
          <a:xfrm>
            <a:off x="720725" y="1287178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88" name="Google Shape;1733;p43">
            <a:extLst>
              <a:ext uri="{FF2B5EF4-FFF2-40B4-BE49-F238E27FC236}">
                <a16:creationId xmlns:a16="http://schemas.microsoft.com/office/drawing/2014/main" id="{753D7718-C5CC-405C-B27A-21005D11FCBD}"/>
              </a:ext>
            </a:extLst>
          </p:cNvPr>
          <p:cNvSpPr/>
          <p:nvPr/>
        </p:nvSpPr>
        <p:spPr>
          <a:xfrm>
            <a:off x="1146694" y="198280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35;p43">
            <a:extLst>
              <a:ext uri="{FF2B5EF4-FFF2-40B4-BE49-F238E27FC236}">
                <a16:creationId xmlns:a16="http://schemas.microsoft.com/office/drawing/2014/main" id="{298A6292-7516-4625-B3D9-7D91A492AD4E}"/>
              </a:ext>
            </a:extLst>
          </p:cNvPr>
          <p:cNvSpPr txBox="1">
            <a:spLocks/>
          </p:cNvSpPr>
          <p:nvPr/>
        </p:nvSpPr>
        <p:spPr>
          <a:xfrm>
            <a:off x="887788" y="203375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1</a:t>
            </a:r>
          </a:p>
        </p:txBody>
      </p:sp>
      <p:grpSp>
        <p:nvGrpSpPr>
          <p:cNvPr id="90" name="Grupare 89">
            <a:extLst>
              <a:ext uri="{FF2B5EF4-FFF2-40B4-BE49-F238E27FC236}">
                <a16:creationId xmlns:a16="http://schemas.microsoft.com/office/drawing/2014/main" id="{CC08EB07-A37E-4A42-94D6-34CD5406CBFB}"/>
              </a:ext>
            </a:extLst>
          </p:cNvPr>
          <p:cNvGrpSpPr/>
          <p:nvPr/>
        </p:nvGrpSpPr>
        <p:grpSpPr>
          <a:xfrm>
            <a:off x="8133022" y="152830"/>
            <a:ext cx="721863" cy="652726"/>
            <a:chOff x="5328702" y="498688"/>
            <a:chExt cx="1179424" cy="1004505"/>
          </a:xfrm>
        </p:grpSpPr>
        <p:sp>
          <p:nvSpPr>
            <p:cNvPr id="91" name="Google Shape;2967;p50">
              <a:extLst>
                <a:ext uri="{FF2B5EF4-FFF2-40B4-BE49-F238E27FC236}">
                  <a16:creationId xmlns:a16="http://schemas.microsoft.com/office/drawing/2014/main" id="{AC06AECE-CE52-4ABC-AA7F-C043CDA8576F}"/>
                </a:ext>
              </a:extLst>
            </p:cNvPr>
            <p:cNvSpPr/>
            <p:nvPr/>
          </p:nvSpPr>
          <p:spPr>
            <a:xfrm>
              <a:off x="5328702" y="498688"/>
              <a:ext cx="1179424" cy="100450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92" name="Google Shape;3002;p50">
              <a:extLst>
                <a:ext uri="{FF2B5EF4-FFF2-40B4-BE49-F238E27FC236}">
                  <a16:creationId xmlns:a16="http://schemas.microsoft.com/office/drawing/2014/main" id="{98221EDB-2214-454E-BFE1-E14BDA53EAD3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94" name="Google Shape;3003;p50">
                <a:extLst>
                  <a:ext uri="{FF2B5EF4-FFF2-40B4-BE49-F238E27FC236}">
                    <a16:creationId xmlns:a16="http://schemas.microsoft.com/office/drawing/2014/main" id="{E688D9F6-EA00-40E2-B669-81DF31850F4F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95" name="Google Shape;3004;p50">
                <a:extLst>
                  <a:ext uri="{FF2B5EF4-FFF2-40B4-BE49-F238E27FC236}">
                    <a16:creationId xmlns:a16="http://schemas.microsoft.com/office/drawing/2014/main" id="{B540F558-8775-46F1-BEEE-E6F4F8397C97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96" name="Google Shape;3005;p50">
                <a:extLst>
                  <a:ext uri="{FF2B5EF4-FFF2-40B4-BE49-F238E27FC236}">
                    <a16:creationId xmlns:a16="http://schemas.microsoft.com/office/drawing/2014/main" id="{7197A74F-1051-47E8-80BD-CAE7C52171B5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97" name="Google Shape;3006;p50">
                <a:extLst>
                  <a:ext uri="{FF2B5EF4-FFF2-40B4-BE49-F238E27FC236}">
                    <a16:creationId xmlns:a16="http://schemas.microsoft.com/office/drawing/2014/main" id="{9E2CF0D2-1E6E-4ED9-BCFC-230767EC29C7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98" name="Google Shape;3007;p50">
                <a:extLst>
                  <a:ext uri="{FF2B5EF4-FFF2-40B4-BE49-F238E27FC236}">
                    <a16:creationId xmlns:a16="http://schemas.microsoft.com/office/drawing/2014/main" id="{8BC27C5C-8B86-44B3-978C-DD71504E7914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99" name="Google Shape;3008;p50">
                <a:extLst>
                  <a:ext uri="{FF2B5EF4-FFF2-40B4-BE49-F238E27FC236}">
                    <a16:creationId xmlns:a16="http://schemas.microsoft.com/office/drawing/2014/main" id="{0FA916C6-EBD5-42A9-965D-2432B834C2A7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0" name="Google Shape;3009;p50">
                <a:extLst>
                  <a:ext uri="{FF2B5EF4-FFF2-40B4-BE49-F238E27FC236}">
                    <a16:creationId xmlns:a16="http://schemas.microsoft.com/office/drawing/2014/main" id="{1C568A31-0A9B-4CA6-8215-B5140E08719A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1" name="Google Shape;3010;p50">
                <a:extLst>
                  <a:ext uri="{FF2B5EF4-FFF2-40B4-BE49-F238E27FC236}">
                    <a16:creationId xmlns:a16="http://schemas.microsoft.com/office/drawing/2014/main" id="{2CDB671A-0B6A-413C-BDA2-EFC70B4ECE46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2" name="Google Shape;3011;p50">
                <a:extLst>
                  <a:ext uri="{FF2B5EF4-FFF2-40B4-BE49-F238E27FC236}">
                    <a16:creationId xmlns:a16="http://schemas.microsoft.com/office/drawing/2014/main" id="{405B6032-2953-4398-B06C-446E0280DA5D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93" name="Google Shape;3033;p50">
              <a:extLst>
                <a:ext uri="{FF2B5EF4-FFF2-40B4-BE49-F238E27FC236}">
                  <a16:creationId xmlns:a16="http://schemas.microsoft.com/office/drawing/2014/main" id="{9B75DE2F-A26B-4BA9-B286-A0506155279D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03" name="Imagine 102">
            <a:hlinkClick r:id="rId4" action="ppaction://hlinksldjump"/>
            <a:extLst>
              <a:ext uri="{FF2B5EF4-FFF2-40B4-BE49-F238E27FC236}">
                <a16:creationId xmlns:a16="http://schemas.microsoft.com/office/drawing/2014/main" id="{F313B787-35D2-4DEB-BDA5-9DADDA22D4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19840" y="4211507"/>
            <a:ext cx="1053375" cy="6365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1579404" y="495836"/>
            <a:ext cx="3609799" cy="613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4" name="Google Shape;3754;p5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502691" y="1618558"/>
                <a:ext cx="4640734" cy="220183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400" dirty="0"/>
                  <a:t>Aflați cea mai mică valoare întreagă care aparține soluției inecuației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o-R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o-R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3754" name="Google Shape;3754;p5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02691" y="1618558"/>
                <a:ext cx="4640734" cy="2201830"/>
              </a:xfrm>
              <a:prstGeom prst="rect">
                <a:avLst/>
              </a:prstGeom>
              <a:blipFill>
                <a:blip r:embed="rId3"/>
                <a:stretch>
                  <a:fillRect l="-2102" t="-27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56" name="Google Shape;3756;p55"/>
          <p:cNvGrpSpPr/>
          <p:nvPr/>
        </p:nvGrpSpPr>
        <p:grpSpPr>
          <a:xfrm>
            <a:off x="6876680" y="3693318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55"/>
          <p:cNvGrpSpPr/>
          <p:nvPr/>
        </p:nvGrpSpPr>
        <p:grpSpPr>
          <a:xfrm>
            <a:off x="7784014" y="1048017"/>
            <a:ext cx="1134950" cy="991675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489632"/>
            <a:ext cx="745681" cy="929720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55"/>
          <p:cNvGrpSpPr/>
          <p:nvPr/>
        </p:nvGrpSpPr>
        <p:grpSpPr>
          <a:xfrm>
            <a:off x="696745" y="3668095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733;p43">
            <a:extLst>
              <a:ext uri="{FF2B5EF4-FFF2-40B4-BE49-F238E27FC236}">
                <a16:creationId xmlns:a16="http://schemas.microsoft.com/office/drawing/2014/main" id="{E3986B73-517D-4F05-A2FE-E7C26443561C}"/>
              </a:ext>
            </a:extLst>
          </p:cNvPr>
          <p:cNvSpPr/>
          <p:nvPr/>
        </p:nvSpPr>
        <p:spPr>
          <a:xfrm>
            <a:off x="2133396" y="110049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735;p43">
            <a:extLst>
              <a:ext uri="{FF2B5EF4-FFF2-40B4-BE49-F238E27FC236}">
                <a16:creationId xmlns:a16="http://schemas.microsoft.com/office/drawing/2014/main" id="{BA207934-58CA-4356-A44A-8094406FE328}"/>
              </a:ext>
            </a:extLst>
          </p:cNvPr>
          <p:cNvSpPr txBox="1">
            <a:spLocks/>
          </p:cNvSpPr>
          <p:nvPr/>
        </p:nvSpPr>
        <p:spPr>
          <a:xfrm>
            <a:off x="1874490" y="115144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2</a:t>
            </a:r>
          </a:p>
        </p:txBody>
      </p:sp>
      <p:grpSp>
        <p:nvGrpSpPr>
          <p:cNvPr id="154" name="Grupare 153">
            <a:extLst>
              <a:ext uri="{FF2B5EF4-FFF2-40B4-BE49-F238E27FC236}">
                <a16:creationId xmlns:a16="http://schemas.microsoft.com/office/drawing/2014/main" id="{94CB594D-ED63-491E-B156-F156051232DE}"/>
              </a:ext>
            </a:extLst>
          </p:cNvPr>
          <p:cNvGrpSpPr/>
          <p:nvPr/>
        </p:nvGrpSpPr>
        <p:grpSpPr>
          <a:xfrm>
            <a:off x="8214626" y="-5581"/>
            <a:ext cx="775829" cy="708148"/>
            <a:chOff x="5058635" y="1739094"/>
            <a:chExt cx="775829" cy="708148"/>
          </a:xfrm>
        </p:grpSpPr>
        <p:sp>
          <p:nvSpPr>
            <p:cNvPr id="155" name="Google Shape;2967;p50">
              <a:extLst>
                <a:ext uri="{FF2B5EF4-FFF2-40B4-BE49-F238E27FC236}">
                  <a16:creationId xmlns:a16="http://schemas.microsoft.com/office/drawing/2014/main" id="{7BD9BB40-23C8-4505-A1F9-1217F4671B54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56" name="Google Shape;3002;p50">
              <a:extLst>
                <a:ext uri="{FF2B5EF4-FFF2-40B4-BE49-F238E27FC236}">
                  <a16:creationId xmlns:a16="http://schemas.microsoft.com/office/drawing/2014/main" id="{1CD026B5-3AC1-41DF-AA1E-84F445F2AA2B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158" name="Google Shape;3003;p50">
                <a:extLst>
                  <a:ext uri="{FF2B5EF4-FFF2-40B4-BE49-F238E27FC236}">
                    <a16:creationId xmlns:a16="http://schemas.microsoft.com/office/drawing/2014/main" id="{E4EE2283-EEB4-4E09-AA4C-7FFD526C8ED4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59" name="Google Shape;3004;p50">
                <a:extLst>
                  <a:ext uri="{FF2B5EF4-FFF2-40B4-BE49-F238E27FC236}">
                    <a16:creationId xmlns:a16="http://schemas.microsoft.com/office/drawing/2014/main" id="{116E7EAD-EFCB-498F-A07B-CA57902251BE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0" name="Google Shape;3005;p50">
                <a:extLst>
                  <a:ext uri="{FF2B5EF4-FFF2-40B4-BE49-F238E27FC236}">
                    <a16:creationId xmlns:a16="http://schemas.microsoft.com/office/drawing/2014/main" id="{26917D5B-FB81-4CFB-A75F-55178126F85D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1" name="Google Shape;3006;p50">
                <a:extLst>
                  <a:ext uri="{FF2B5EF4-FFF2-40B4-BE49-F238E27FC236}">
                    <a16:creationId xmlns:a16="http://schemas.microsoft.com/office/drawing/2014/main" id="{3A25816E-D5B8-4334-991F-2667F71AE81E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2" name="Google Shape;3008;p50">
                <a:extLst>
                  <a:ext uri="{FF2B5EF4-FFF2-40B4-BE49-F238E27FC236}">
                    <a16:creationId xmlns:a16="http://schemas.microsoft.com/office/drawing/2014/main" id="{C932105B-B2D0-4502-A181-FFC23D3FE24C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3" name="Google Shape;3009;p50">
                <a:extLst>
                  <a:ext uri="{FF2B5EF4-FFF2-40B4-BE49-F238E27FC236}">
                    <a16:creationId xmlns:a16="http://schemas.microsoft.com/office/drawing/2014/main" id="{22772F81-56EA-4ED2-8F8F-ED07090B3684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4" name="Google Shape;3010;p50">
                <a:extLst>
                  <a:ext uri="{FF2B5EF4-FFF2-40B4-BE49-F238E27FC236}">
                    <a16:creationId xmlns:a16="http://schemas.microsoft.com/office/drawing/2014/main" id="{7E1D70BC-35B7-4F01-A73F-825DAB26EF5E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65" name="Google Shape;3011;p50">
                <a:extLst>
                  <a:ext uri="{FF2B5EF4-FFF2-40B4-BE49-F238E27FC236}">
                    <a16:creationId xmlns:a16="http://schemas.microsoft.com/office/drawing/2014/main" id="{9E6B1FBD-AEA2-4768-986F-05AA023EC6BA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57" name="Google Shape;3033;p50">
              <a:extLst>
                <a:ext uri="{FF2B5EF4-FFF2-40B4-BE49-F238E27FC236}">
                  <a16:creationId xmlns:a16="http://schemas.microsoft.com/office/drawing/2014/main" id="{89C3D41D-671E-4D7A-A224-B5AC4F120452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66" name="Imagine 165">
            <a:hlinkClick r:id="rId4" action="ppaction://hlinksldjump"/>
            <a:extLst>
              <a:ext uri="{FF2B5EF4-FFF2-40B4-BE49-F238E27FC236}">
                <a16:creationId xmlns:a16="http://schemas.microsoft.com/office/drawing/2014/main" id="{9BD4C143-6ACE-45C5-97BC-0FDC25EC2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19840" y="4255751"/>
            <a:ext cx="1053375" cy="636571"/>
          </a:xfrm>
          <a:prstGeom prst="rect">
            <a:avLst/>
          </a:prstGeom>
        </p:spPr>
      </p:pic>
      <p:grpSp>
        <p:nvGrpSpPr>
          <p:cNvPr id="167" name="Google Shape;2068;p45">
            <a:extLst>
              <a:ext uri="{FF2B5EF4-FFF2-40B4-BE49-F238E27FC236}">
                <a16:creationId xmlns:a16="http://schemas.microsoft.com/office/drawing/2014/main" id="{5D07FC9F-2693-4A18-91D0-DD70681D411E}"/>
              </a:ext>
            </a:extLst>
          </p:cNvPr>
          <p:cNvGrpSpPr/>
          <p:nvPr/>
        </p:nvGrpSpPr>
        <p:grpSpPr>
          <a:xfrm>
            <a:off x="8579589" y="4585413"/>
            <a:ext cx="331303" cy="416636"/>
            <a:chOff x="8088713" y="4178066"/>
            <a:chExt cx="331303" cy="416636"/>
          </a:xfrm>
        </p:grpSpPr>
        <p:sp>
          <p:nvSpPr>
            <p:cNvPr id="168" name="Google Shape;2069;p45">
              <a:extLst>
                <a:ext uri="{FF2B5EF4-FFF2-40B4-BE49-F238E27FC236}">
                  <a16:creationId xmlns:a16="http://schemas.microsoft.com/office/drawing/2014/main" id="{449391F8-B4B6-4674-818E-9C38D3E2EC33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70;p45">
              <a:extLst>
                <a:ext uri="{FF2B5EF4-FFF2-40B4-BE49-F238E27FC236}">
                  <a16:creationId xmlns:a16="http://schemas.microsoft.com/office/drawing/2014/main" id="{4A18B9AF-A68C-41AD-96AB-67C3E5905363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71;p45">
              <a:extLst>
                <a:ext uri="{FF2B5EF4-FFF2-40B4-BE49-F238E27FC236}">
                  <a16:creationId xmlns:a16="http://schemas.microsoft.com/office/drawing/2014/main" id="{325A357D-CDDB-4928-A8BA-3EF5EA1AE01F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72;p45">
              <a:extLst>
                <a:ext uri="{FF2B5EF4-FFF2-40B4-BE49-F238E27FC236}">
                  <a16:creationId xmlns:a16="http://schemas.microsoft.com/office/drawing/2014/main" id="{1E5B46A9-C457-459E-AB45-3DF026B6CDCD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73;p45">
              <a:extLst>
                <a:ext uri="{FF2B5EF4-FFF2-40B4-BE49-F238E27FC236}">
                  <a16:creationId xmlns:a16="http://schemas.microsoft.com/office/drawing/2014/main" id="{2860FE03-BE09-4D57-8A78-6F0ABA59C6B2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74;p45">
              <a:extLst>
                <a:ext uri="{FF2B5EF4-FFF2-40B4-BE49-F238E27FC236}">
                  <a16:creationId xmlns:a16="http://schemas.microsoft.com/office/drawing/2014/main" id="{234EC464-277D-458D-A227-4C4DDD18FE23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75;p45">
              <a:extLst>
                <a:ext uri="{FF2B5EF4-FFF2-40B4-BE49-F238E27FC236}">
                  <a16:creationId xmlns:a16="http://schemas.microsoft.com/office/drawing/2014/main" id="{B7A9C685-907D-4C9C-887D-2294CD563A16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76;p45">
              <a:extLst>
                <a:ext uri="{FF2B5EF4-FFF2-40B4-BE49-F238E27FC236}">
                  <a16:creationId xmlns:a16="http://schemas.microsoft.com/office/drawing/2014/main" id="{CB35927B-3F33-4DF8-ACA7-4B412E4042AC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77;p45">
              <a:extLst>
                <a:ext uri="{FF2B5EF4-FFF2-40B4-BE49-F238E27FC236}">
                  <a16:creationId xmlns:a16="http://schemas.microsoft.com/office/drawing/2014/main" id="{BE4F421B-8DDF-4295-AA60-2D224C3D97F9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78;p45">
              <a:extLst>
                <a:ext uri="{FF2B5EF4-FFF2-40B4-BE49-F238E27FC236}">
                  <a16:creationId xmlns:a16="http://schemas.microsoft.com/office/drawing/2014/main" id="{449AB95F-AB58-4409-BEE3-A81609EB0AD0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79;p45">
              <a:extLst>
                <a:ext uri="{FF2B5EF4-FFF2-40B4-BE49-F238E27FC236}">
                  <a16:creationId xmlns:a16="http://schemas.microsoft.com/office/drawing/2014/main" id="{4FB33CE3-5DA8-44CE-85C0-4D08B7DC8843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80;p45">
              <a:extLst>
                <a:ext uri="{FF2B5EF4-FFF2-40B4-BE49-F238E27FC236}">
                  <a16:creationId xmlns:a16="http://schemas.microsoft.com/office/drawing/2014/main" id="{E8084F4E-444C-4A8A-9F0B-F36E20D34B85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81;p45">
              <a:extLst>
                <a:ext uri="{FF2B5EF4-FFF2-40B4-BE49-F238E27FC236}">
                  <a16:creationId xmlns:a16="http://schemas.microsoft.com/office/drawing/2014/main" id="{CB50079F-95F2-4A30-9C67-725BA62793E1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82;p45">
              <a:extLst>
                <a:ext uri="{FF2B5EF4-FFF2-40B4-BE49-F238E27FC236}">
                  <a16:creationId xmlns:a16="http://schemas.microsoft.com/office/drawing/2014/main" id="{27A7521C-9A53-460F-9444-23C3ABD92C79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83;p45">
              <a:extLst>
                <a:ext uri="{FF2B5EF4-FFF2-40B4-BE49-F238E27FC236}">
                  <a16:creationId xmlns:a16="http://schemas.microsoft.com/office/drawing/2014/main" id="{679626ED-DBB1-424A-837D-D60F6F8410D4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84;p45">
              <a:extLst>
                <a:ext uri="{FF2B5EF4-FFF2-40B4-BE49-F238E27FC236}">
                  <a16:creationId xmlns:a16="http://schemas.microsoft.com/office/drawing/2014/main" id="{7598A40D-3126-47CE-BF43-1704C5DDBA2A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85;p45">
              <a:extLst>
                <a:ext uri="{FF2B5EF4-FFF2-40B4-BE49-F238E27FC236}">
                  <a16:creationId xmlns:a16="http://schemas.microsoft.com/office/drawing/2014/main" id="{3B108AE8-E6EE-496D-95CC-5E673FFA27BF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86;p45">
              <a:extLst>
                <a:ext uri="{FF2B5EF4-FFF2-40B4-BE49-F238E27FC236}">
                  <a16:creationId xmlns:a16="http://schemas.microsoft.com/office/drawing/2014/main" id="{D4E36311-2E9A-4C8F-B8C0-41E24C07FF40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6041328F-81A7-4311-8661-F5A22A6F5C11}"/>
              </a:ext>
            </a:extLst>
          </p:cNvPr>
          <p:cNvSpPr txBox="1">
            <a:spLocks/>
          </p:cNvSpPr>
          <p:nvPr/>
        </p:nvSpPr>
        <p:spPr>
          <a:xfrm>
            <a:off x="7587225" y="4655225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  <p:extLst>
      <p:ext uri="{BB962C8B-B14F-4D97-AF65-F5344CB8AC3E}">
        <p14:creationId xmlns:p14="http://schemas.microsoft.com/office/powerpoint/2010/main" val="3787543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1" name="Google Shape;3941;p56"/>
          <p:cNvGrpSpPr/>
          <p:nvPr/>
        </p:nvGrpSpPr>
        <p:grpSpPr>
          <a:xfrm>
            <a:off x="8088900" y="4178280"/>
            <a:ext cx="330942" cy="416236"/>
            <a:chOff x="8088900" y="4178280"/>
            <a:chExt cx="330942" cy="416236"/>
          </a:xfrm>
        </p:grpSpPr>
        <p:sp>
          <p:nvSpPr>
            <p:cNvPr id="3942" name="Google Shape;3942;p56"/>
            <p:cNvSpPr/>
            <p:nvPr/>
          </p:nvSpPr>
          <p:spPr>
            <a:xfrm>
              <a:off x="8363660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1" y="0"/>
                  </a:moveTo>
                  <a:lnTo>
                    <a:pt x="0" y="5690"/>
                  </a:lnTo>
                  <a:lnTo>
                    <a:pt x="278" y="5690"/>
                  </a:lnTo>
                  <a:cubicBezTo>
                    <a:pt x="2246" y="5690"/>
                    <a:pt x="3840" y="4094"/>
                    <a:pt x="3843" y="2128"/>
                  </a:cubicBezTo>
                  <a:lnTo>
                    <a:pt x="3843" y="1919"/>
                  </a:lnTo>
                  <a:cubicBezTo>
                    <a:pt x="3843" y="859"/>
                    <a:pt x="2983" y="0"/>
                    <a:pt x="1924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6"/>
            <p:cNvSpPr/>
            <p:nvPr/>
          </p:nvSpPr>
          <p:spPr>
            <a:xfrm>
              <a:off x="8094967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1918" y="0"/>
                  </a:moveTo>
                  <a:cubicBezTo>
                    <a:pt x="859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7" y="5690"/>
                    <a:pt x="3564" y="5690"/>
                  </a:cubicBezTo>
                  <a:lnTo>
                    <a:pt x="3842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6"/>
            <p:cNvSpPr/>
            <p:nvPr/>
          </p:nvSpPr>
          <p:spPr>
            <a:xfrm>
              <a:off x="8149166" y="4521092"/>
              <a:ext cx="210312" cy="67352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80" y="3761"/>
                  </a:lnTo>
                  <a:cubicBezTo>
                    <a:pt x="13160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8" y="1721"/>
                  </a:cubicBezTo>
                  <a:cubicBezTo>
                    <a:pt x="6881" y="1721"/>
                    <a:pt x="5115" y="1093"/>
                    <a:pt x="3516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6"/>
            <p:cNvSpPr/>
            <p:nvPr/>
          </p:nvSpPr>
          <p:spPr>
            <a:xfrm>
              <a:off x="8133022" y="4214513"/>
              <a:ext cx="242602" cy="329002"/>
            </a:xfrm>
            <a:custGeom>
              <a:avLst/>
              <a:gdLst/>
              <a:ahLst/>
              <a:cxnLst/>
              <a:rect l="l" t="t" r="r" b="b"/>
              <a:pathLst>
                <a:path w="18633" h="25269" extrusionOk="0">
                  <a:moveTo>
                    <a:pt x="9318" y="1"/>
                  </a:moveTo>
                  <a:cubicBezTo>
                    <a:pt x="4112" y="1"/>
                    <a:pt x="1" y="4423"/>
                    <a:pt x="385" y="9616"/>
                  </a:cubicBezTo>
                  <a:lnTo>
                    <a:pt x="995" y="17887"/>
                  </a:lnTo>
                  <a:cubicBezTo>
                    <a:pt x="1315" y="22248"/>
                    <a:pt x="6692" y="25269"/>
                    <a:pt x="9319" y="25269"/>
                  </a:cubicBezTo>
                  <a:cubicBezTo>
                    <a:pt x="11947" y="25269"/>
                    <a:pt x="17322" y="22245"/>
                    <a:pt x="17643" y="17887"/>
                  </a:cubicBezTo>
                  <a:cubicBezTo>
                    <a:pt x="17642" y="17884"/>
                    <a:pt x="18250" y="9616"/>
                    <a:pt x="18250" y="9616"/>
                  </a:cubicBezTo>
                  <a:cubicBezTo>
                    <a:pt x="18632" y="4423"/>
                    <a:pt x="14522" y="1"/>
                    <a:pt x="9318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6"/>
            <p:cNvSpPr/>
            <p:nvPr/>
          </p:nvSpPr>
          <p:spPr>
            <a:xfrm>
              <a:off x="8196791" y="4219903"/>
              <a:ext cx="177931" cy="323573"/>
            </a:xfrm>
            <a:custGeom>
              <a:avLst/>
              <a:gdLst/>
              <a:ahLst/>
              <a:cxnLst/>
              <a:rect l="l" t="t" r="r" b="b"/>
              <a:pathLst>
                <a:path w="13666" h="24852" extrusionOk="0">
                  <a:moveTo>
                    <a:pt x="7122" y="0"/>
                  </a:moveTo>
                  <a:lnTo>
                    <a:pt x="7122" y="0"/>
                  </a:lnTo>
                  <a:cubicBezTo>
                    <a:pt x="9573" y="1752"/>
                    <a:pt x="11094" y="4702"/>
                    <a:pt x="10856" y="7952"/>
                  </a:cubicBezTo>
                  <a:lnTo>
                    <a:pt x="10246" y="16222"/>
                  </a:lnTo>
                  <a:cubicBezTo>
                    <a:pt x="9924" y="20583"/>
                    <a:pt x="4549" y="23603"/>
                    <a:pt x="1920" y="23603"/>
                  </a:cubicBezTo>
                  <a:cubicBezTo>
                    <a:pt x="1375" y="23603"/>
                    <a:pt x="712" y="23473"/>
                    <a:pt x="0" y="23229"/>
                  </a:cubicBezTo>
                  <a:lnTo>
                    <a:pt x="0" y="23229"/>
                  </a:lnTo>
                  <a:cubicBezTo>
                    <a:pt x="1560" y="24263"/>
                    <a:pt x="3256" y="24852"/>
                    <a:pt x="4420" y="24852"/>
                  </a:cubicBezTo>
                  <a:cubicBezTo>
                    <a:pt x="7047" y="24852"/>
                    <a:pt x="12422" y="21830"/>
                    <a:pt x="12744" y="17470"/>
                  </a:cubicBezTo>
                  <a:lnTo>
                    <a:pt x="13354" y="9201"/>
                  </a:lnTo>
                  <a:cubicBezTo>
                    <a:pt x="13665" y="4951"/>
                    <a:pt x="10967" y="1215"/>
                    <a:pt x="712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6"/>
            <p:cNvSpPr/>
            <p:nvPr/>
          </p:nvSpPr>
          <p:spPr>
            <a:xfrm>
              <a:off x="8163370" y="4184464"/>
              <a:ext cx="181981" cy="153467"/>
            </a:xfrm>
            <a:custGeom>
              <a:avLst/>
              <a:gdLst/>
              <a:ahLst/>
              <a:cxnLst/>
              <a:rect l="l" t="t" r="r" b="b"/>
              <a:pathLst>
                <a:path w="13977" h="11787" extrusionOk="0">
                  <a:moveTo>
                    <a:pt x="2709" y="0"/>
                  </a:moveTo>
                  <a:cubicBezTo>
                    <a:pt x="2681" y="0"/>
                    <a:pt x="2653" y="11"/>
                    <a:pt x="2632" y="32"/>
                  </a:cubicBezTo>
                  <a:lnTo>
                    <a:pt x="300" y="2363"/>
                  </a:lnTo>
                  <a:cubicBezTo>
                    <a:pt x="257" y="2406"/>
                    <a:pt x="257" y="2477"/>
                    <a:pt x="300" y="2518"/>
                  </a:cubicBezTo>
                  <a:lnTo>
                    <a:pt x="4390" y="6608"/>
                  </a:lnTo>
                  <a:cubicBezTo>
                    <a:pt x="4450" y="6668"/>
                    <a:pt x="4450" y="6770"/>
                    <a:pt x="4390" y="6832"/>
                  </a:cubicBezTo>
                  <a:lnTo>
                    <a:pt x="0" y="11221"/>
                  </a:lnTo>
                  <a:cubicBezTo>
                    <a:pt x="147" y="11553"/>
                    <a:pt x="481" y="11787"/>
                    <a:pt x="870" y="11787"/>
                  </a:cubicBezTo>
                  <a:lnTo>
                    <a:pt x="4411" y="11787"/>
                  </a:lnTo>
                  <a:lnTo>
                    <a:pt x="6876" y="9320"/>
                  </a:lnTo>
                  <a:cubicBezTo>
                    <a:pt x="6907" y="9290"/>
                    <a:pt x="6948" y="9275"/>
                    <a:pt x="6988" y="9275"/>
                  </a:cubicBezTo>
                  <a:cubicBezTo>
                    <a:pt x="7029" y="9275"/>
                    <a:pt x="7070" y="9290"/>
                    <a:pt x="7102" y="9320"/>
                  </a:cubicBezTo>
                  <a:lnTo>
                    <a:pt x="9567" y="11787"/>
                  </a:lnTo>
                  <a:lnTo>
                    <a:pt x="13108" y="11787"/>
                  </a:lnTo>
                  <a:cubicBezTo>
                    <a:pt x="13496" y="11787"/>
                    <a:pt x="13827" y="11553"/>
                    <a:pt x="13976" y="11221"/>
                  </a:cubicBezTo>
                  <a:lnTo>
                    <a:pt x="9587" y="6832"/>
                  </a:lnTo>
                  <a:cubicBezTo>
                    <a:pt x="9527" y="6771"/>
                    <a:pt x="9527" y="6671"/>
                    <a:pt x="9587" y="6608"/>
                  </a:cubicBezTo>
                  <a:lnTo>
                    <a:pt x="13677" y="2518"/>
                  </a:lnTo>
                  <a:cubicBezTo>
                    <a:pt x="13720" y="2475"/>
                    <a:pt x="13720" y="2405"/>
                    <a:pt x="13677" y="2363"/>
                  </a:cubicBezTo>
                  <a:lnTo>
                    <a:pt x="11345" y="32"/>
                  </a:lnTo>
                  <a:cubicBezTo>
                    <a:pt x="11323" y="11"/>
                    <a:pt x="11295" y="0"/>
                    <a:pt x="11267" y="0"/>
                  </a:cubicBezTo>
                  <a:cubicBezTo>
                    <a:pt x="11239" y="0"/>
                    <a:pt x="11211" y="11"/>
                    <a:pt x="11191" y="32"/>
                  </a:cubicBezTo>
                  <a:lnTo>
                    <a:pt x="7102" y="4121"/>
                  </a:lnTo>
                  <a:cubicBezTo>
                    <a:pt x="7071" y="4152"/>
                    <a:pt x="7030" y="4167"/>
                    <a:pt x="6990" y="4167"/>
                  </a:cubicBezTo>
                  <a:cubicBezTo>
                    <a:pt x="6949" y="4167"/>
                    <a:pt x="6908" y="4152"/>
                    <a:pt x="6876" y="4121"/>
                  </a:cubicBezTo>
                  <a:lnTo>
                    <a:pt x="2787" y="32"/>
                  </a:lnTo>
                  <a:cubicBezTo>
                    <a:pt x="2765" y="11"/>
                    <a:pt x="2737" y="0"/>
                    <a:pt x="2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6"/>
            <p:cNvSpPr/>
            <p:nvPr/>
          </p:nvSpPr>
          <p:spPr>
            <a:xfrm>
              <a:off x="8258828" y="4184464"/>
              <a:ext cx="86466" cy="153480"/>
            </a:xfrm>
            <a:custGeom>
              <a:avLst/>
              <a:gdLst/>
              <a:ahLst/>
              <a:cxnLst/>
              <a:rect l="l" t="t" r="r" b="b"/>
              <a:pathLst>
                <a:path w="6641" h="11788" extrusionOk="0">
                  <a:moveTo>
                    <a:pt x="3933" y="0"/>
                  </a:moveTo>
                  <a:cubicBezTo>
                    <a:pt x="3905" y="0"/>
                    <a:pt x="3877" y="11"/>
                    <a:pt x="3856" y="32"/>
                  </a:cubicBezTo>
                  <a:lnTo>
                    <a:pt x="3310" y="580"/>
                  </a:lnTo>
                  <a:lnTo>
                    <a:pt x="3846" y="1115"/>
                  </a:lnTo>
                  <a:cubicBezTo>
                    <a:pt x="3889" y="1158"/>
                    <a:pt x="3889" y="1228"/>
                    <a:pt x="3846" y="1270"/>
                  </a:cubicBezTo>
                  <a:lnTo>
                    <a:pt x="440" y="4676"/>
                  </a:lnTo>
                  <a:cubicBezTo>
                    <a:pt x="1" y="5116"/>
                    <a:pt x="1" y="5829"/>
                    <a:pt x="440" y="6269"/>
                  </a:cubicBezTo>
                  <a:lnTo>
                    <a:pt x="3690" y="9519"/>
                  </a:lnTo>
                  <a:cubicBezTo>
                    <a:pt x="4060" y="9888"/>
                    <a:pt x="3810" y="10532"/>
                    <a:pt x="3287" y="10540"/>
                  </a:cubicBezTo>
                  <a:lnTo>
                    <a:pt x="982" y="10540"/>
                  </a:lnTo>
                  <a:lnTo>
                    <a:pt x="2231" y="11788"/>
                  </a:lnTo>
                  <a:lnTo>
                    <a:pt x="5771" y="11788"/>
                  </a:lnTo>
                  <a:cubicBezTo>
                    <a:pt x="6159" y="11788"/>
                    <a:pt x="6494" y="11554"/>
                    <a:pt x="6640" y="11223"/>
                  </a:cubicBezTo>
                  <a:lnTo>
                    <a:pt x="2254" y="6832"/>
                  </a:lnTo>
                  <a:cubicBezTo>
                    <a:pt x="2192" y="6771"/>
                    <a:pt x="2192" y="6671"/>
                    <a:pt x="2254" y="6608"/>
                  </a:cubicBezTo>
                  <a:lnTo>
                    <a:pt x="6343" y="2518"/>
                  </a:lnTo>
                  <a:cubicBezTo>
                    <a:pt x="6386" y="2475"/>
                    <a:pt x="6386" y="2405"/>
                    <a:pt x="6343" y="2363"/>
                  </a:cubicBezTo>
                  <a:lnTo>
                    <a:pt x="4011" y="32"/>
                  </a:lnTo>
                  <a:cubicBezTo>
                    <a:pt x="3990" y="11"/>
                    <a:pt x="3961" y="0"/>
                    <a:pt x="393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6"/>
            <p:cNvSpPr/>
            <p:nvPr/>
          </p:nvSpPr>
          <p:spPr>
            <a:xfrm>
              <a:off x="8162147" y="4253857"/>
              <a:ext cx="59150" cy="76727"/>
            </a:xfrm>
            <a:custGeom>
              <a:avLst/>
              <a:gdLst/>
              <a:ahLst/>
              <a:cxnLst/>
              <a:rect l="l" t="t" r="r" b="b"/>
              <a:pathLst>
                <a:path w="4543" h="5893" extrusionOk="0">
                  <a:moveTo>
                    <a:pt x="3204" y="1"/>
                  </a:moveTo>
                  <a:cubicBezTo>
                    <a:pt x="2730" y="312"/>
                    <a:pt x="2290" y="684"/>
                    <a:pt x="1891" y="1114"/>
                  </a:cubicBezTo>
                  <a:cubicBezTo>
                    <a:pt x="769" y="2324"/>
                    <a:pt x="119" y="3832"/>
                    <a:pt x="11" y="5442"/>
                  </a:cubicBezTo>
                  <a:cubicBezTo>
                    <a:pt x="1" y="5603"/>
                    <a:pt x="31" y="5756"/>
                    <a:pt x="93" y="5893"/>
                  </a:cubicBezTo>
                  <a:lnTo>
                    <a:pt x="4481" y="1502"/>
                  </a:lnTo>
                  <a:cubicBezTo>
                    <a:pt x="4542" y="1441"/>
                    <a:pt x="4542" y="1341"/>
                    <a:pt x="4481" y="1278"/>
                  </a:cubicBezTo>
                  <a:lnTo>
                    <a:pt x="3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6"/>
            <p:cNvSpPr/>
            <p:nvPr/>
          </p:nvSpPr>
          <p:spPr>
            <a:xfrm>
              <a:off x="8287353" y="4253857"/>
              <a:ext cx="59124" cy="76714"/>
            </a:xfrm>
            <a:custGeom>
              <a:avLst/>
              <a:gdLst/>
              <a:ahLst/>
              <a:cxnLst/>
              <a:rect l="l" t="t" r="r" b="b"/>
              <a:pathLst>
                <a:path w="4541" h="5892" extrusionOk="0">
                  <a:moveTo>
                    <a:pt x="1340" y="1"/>
                  </a:moveTo>
                  <a:lnTo>
                    <a:pt x="63" y="1278"/>
                  </a:lnTo>
                  <a:cubicBezTo>
                    <a:pt x="1" y="1340"/>
                    <a:pt x="1" y="1440"/>
                    <a:pt x="63" y="1502"/>
                  </a:cubicBezTo>
                  <a:lnTo>
                    <a:pt x="4452" y="5891"/>
                  </a:lnTo>
                  <a:cubicBezTo>
                    <a:pt x="4512" y="5755"/>
                    <a:pt x="4541" y="5603"/>
                    <a:pt x="4532" y="5441"/>
                  </a:cubicBezTo>
                  <a:cubicBezTo>
                    <a:pt x="4425" y="3831"/>
                    <a:pt x="3775" y="2323"/>
                    <a:pt x="2653" y="1113"/>
                  </a:cubicBezTo>
                  <a:cubicBezTo>
                    <a:pt x="2254" y="684"/>
                    <a:pt x="1815" y="314"/>
                    <a:pt x="1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6"/>
            <p:cNvSpPr/>
            <p:nvPr/>
          </p:nvSpPr>
          <p:spPr>
            <a:xfrm>
              <a:off x="8220734" y="4305180"/>
              <a:ext cx="67170" cy="32745"/>
            </a:xfrm>
            <a:custGeom>
              <a:avLst/>
              <a:gdLst/>
              <a:ahLst/>
              <a:cxnLst/>
              <a:rect l="l" t="t" r="r" b="b"/>
              <a:pathLst>
                <a:path w="5159" h="2515" extrusionOk="0">
                  <a:moveTo>
                    <a:pt x="2581" y="1"/>
                  </a:moveTo>
                  <a:cubicBezTo>
                    <a:pt x="2540" y="1"/>
                    <a:pt x="2499" y="16"/>
                    <a:pt x="2468" y="48"/>
                  </a:cubicBezTo>
                  <a:lnTo>
                    <a:pt x="1" y="2515"/>
                  </a:lnTo>
                  <a:lnTo>
                    <a:pt x="5158" y="2515"/>
                  </a:lnTo>
                  <a:lnTo>
                    <a:pt x="2691" y="48"/>
                  </a:lnTo>
                  <a:cubicBezTo>
                    <a:pt x="2661" y="16"/>
                    <a:pt x="2621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6"/>
            <p:cNvSpPr/>
            <p:nvPr/>
          </p:nvSpPr>
          <p:spPr>
            <a:xfrm>
              <a:off x="8297105" y="4253844"/>
              <a:ext cx="49398" cy="76701"/>
            </a:xfrm>
            <a:custGeom>
              <a:avLst/>
              <a:gdLst/>
              <a:ahLst/>
              <a:cxnLst/>
              <a:rect l="l" t="t" r="r" b="b"/>
              <a:pathLst>
                <a:path w="3794" h="5891" extrusionOk="0">
                  <a:moveTo>
                    <a:pt x="591" y="0"/>
                  </a:moveTo>
                  <a:lnTo>
                    <a:pt x="1" y="592"/>
                  </a:lnTo>
                  <a:cubicBezTo>
                    <a:pt x="598" y="1430"/>
                    <a:pt x="998" y="2374"/>
                    <a:pt x="1185" y="3371"/>
                  </a:cubicBezTo>
                  <a:lnTo>
                    <a:pt x="3704" y="5891"/>
                  </a:lnTo>
                  <a:cubicBezTo>
                    <a:pt x="3765" y="5756"/>
                    <a:pt x="3793" y="5604"/>
                    <a:pt x="3783" y="5442"/>
                  </a:cubicBezTo>
                  <a:cubicBezTo>
                    <a:pt x="3676" y="3832"/>
                    <a:pt x="3026" y="2324"/>
                    <a:pt x="1904" y="1114"/>
                  </a:cubicBezTo>
                  <a:cubicBezTo>
                    <a:pt x="1505" y="685"/>
                    <a:pt x="1064" y="312"/>
                    <a:pt x="5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6"/>
            <p:cNvSpPr/>
            <p:nvPr/>
          </p:nvSpPr>
          <p:spPr>
            <a:xfrm>
              <a:off x="8220734" y="4321662"/>
              <a:ext cx="67170" cy="16262"/>
            </a:xfrm>
            <a:custGeom>
              <a:avLst/>
              <a:gdLst/>
              <a:ahLst/>
              <a:cxnLst/>
              <a:rect l="l" t="t" r="r" b="b"/>
              <a:pathLst>
                <a:path w="5159" h="1249" extrusionOk="0">
                  <a:moveTo>
                    <a:pt x="1249" y="0"/>
                  </a:moveTo>
                  <a:lnTo>
                    <a:pt x="1" y="1249"/>
                  </a:lnTo>
                  <a:lnTo>
                    <a:pt x="5158" y="1249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6"/>
            <p:cNvSpPr/>
            <p:nvPr/>
          </p:nvSpPr>
          <p:spPr>
            <a:xfrm>
              <a:off x="8088900" y="4178280"/>
              <a:ext cx="330942" cy="416236"/>
            </a:xfrm>
            <a:custGeom>
              <a:avLst/>
              <a:gdLst/>
              <a:ahLst/>
              <a:cxnLst/>
              <a:rect l="l" t="t" r="r" b="b"/>
              <a:pathLst>
                <a:path w="25418" h="31969" extrusionOk="0">
                  <a:moveTo>
                    <a:pt x="12706" y="3253"/>
                  </a:moveTo>
                  <a:cubicBezTo>
                    <a:pt x="12959" y="3253"/>
                    <a:pt x="13213" y="3264"/>
                    <a:pt x="13465" y="3286"/>
                  </a:cubicBezTo>
                  <a:lnTo>
                    <a:pt x="12707" y="4045"/>
                  </a:lnTo>
                  <a:lnTo>
                    <a:pt x="11948" y="3286"/>
                  </a:lnTo>
                  <a:cubicBezTo>
                    <a:pt x="12200" y="3264"/>
                    <a:pt x="12453" y="3253"/>
                    <a:pt x="12706" y="3253"/>
                  </a:cubicBezTo>
                  <a:close/>
                  <a:moveTo>
                    <a:pt x="8426" y="1089"/>
                  </a:moveTo>
                  <a:lnTo>
                    <a:pt x="12263" y="4925"/>
                  </a:lnTo>
                  <a:cubicBezTo>
                    <a:pt x="12386" y="5048"/>
                    <a:pt x="12547" y="5110"/>
                    <a:pt x="12707" y="5110"/>
                  </a:cubicBezTo>
                  <a:cubicBezTo>
                    <a:pt x="12867" y="5110"/>
                    <a:pt x="13027" y="5048"/>
                    <a:pt x="13149" y="4925"/>
                  </a:cubicBezTo>
                  <a:lnTo>
                    <a:pt x="14780" y="3295"/>
                  </a:lnTo>
                  <a:cubicBezTo>
                    <a:pt x="14788" y="3289"/>
                    <a:pt x="14792" y="3282"/>
                    <a:pt x="14798" y="3277"/>
                  </a:cubicBezTo>
                  <a:lnTo>
                    <a:pt x="16984" y="1091"/>
                  </a:lnTo>
                  <a:lnTo>
                    <a:pt x="18810" y="2916"/>
                  </a:lnTo>
                  <a:lnTo>
                    <a:pt x="14974" y="6753"/>
                  </a:lnTo>
                  <a:cubicBezTo>
                    <a:pt x="14730" y="6997"/>
                    <a:pt x="14730" y="7394"/>
                    <a:pt x="14974" y="7640"/>
                  </a:cubicBezTo>
                  <a:lnTo>
                    <a:pt x="16636" y="9301"/>
                  </a:lnTo>
                  <a:cubicBezTo>
                    <a:pt x="16728" y="9393"/>
                    <a:pt x="16847" y="9439"/>
                    <a:pt x="16967" y="9439"/>
                  </a:cubicBezTo>
                  <a:cubicBezTo>
                    <a:pt x="17087" y="9439"/>
                    <a:pt x="17207" y="9393"/>
                    <a:pt x="17299" y="9301"/>
                  </a:cubicBezTo>
                  <a:cubicBezTo>
                    <a:pt x="17481" y="9119"/>
                    <a:pt x="17481" y="8823"/>
                    <a:pt x="17299" y="8640"/>
                  </a:cubicBezTo>
                  <a:lnTo>
                    <a:pt x="15854" y="7196"/>
                  </a:lnTo>
                  <a:lnTo>
                    <a:pt x="16634" y="6416"/>
                  </a:lnTo>
                  <a:cubicBezTo>
                    <a:pt x="17947" y="7390"/>
                    <a:pt x="18917" y="8848"/>
                    <a:pt x="19221" y="10560"/>
                  </a:cubicBezTo>
                  <a:lnTo>
                    <a:pt x="18880" y="10218"/>
                  </a:lnTo>
                  <a:cubicBezTo>
                    <a:pt x="18789" y="10127"/>
                    <a:pt x="18669" y="10082"/>
                    <a:pt x="18549" y="10082"/>
                  </a:cubicBezTo>
                  <a:cubicBezTo>
                    <a:pt x="18429" y="10082"/>
                    <a:pt x="18310" y="10127"/>
                    <a:pt x="18218" y="10218"/>
                  </a:cubicBezTo>
                  <a:cubicBezTo>
                    <a:pt x="18035" y="10402"/>
                    <a:pt x="18035" y="10697"/>
                    <a:pt x="18218" y="10880"/>
                  </a:cubicBezTo>
                  <a:lnTo>
                    <a:pt x="19066" y="11726"/>
                  </a:lnTo>
                  <a:cubicBezTo>
                    <a:pt x="18995" y="11768"/>
                    <a:pt x="18913" y="11791"/>
                    <a:pt x="18827" y="11791"/>
                  </a:cubicBezTo>
                  <a:lnTo>
                    <a:pt x="15479" y="11791"/>
                  </a:lnTo>
                  <a:lnTo>
                    <a:pt x="13149" y="9462"/>
                  </a:lnTo>
                  <a:cubicBezTo>
                    <a:pt x="13027" y="9339"/>
                    <a:pt x="12867" y="9277"/>
                    <a:pt x="12706" y="9277"/>
                  </a:cubicBezTo>
                  <a:cubicBezTo>
                    <a:pt x="12546" y="9277"/>
                    <a:pt x="12385" y="9339"/>
                    <a:pt x="12263" y="9462"/>
                  </a:cubicBezTo>
                  <a:lnTo>
                    <a:pt x="9933" y="11794"/>
                  </a:lnTo>
                  <a:lnTo>
                    <a:pt x="6587" y="11794"/>
                  </a:lnTo>
                  <a:cubicBezTo>
                    <a:pt x="6501" y="11794"/>
                    <a:pt x="6418" y="11769"/>
                    <a:pt x="6346" y="11729"/>
                  </a:cubicBezTo>
                  <a:lnTo>
                    <a:pt x="10437" y="7637"/>
                  </a:lnTo>
                  <a:cubicBezTo>
                    <a:pt x="10681" y="7393"/>
                    <a:pt x="10681" y="6995"/>
                    <a:pt x="10437" y="6751"/>
                  </a:cubicBezTo>
                  <a:lnTo>
                    <a:pt x="6601" y="2914"/>
                  </a:lnTo>
                  <a:lnTo>
                    <a:pt x="8426" y="1089"/>
                  </a:lnTo>
                  <a:close/>
                  <a:moveTo>
                    <a:pt x="12704" y="10346"/>
                  </a:moveTo>
                  <a:lnTo>
                    <a:pt x="14152" y="11794"/>
                  </a:lnTo>
                  <a:lnTo>
                    <a:pt x="11256" y="11794"/>
                  </a:lnTo>
                  <a:lnTo>
                    <a:pt x="12704" y="10346"/>
                  </a:lnTo>
                  <a:close/>
                  <a:moveTo>
                    <a:pt x="3453" y="14441"/>
                  </a:moveTo>
                  <a:lnTo>
                    <a:pt x="3803" y="19185"/>
                  </a:lnTo>
                  <a:cubicBezTo>
                    <a:pt x="2203" y="19070"/>
                    <a:pt x="935" y="17730"/>
                    <a:pt x="935" y="16100"/>
                  </a:cubicBezTo>
                  <a:lnTo>
                    <a:pt x="935" y="15890"/>
                  </a:lnTo>
                  <a:cubicBezTo>
                    <a:pt x="935" y="15091"/>
                    <a:pt x="1583" y="14441"/>
                    <a:pt x="2383" y="14441"/>
                  </a:cubicBezTo>
                  <a:close/>
                  <a:moveTo>
                    <a:pt x="23028" y="14443"/>
                  </a:moveTo>
                  <a:cubicBezTo>
                    <a:pt x="23826" y="14443"/>
                    <a:pt x="24476" y="15091"/>
                    <a:pt x="24476" y="15892"/>
                  </a:cubicBezTo>
                  <a:lnTo>
                    <a:pt x="24476" y="16100"/>
                  </a:lnTo>
                  <a:cubicBezTo>
                    <a:pt x="24476" y="17730"/>
                    <a:pt x="23211" y="19070"/>
                    <a:pt x="21608" y="19187"/>
                  </a:cubicBezTo>
                  <a:lnTo>
                    <a:pt x="21958" y="14443"/>
                  </a:lnTo>
                  <a:close/>
                  <a:moveTo>
                    <a:pt x="8613" y="27179"/>
                  </a:moveTo>
                  <a:cubicBezTo>
                    <a:pt x="10072" y="28036"/>
                    <a:pt x="11590" y="28518"/>
                    <a:pt x="12705" y="28518"/>
                  </a:cubicBezTo>
                  <a:cubicBezTo>
                    <a:pt x="12707" y="28518"/>
                    <a:pt x="12708" y="28518"/>
                    <a:pt x="12710" y="28518"/>
                  </a:cubicBezTo>
                  <a:cubicBezTo>
                    <a:pt x="14032" y="28518"/>
                    <a:pt x="15637" y="27861"/>
                    <a:pt x="16799" y="27181"/>
                  </a:cubicBezTo>
                  <a:lnTo>
                    <a:pt x="16799" y="27961"/>
                  </a:lnTo>
                  <a:cubicBezTo>
                    <a:pt x="16799" y="29043"/>
                    <a:pt x="17431" y="30046"/>
                    <a:pt x="18406" y="30514"/>
                  </a:cubicBezTo>
                  <a:lnTo>
                    <a:pt x="19491" y="31033"/>
                  </a:lnTo>
                  <a:lnTo>
                    <a:pt x="5921" y="31033"/>
                  </a:lnTo>
                  <a:lnTo>
                    <a:pt x="7006" y="30514"/>
                  </a:lnTo>
                  <a:cubicBezTo>
                    <a:pt x="7982" y="30045"/>
                    <a:pt x="8613" y="29043"/>
                    <a:pt x="8613" y="27961"/>
                  </a:cubicBezTo>
                  <a:lnTo>
                    <a:pt x="8613" y="27179"/>
                  </a:lnTo>
                  <a:close/>
                  <a:moveTo>
                    <a:pt x="8426" y="1"/>
                  </a:moveTo>
                  <a:cubicBezTo>
                    <a:pt x="8278" y="1"/>
                    <a:pt x="8130" y="57"/>
                    <a:pt x="8017" y="171"/>
                  </a:cubicBezTo>
                  <a:lnTo>
                    <a:pt x="5686" y="2503"/>
                  </a:lnTo>
                  <a:cubicBezTo>
                    <a:pt x="5460" y="2728"/>
                    <a:pt x="5460" y="3094"/>
                    <a:pt x="5686" y="3320"/>
                  </a:cubicBezTo>
                  <a:lnTo>
                    <a:pt x="6776" y="4411"/>
                  </a:lnTo>
                  <a:cubicBezTo>
                    <a:pt x="4406" y="6335"/>
                    <a:pt x="3076" y="9298"/>
                    <a:pt x="3308" y="12429"/>
                  </a:cubicBezTo>
                  <a:lnTo>
                    <a:pt x="3387" y="13503"/>
                  </a:lnTo>
                  <a:lnTo>
                    <a:pt x="2385" y="13503"/>
                  </a:lnTo>
                  <a:cubicBezTo>
                    <a:pt x="1071" y="13503"/>
                    <a:pt x="1" y="14572"/>
                    <a:pt x="1" y="15888"/>
                  </a:cubicBezTo>
                  <a:lnTo>
                    <a:pt x="1" y="16099"/>
                  </a:lnTo>
                  <a:cubicBezTo>
                    <a:pt x="1" y="18268"/>
                    <a:pt x="1724" y="20045"/>
                    <a:pt x="3875" y="20126"/>
                  </a:cubicBezTo>
                  <a:lnTo>
                    <a:pt x="3918" y="20700"/>
                  </a:lnTo>
                  <a:cubicBezTo>
                    <a:pt x="4097" y="23133"/>
                    <a:pt x="5742" y="25179"/>
                    <a:pt x="7679" y="26569"/>
                  </a:cubicBezTo>
                  <a:lnTo>
                    <a:pt x="7679" y="27960"/>
                  </a:lnTo>
                  <a:cubicBezTo>
                    <a:pt x="7679" y="28684"/>
                    <a:pt x="7257" y="29354"/>
                    <a:pt x="6604" y="29667"/>
                  </a:cubicBezTo>
                  <a:lnTo>
                    <a:pt x="4676" y="30593"/>
                  </a:lnTo>
                  <a:cubicBezTo>
                    <a:pt x="4368" y="30739"/>
                    <a:pt x="4208" y="31075"/>
                    <a:pt x="4282" y="31405"/>
                  </a:cubicBezTo>
                  <a:cubicBezTo>
                    <a:pt x="4358" y="31736"/>
                    <a:pt x="4648" y="31969"/>
                    <a:pt x="4990" y="31969"/>
                  </a:cubicBezTo>
                  <a:lnTo>
                    <a:pt x="20430" y="31969"/>
                  </a:lnTo>
                  <a:cubicBezTo>
                    <a:pt x="20770" y="31969"/>
                    <a:pt x="21060" y="31736"/>
                    <a:pt x="21136" y="31405"/>
                  </a:cubicBezTo>
                  <a:cubicBezTo>
                    <a:pt x="21212" y="31074"/>
                    <a:pt x="21050" y="30739"/>
                    <a:pt x="20744" y="30593"/>
                  </a:cubicBezTo>
                  <a:lnTo>
                    <a:pt x="18815" y="29667"/>
                  </a:lnTo>
                  <a:cubicBezTo>
                    <a:pt x="18162" y="29353"/>
                    <a:pt x="17741" y="28683"/>
                    <a:pt x="17741" y="27960"/>
                  </a:cubicBezTo>
                  <a:lnTo>
                    <a:pt x="17741" y="26571"/>
                  </a:lnTo>
                  <a:cubicBezTo>
                    <a:pt x="18871" y="25763"/>
                    <a:pt x="19816" y="24790"/>
                    <a:pt x="20461" y="23758"/>
                  </a:cubicBezTo>
                  <a:cubicBezTo>
                    <a:pt x="20598" y="23540"/>
                    <a:pt x="20532" y="23252"/>
                    <a:pt x="20313" y="23113"/>
                  </a:cubicBezTo>
                  <a:cubicBezTo>
                    <a:pt x="20236" y="23065"/>
                    <a:pt x="20151" y="23042"/>
                    <a:pt x="20067" y="23042"/>
                  </a:cubicBezTo>
                  <a:cubicBezTo>
                    <a:pt x="19910" y="23042"/>
                    <a:pt x="19757" y="23120"/>
                    <a:pt x="19668" y="23262"/>
                  </a:cubicBezTo>
                  <a:cubicBezTo>
                    <a:pt x="17993" y="25938"/>
                    <a:pt x="14488" y="27581"/>
                    <a:pt x="12711" y="27581"/>
                  </a:cubicBezTo>
                  <a:cubicBezTo>
                    <a:pt x="9996" y="27581"/>
                    <a:pt x="5136" y="24467"/>
                    <a:pt x="4853" y="20633"/>
                  </a:cubicBezTo>
                  <a:cubicBezTo>
                    <a:pt x="4579" y="16901"/>
                    <a:pt x="4507" y="15931"/>
                    <a:pt x="4507" y="15931"/>
                  </a:cubicBezTo>
                  <a:lnTo>
                    <a:pt x="4507" y="15931"/>
                  </a:lnTo>
                  <a:cubicBezTo>
                    <a:pt x="4507" y="15931"/>
                    <a:pt x="4591" y="17069"/>
                    <a:pt x="4591" y="17069"/>
                  </a:cubicBezTo>
                  <a:cubicBezTo>
                    <a:pt x="4590" y="17069"/>
                    <a:pt x="4519" y="16098"/>
                    <a:pt x="4244" y="12362"/>
                  </a:cubicBezTo>
                  <a:cubicBezTo>
                    <a:pt x="4034" y="9524"/>
                    <a:pt x="5227" y="6830"/>
                    <a:pt x="7445" y="5078"/>
                  </a:cubicBezTo>
                  <a:lnTo>
                    <a:pt x="8111" y="5743"/>
                  </a:lnTo>
                  <a:cubicBezTo>
                    <a:pt x="7926" y="5885"/>
                    <a:pt x="7748" y="6037"/>
                    <a:pt x="7578" y="6195"/>
                  </a:cubicBezTo>
                  <a:cubicBezTo>
                    <a:pt x="7388" y="6371"/>
                    <a:pt x="7378" y="6667"/>
                    <a:pt x="7554" y="6858"/>
                  </a:cubicBezTo>
                  <a:cubicBezTo>
                    <a:pt x="7647" y="6956"/>
                    <a:pt x="7772" y="7007"/>
                    <a:pt x="7898" y="7007"/>
                  </a:cubicBezTo>
                  <a:cubicBezTo>
                    <a:pt x="8012" y="7007"/>
                    <a:pt x="8126" y="6965"/>
                    <a:pt x="8217" y="6881"/>
                  </a:cubicBezTo>
                  <a:cubicBezTo>
                    <a:pt x="8396" y="6714"/>
                    <a:pt x="8584" y="6556"/>
                    <a:pt x="8779" y="6410"/>
                  </a:cubicBezTo>
                  <a:lnTo>
                    <a:pt x="9560" y="7190"/>
                  </a:lnTo>
                  <a:lnTo>
                    <a:pt x="6195" y="10555"/>
                  </a:lnTo>
                  <a:cubicBezTo>
                    <a:pt x="6323" y="9837"/>
                    <a:pt x="6568" y="9149"/>
                    <a:pt x="6930" y="8506"/>
                  </a:cubicBezTo>
                  <a:cubicBezTo>
                    <a:pt x="7058" y="8281"/>
                    <a:pt x="6977" y="7995"/>
                    <a:pt x="6753" y="7868"/>
                  </a:cubicBezTo>
                  <a:cubicBezTo>
                    <a:pt x="6680" y="7827"/>
                    <a:pt x="6602" y="7808"/>
                    <a:pt x="6524" y="7808"/>
                  </a:cubicBezTo>
                  <a:cubicBezTo>
                    <a:pt x="6360" y="7808"/>
                    <a:pt x="6200" y="7894"/>
                    <a:pt x="6115" y="8046"/>
                  </a:cubicBezTo>
                  <a:cubicBezTo>
                    <a:pt x="5565" y="9021"/>
                    <a:pt x="5248" y="10085"/>
                    <a:pt x="5175" y="11208"/>
                  </a:cubicBezTo>
                  <a:cubicBezTo>
                    <a:pt x="5120" y="12032"/>
                    <a:pt x="5778" y="12722"/>
                    <a:pt x="6591" y="12722"/>
                  </a:cubicBezTo>
                  <a:lnTo>
                    <a:pt x="18830" y="12722"/>
                  </a:lnTo>
                  <a:cubicBezTo>
                    <a:pt x="19648" y="12722"/>
                    <a:pt x="20302" y="12029"/>
                    <a:pt x="20246" y="11208"/>
                  </a:cubicBezTo>
                  <a:cubicBezTo>
                    <a:pt x="20095" y="8935"/>
                    <a:pt x="18952" y="7007"/>
                    <a:pt x="17309" y="5740"/>
                  </a:cubicBezTo>
                  <a:lnTo>
                    <a:pt x="17975" y="5074"/>
                  </a:lnTo>
                  <a:cubicBezTo>
                    <a:pt x="20193" y="6826"/>
                    <a:pt x="21384" y="9521"/>
                    <a:pt x="21176" y="12358"/>
                  </a:cubicBezTo>
                  <a:cubicBezTo>
                    <a:pt x="20511" y="21381"/>
                    <a:pt x="20565" y="20864"/>
                    <a:pt x="20471" y="21306"/>
                  </a:cubicBezTo>
                  <a:cubicBezTo>
                    <a:pt x="20410" y="21597"/>
                    <a:pt x="20632" y="21871"/>
                    <a:pt x="20930" y="21871"/>
                  </a:cubicBezTo>
                  <a:cubicBezTo>
                    <a:pt x="21147" y="21871"/>
                    <a:pt x="21342" y="21719"/>
                    <a:pt x="21387" y="21498"/>
                  </a:cubicBezTo>
                  <a:cubicBezTo>
                    <a:pt x="21490" y="21007"/>
                    <a:pt x="21500" y="20689"/>
                    <a:pt x="21543" y="20122"/>
                  </a:cubicBezTo>
                  <a:cubicBezTo>
                    <a:pt x="23694" y="20040"/>
                    <a:pt x="25418" y="18264"/>
                    <a:pt x="25418" y="16094"/>
                  </a:cubicBezTo>
                  <a:lnTo>
                    <a:pt x="25418" y="15885"/>
                  </a:lnTo>
                  <a:cubicBezTo>
                    <a:pt x="25415" y="14575"/>
                    <a:pt x="24344" y="13504"/>
                    <a:pt x="23028" y="13504"/>
                  </a:cubicBezTo>
                  <a:lnTo>
                    <a:pt x="22028" y="13504"/>
                  </a:lnTo>
                  <a:lnTo>
                    <a:pt x="22107" y="12432"/>
                  </a:lnTo>
                  <a:cubicBezTo>
                    <a:pt x="22338" y="9300"/>
                    <a:pt x="21008" y="6337"/>
                    <a:pt x="18637" y="4412"/>
                  </a:cubicBezTo>
                  <a:lnTo>
                    <a:pt x="19728" y="3322"/>
                  </a:lnTo>
                  <a:cubicBezTo>
                    <a:pt x="19955" y="3095"/>
                    <a:pt x="19955" y="2729"/>
                    <a:pt x="19728" y="2504"/>
                  </a:cubicBezTo>
                  <a:lnTo>
                    <a:pt x="17396" y="171"/>
                  </a:lnTo>
                  <a:cubicBezTo>
                    <a:pt x="17283" y="58"/>
                    <a:pt x="17135" y="1"/>
                    <a:pt x="16987" y="1"/>
                  </a:cubicBezTo>
                  <a:cubicBezTo>
                    <a:pt x="16839" y="1"/>
                    <a:pt x="16691" y="58"/>
                    <a:pt x="16578" y="171"/>
                  </a:cubicBezTo>
                  <a:lnTo>
                    <a:pt x="14303" y="2447"/>
                  </a:lnTo>
                  <a:cubicBezTo>
                    <a:pt x="13778" y="2358"/>
                    <a:pt x="13243" y="2313"/>
                    <a:pt x="12707" y="2313"/>
                  </a:cubicBezTo>
                  <a:cubicBezTo>
                    <a:pt x="12172" y="2313"/>
                    <a:pt x="11636" y="2358"/>
                    <a:pt x="11111" y="2447"/>
                  </a:cubicBezTo>
                  <a:lnTo>
                    <a:pt x="8835" y="171"/>
                  </a:lnTo>
                  <a:cubicBezTo>
                    <a:pt x="8723" y="57"/>
                    <a:pt x="8575" y="1"/>
                    <a:pt x="84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6"/>
            <p:cNvSpPr/>
            <p:nvPr/>
          </p:nvSpPr>
          <p:spPr>
            <a:xfrm>
              <a:off x="8183433" y="4372021"/>
              <a:ext cx="60764" cy="12213"/>
            </a:xfrm>
            <a:custGeom>
              <a:avLst/>
              <a:gdLst/>
              <a:ahLst/>
              <a:cxnLst/>
              <a:rect l="l" t="t" r="r" b="b"/>
              <a:pathLst>
                <a:path w="4667" h="938" extrusionOk="0">
                  <a:moveTo>
                    <a:pt x="468" y="1"/>
                  </a:moveTo>
                  <a:cubicBezTo>
                    <a:pt x="210" y="1"/>
                    <a:pt x="0" y="210"/>
                    <a:pt x="0" y="469"/>
                  </a:cubicBezTo>
                  <a:cubicBezTo>
                    <a:pt x="0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7" y="728"/>
                    <a:pt x="4667" y="469"/>
                  </a:cubicBezTo>
                  <a:cubicBezTo>
                    <a:pt x="4667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6"/>
            <p:cNvSpPr/>
            <p:nvPr/>
          </p:nvSpPr>
          <p:spPr>
            <a:xfrm>
              <a:off x="8248217" y="4372021"/>
              <a:ext cx="77026" cy="76675"/>
            </a:xfrm>
            <a:custGeom>
              <a:avLst/>
              <a:gdLst/>
              <a:ahLst/>
              <a:cxnLst/>
              <a:rect l="l" t="t" r="r" b="b"/>
              <a:pathLst>
                <a:path w="5916" h="5889" extrusionOk="0">
                  <a:moveTo>
                    <a:pt x="2962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7" y="4951"/>
                    <a:pt x="470" y="4951"/>
                  </a:cubicBezTo>
                  <a:cubicBezTo>
                    <a:pt x="212" y="4951"/>
                    <a:pt x="1" y="5161"/>
                    <a:pt x="1" y="5419"/>
                  </a:cubicBezTo>
                  <a:cubicBezTo>
                    <a:pt x="1" y="5677"/>
                    <a:pt x="212" y="5888"/>
                    <a:pt x="470" y="5888"/>
                  </a:cubicBezTo>
                  <a:cubicBezTo>
                    <a:pt x="1414" y="5888"/>
                    <a:pt x="2185" y="5118"/>
                    <a:pt x="2185" y="4172"/>
                  </a:cubicBezTo>
                  <a:lnTo>
                    <a:pt x="2185" y="1715"/>
                  </a:lnTo>
                  <a:cubicBezTo>
                    <a:pt x="2185" y="1286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7" y="938"/>
                    <a:pt x="5915" y="728"/>
                    <a:pt x="5915" y="469"/>
                  </a:cubicBezTo>
                  <a:cubicBezTo>
                    <a:pt x="5915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6"/>
            <p:cNvSpPr/>
            <p:nvPr/>
          </p:nvSpPr>
          <p:spPr>
            <a:xfrm>
              <a:off x="8207623" y="4478037"/>
              <a:ext cx="93432" cy="22928"/>
            </a:xfrm>
            <a:custGeom>
              <a:avLst/>
              <a:gdLst/>
              <a:ahLst/>
              <a:cxnLst/>
              <a:rect l="l" t="t" r="r" b="b"/>
              <a:pathLst>
                <a:path w="7176" h="1761" extrusionOk="0">
                  <a:moveTo>
                    <a:pt x="3588" y="1"/>
                  </a:moveTo>
                  <a:cubicBezTo>
                    <a:pt x="2601" y="1"/>
                    <a:pt x="1615" y="226"/>
                    <a:pt x="715" y="677"/>
                  </a:cubicBezTo>
                  <a:lnTo>
                    <a:pt x="325" y="875"/>
                  </a:lnTo>
                  <a:cubicBezTo>
                    <a:pt x="94" y="991"/>
                    <a:pt x="1" y="1272"/>
                    <a:pt x="117" y="1502"/>
                  </a:cubicBezTo>
                  <a:cubicBezTo>
                    <a:pt x="198" y="1665"/>
                    <a:pt x="363" y="1759"/>
                    <a:pt x="535" y="1759"/>
                  </a:cubicBezTo>
                  <a:cubicBezTo>
                    <a:pt x="605" y="1759"/>
                    <a:pt x="677" y="1743"/>
                    <a:pt x="744" y="1710"/>
                  </a:cubicBezTo>
                  <a:lnTo>
                    <a:pt x="1136" y="1513"/>
                  </a:lnTo>
                  <a:cubicBezTo>
                    <a:pt x="1903" y="1129"/>
                    <a:pt x="2745" y="937"/>
                    <a:pt x="3587" y="937"/>
                  </a:cubicBezTo>
                  <a:cubicBezTo>
                    <a:pt x="4429" y="937"/>
                    <a:pt x="5271" y="1129"/>
                    <a:pt x="6039" y="1513"/>
                  </a:cubicBezTo>
                  <a:lnTo>
                    <a:pt x="6430" y="1710"/>
                  </a:lnTo>
                  <a:cubicBezTo>
                    <a:pt x="6498" y="1744"/>
                    <a:pt x="6570" y="1761"/>
                    <a:pt x="6641" y="1761"/>
                  </a:cubicBezTo>
                  <a:cubicBezTo>
                    <a:pt x="6812" y="1761"/>
                    <a:pt x="6976" y="1665"/>
                    <a:pt x="7058" y="1502"/>
                  </a:cubicBezTo>
                  <a:cubicBezTo>
                    <a:pt x="7175" y="1271"/>
                    <a:pt x="7082" y="990"/>
                    <a:pt x="6849" y="875"/>
                  </a:cubicBezTo>
                  <a:lnTo>
                    <a:pt x="6459" y="677"/>
                  </a:lnTo>
                  <a:cubicBezTo>
                    <a:pt x="5560" y="226"/>
                    <a:pt x="4574" y="1"/>
                    <a:pt x="3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3752;p55">
            <a:extLst>
              <a:ext uri="{FF2B5EF4-FFF2-40B4-BE49-F238E27FC236}">
                <a16:creationId xmlns:a16="http://schemas.microsoft.com/office/drawing/2014/main" id="{5ABFB622-68D2-4886-BF76-F07DFF020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2413307" cy="565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14" name="Subtitlu 13">
            <a:extLst>
              <a:ext uri="{FF2B5EF4-FFF2-40B4-BE49-F238E27FC236}">
                <a16:creationId xmlns:a16="http://schemas.microsoft.com/office/drawing/2014/main" id="{7DF3B323-C934-49C4-AEB7-A0F4EF85B5AC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723503" y="2090497"/>
            <a:ext cx="1910380" cy="1213142"/>
          </a:xfrm>
        </p:spPr>
        <p:txBody>
          <a:bodyPr/>
          <a:lstStyle/>
          <a:p>
            <a:r>
              <a:rPr lang="ro-RO" sz="7200" dirty="0"/>
              <a:t>2</a:t>
            </a:r>
          </a:p>
        </p:txBody>
      </p:sp>
      <p:sp>
        <p:nvSpPr>
          <p:cNvPr id="85" name="Google Shape;2969;p50">
            <a:extLst>
              <a:ext uri="{FF2B5EF4-FFF2-40B4-BE49-F238E27FC236}">
                <a16:creationId xmlns:a16="http://schemas.microsoft.com/office/drawing/2014/main" id="{513D3DA9-DB8D-4DDA-A74D-647811868E95}"/>
              </a:ext>
            </a:extLst>
          </p:cNvPr>
          <p:cNvSpPr txBox="1">
            <a:spLocks/>
          </p:cNvSpPr>
          <p:nvPr/>
        </p:nvSpPr>
        <p:spPr>
          <a:xfrm>
            <a:off x="720725" y="1287178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88" name="Google Shape;1733;p43">
            <a:extLst>
              <a:ext uri="{FF2B5EF4-FFF2-40B4-BE49-F238E27FC236}">
                <a16:creationId xmlns:a16="http://schemas.microsoft.com/office/drawing/2014/main" id="{753D7718-C5CC-405C-B27A-21005D11FCBD}"/>
              </a:ext>
            </a:extLst>
          </p:cNvPr>
          <p:cNvSpPr/>
          <p:nvPr/>
        </p:nvSpPr>
        <p:spPr>
          <a:xfrm>
            <a:off x="1146694" y="198280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35;p43">
            <a:extLst>
              <a:ext uri="{FF2B5EF4-FFF2-40B4-BE49-F238E27FC236}">
                <a16:creationId xmlns:a16="http://schemas.microsoft.com/office/drawing/2014/main" id="{298A6292-7516-4625-B3D9-7D91A492AD4E}"/>
              </a:ext>
            </a:extLst>
          </p:cNvPr>
          <p:cNvSpPr txBox="1">
            <a:spLocks/>
          </p:cNvSpPr>
          <p:nvPr/>
        </p:nvSpPr>
        <p:spPr>
          <a:xfrm>
            <a:off x="887788" y="203375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2</a:t>
            </a:r>
          </a:p>
        </p:txBody>
      </p:sp>
      <p:grpSp>
        <p:nvGrpSpPr>
          <p:cNvPr id="26" name="Grupare 25">
            <a:extLst>
              <a:ext uri="{FF2B5EF4-FFF2-40B4-BE49-F238E27FC236}">
                <a16:creationId xmlns:a16="http://schemas.microsoft.com/office/drawing/2014/main" id="{60436295-4C24-4FF7-801C-6623EF834503}"/>
              </a:ext>
            </a:extLst>
          </p:cNvPr>
          <p:cNvGrpSpPr/>
          <p:nvPr/>
        </p:nvGrpSpPr>
        <p:grpSpPr>
          <a:xfrm>
            <a:off x="8270279" y="1069"/>
            <a:ext cx="775829" cy="708148"/>
            <a:chOff x="5058635" y="1739094"/>
            <a:chExt cx="775829" cy="708148"/>
          </a:xfrm>
        </p:grpSpPr>
        <p:sp>
          <p:nvSpPr>
            <p:cNvPr id="27" name="Google Shape;2967;p50">
              <a:extLst>
                <a:ext uri="{FF2B5EF4-FFF2-40B4-BE49-F238E27FC236}">
                  <a16:creationId xmlns:a16="http://schemas.microsoft.com/office/drawing/2014/main" id="{15ED4A23-AC20-4359-AD13-15673B089D3B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28" name="Google Shape;3002;p50">
              <a:extLst>
                <a:ext uri="{FF2B5EF4-FFF2-40B4-BE49-F238E27FC236}">
                  <a16:creationId xmlns:a16="http://schemas.microsoft.com/office/drawing/2014/main" id="{08011BFE-DDA8-435F-B641-14375949F04E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30" name="Google Shape;3003;p50">
                <a:extLst>
                  <a:ext uri="{FF2B5EF4-FFF2-40B4-BE49-F238E27FC236}">
                    <a16:creationId xmlns:a16="http://schemas.microsoft.com/office/drawing/2014/main" id="{E9398CDA-FA30-4945-A03A-193896BD51B5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1" name="Google Shape;3004;p50">
                <a:extLst>
                  <a:ext uri="{FF2B5EF4-FFF2-40B4-BE49-F238E27FC236}">
                    <a16:creationId xmlns:a16="http://schemas.microsoft.com/office/drawing/2014/main" id="{7390C4F7-1E33-4B66-88B4-00DFD6EBE85C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2" name="Google Shape;3005;p50">
                <a:extLst>
                  <a:ext uri="{FF2B5EF4-FFF2-40B4-BE49-F238E27FC236}">
                    <a16:creationId xmlns:a16="http://schemas.microsoft.com/office/drawing/2014/main" id="{B8D9544C-A3F6-4A61-82EB-14D6708A6D41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3" name="Google Shape;3006;p50">
                <a:extLst>
                  <a:ext uri="{FF2B5EF4-FFF2-40B4-BE49-F238E27FC236}">
                    <a16:creationId xmlns:a16="http://schemas.microsoft.com/office/drawing/2014/main" id="{3517949A-A91E-4639-BB37-5878A0859E91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4" name="Google Shape;3008;p50">
                <a:extLst>
                  <a:ext uri="{FF2B5EF4-FFF2-40B4-BE49-F238E27FC236}">
                    <a16:creationId xmlns:a16="http://schemas.microsoft.com/office/drawing/2014/main" id="{32739817-8459-4903-B815-86B896B579F8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5" name="Google Shape;3009;p50">
                <a:extLst>
                  <a:ext uri="{FF2B5EF4-FFF2-40B4-BE49-F238E27FC236}">
                    <a16:creationId xmlns:a16="http://schemas.microsoft.com/office/drawing/2014/main" id="{39FB1AB9-5B09-4541-85C6-2F5E7765AD92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6" name="Google Shape;3010;p50">
                <a:extLst>
                  <a:ext uri="{FF2B5EF4-FFF2-40B4-BE49-F238E27FC236}">
                    <a16:creationId xmlns:a16="http://schemas.microsoft.com/office/drawing/2014/main" id="{ED929E99-AA22-46C5-8B9B-60CCBAE849D9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37" name="Google Shape;3011;p50">
                <a:extLst>
                  <a:ext uri="{FF2B5EF4-FFF2-40B4-BE49-F238E27FC236}">
                    <a16:creationId xmlns:a16="http://schemas.microsoft.com/office/drawing/2014/main" id="{8434A01D-5E8B-4F9E-B73A-752B0FBB1866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29" name="Google Shape;3033;p50">
              <a:extLst>
                <a:ext uri="{FF2B5EF4-FFF2-40B4-BE49-F238E27FC236}">
                  <a16:creationId xmlns:a16="http://schemas.microsoft.com/office/drawing/2014/main" id="{CDCE33F8-FE03-4557-8EEC-ECA2EC65CEEB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38" name="Imagine 37">
            <a:hlinkClick r:id="rId3" action="ppaction://hlinksldjump"/>
            <a:extLst>
              <a:ext uri="{FF2B5EF4-FFF2-40B4-BE49-F238E27FC236}">
                <a16:creationId xmlns:a16="http://schemas.microsoft.com/office/drawing/2014/main" id="{F7CEE3C5-5E52-4590-9E9D-FAF5BD7CE4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327214" y="4204131"/>
            <a:ext cx="1053375" cy="6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69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1579404" y="495836"/>
            <a:ext cx="3609799" cy="613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4" name="Google Shape;3754;p5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778943" y="1641881"/>
                <a:ext cx="5415685" cy="235346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400"/>
                  </a:spcAft>
                  <a:buNone/>
                </a:pPr>
                <a:r>
                  <a:rPr lang="ro-RO" sz="2400" dirty="0"/>
                  <a:t>Se consideră funcțiile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400"/>
                  </a:spcAft>
                  <a:buNone/>
                </a:pPr>
                <a14:m>
                  <m:oMath xmlns:m="http://schemas.openxmlformats.org/officeDocument/2006/math"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o-R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o-RO" sz="2400" dirty="0"/>
                  <a:t>,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o-RO" sz="2400" b="0" dirty="0">
                  <a:ea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400" dirty="0"/>
                  <a:t>Determinați cea mai  mare valoare întreagă a lu x, pentru care </a:t>
                </a:r>
                <a14:m>
                  <m:oMath xmlns:m="http://schemas.openxmlformats.org/officeDocument/2006/math"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4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o-RO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o-RO" sz="2400" dirty="0"/>
                  <a:t>. </a:t>
                </a:r>
                <a:endParaRPr sz="2400" dirty="0"/>
              </a:p>
            </p:txBody>
          </p:sp>
        </mc:Choice>
        <mc:Fallback xmlns="">
          <p:sp>
            <p:nvSpPr>
              <p:cNvPr id="3754" name="Google Shape;3754;p5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78943" y="1641881"/>
                <a:ext cx="5415685" cy="2353469"/>
              </a:xfrm>
              <a:prstGeom prst="rect">
                <a:avLst/>
              </a:prstGeom>
              <a:blipFill>
                <a:blip r:embed="rId3"/>
                <a:stretch>
                  <a:fillRect l="-1802" r="-146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56" name="Google Shape;3756;p55"/>
          <p:cNvGrpSpPr/>
          <p:nvPr/>
        </p:nvGrpSpPr>
        <p:grpSpPr>
          <a:xfrm>
            <a:off x="6761703" y="3809011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55"/>
          <p:cNvGrpSpPr/>
          <p:nvPr/>
        </p:nvGrpSpPr>
        <p:grpSpPr>
          <a:xfrm>
            <a:off x="7784014" y="1048017"/>
            <a:ext cx="1134950" cy="991675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489632"/>
            <a:ext cx="745681" cy="929720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55"/>
          <p:cNvGrpSpPr/>
          <p:nvPr/>
        </p:nvGrpSpPr>
        <p:grpSpPr>
          <a:xfrm>
            <a:off x="696745" y="3668095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733;p43">
            <a:extLst>
              <a:ext uri="{FF2B5EF4-FFF2-40B4-BE49-F238E27FC236}">
                <a16:creationId xmlns:a16="http://schemas.microsoft.com/office/drawing/2014/main" id="{E3986B73-517D-4F05-A2FE-E7C26443561C}"/>
              </a:ext>
            </a:extLst>
          </p:cNvPr>
          <p:cNvSpPr/>
          <p:nvPr/>
        </p:nvSpPr>
        <p:spPr>
          <a:xfrm>
            <a:off x="2133396" y="110049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735;p43">
            <a:extLst>
              <a:ext uri="{FF2B5EF4-FFF2-40B4-BE49-F238E27FC236}">
                <a16:creationId xmlns:a16="http://schemas.microsoft.com/office/drawing/2014/main" id="{BA207934-58CA-4356-A44A-8094406FE328}"/>
              </a:ext>
            </a:extLst>
          </p:cNvPr>
          <p:cNvSpPr txBox="1">
            <a:spLocks/>
          </p:cNvSpPr>
          <p:nvPr/>
        </p:nvSpPr>
        <p:spPr>
          <a:xfrm>
            <a:off x="1874490" y="115144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grpSp>
        <p:nvGrpSpPr>
          <p:cNvPr id="154" name="Grupare 153">
            <a:extLst>
              <a:ext uri="{FF2B5EF4-FFF2-40B4-BE49-F238E27FC236}">
                <a16:creationId xmlns:a16="http://schemas.microsoft.com/office/drawing/2014/main" id="{5F99AD9E-DC0A-442E-9593-5DE27EC7EE08}"/>
              </a:ext>
            </a:extLst>
          </p:cNvPr>
          <p:cNvGrpSpPr/>
          <p:nvPr/>
        </p:nvGrpSpPr>
        <p:grpSpPr>
          <a:xfrm>
            <a:off x="7852052" y="30462"/>
            <a:ext cx="1179424" cy="1004505"/>
            <a:chOff x="5359525" y="3023859"/>
            <a:chExt cx="1179424" cy="1004505"/>
          </a:xfrm>
        </p:grpSpPr>
        <p:sp>
          <p:nvSpPr>
            <p:cNvPr id="155" name="Google Shape;2967;p50">
              <a:extLst>
                <a:ext uri="{FF2B5EF4-FFF2-40B4-BE49-F238E27FC236}">
                  <a16:creationId xmlns:a16="http://schemas.microsoft.com/office/drawing/2014/main" id="{AD4B44FF-6198-4B25-88CA-7B6B9EC8106B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3002;p50">
              <a:extLst>
                <a:ext uri="{FF2B5EF4-FFF2-40B4-BE49-F238E27FC236}">
                  <a16:creationId xmlns:a16="http://schemas.microsoft.com/office/drawing/2014/main" id="{6C36CC0C-F929-4E00-AF56-30B9457D9B37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158" name="Google Shape;3003;p50">
                <a:extLst>
                  <a:ext uri="{FF2B5EF4-FFF2-40B4-BE49-F238E27FC236}">
                    <a16:creationId xmlns:a16="http://schemas.microsoft.com/office/drawing/2014/main" id="{FDF189F4-7044-452D-9A5B-343CEC9B4FC2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004;p50">
                <a:extLst>
                  <a:ext uri="{FF2B5EF4-FFF2-40B4-BE49-F238E27FC236}">
                    <a16:creationId xmlns:a16="http://schemas.microsoft.com/office/drawing/2014/main" id="{1D8E2AC7-FA21-459C-9AC7-97953A844F2E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005;p50">
                <a:extLst>
                  <a:ext uri="{FF2B5EF4-FFF2-40B4-BE49-F238E27FC236}">
                    <a16:creationId xmlns:a16="http://schemas.microsoft.com/office/drawing/2014/main" id="{BF53EE39-981E-4F98-B456-F702AD38FD3B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006;p50">
                <a:extLst>
                  <a:ext uri="{FF2B5EF4-FFF2-40B4-BE49-F238E27FC236}">
                    <a16:creationId xmlns:a16="http://schemas.microsoft.com/office/drawing/2014/main" id="{87B2326F-0E76-4A0A-A439-94DE7F134430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007;p50">
                <a:extLst>
                  <a:ext uri="{FF2B5EF4-FFF2-40B4-BE49-F238E27FC236}">
                    <a16:creationId xmlns:a16="http://schemas.microsoft.com/office/drawing/2014/main" id="{D94A8CD1-6411-4FA1-8135-032BD9B92458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008;p50">
                <a:extLst>
                  <a:ext uri="{FF2B5EF4-FFF2-40B4-BE49-F238E27FC236}">
                    <a16:creationId xmlns:a16="http://schemas.microsoft.com/office/drawing/2014/main" id="{756B4935-35F0-4396-B989-6272E1E28357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009;p50">
                <a:extLst>
                  <a:ext uri="{FF2B5EF4-FFF2-40B4-BE49-F238E27FC236}">
                    <a16:creationId xmlns:a16="http://schemas.microsoft.com/office/drawing/2014/main" id="{16BA4665-1337-43A6-8B42-01309DD83893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010;p50">
                <a:extLst>
                  <a:ext uri="{FF2B5EF4-FFF2-40B4-BE49-F238E27FC236}">
                    <a16:creationId xmlns:a16="http://schemas.microsoft.com/office/drawing/2014/main" id="{3ECC1782-2A7F-4372-9E2A-4D7DDE1A104B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011;p50">
                <a:extLst>
                  <a:ext uri="{FF2B5EF4-FFF2-40B4-BE49-F238E27FC236}">
                    <a16:creationId xmlns:a16="http://schemas.microsoft.com/office/drawing/2014/main" id="{7D175D95-10E6-4240-8570-76D0FFD74D9F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3033;p50">
              <a:extLst>
                <a:ext uri="{FF2B5EF4-FFF2-40B4-BE49-F238E27FC236}">
                  <a16:creationId xmlns:a16="http://schemas.microsoft.com/office/drawing/2014/main" id="{D7B01887-1C89-460B-8826-E2FE532357B4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67" name="Imagine 166">
            <a:hlinkClick r:id="rId4" action="ppaction://hlinksldjump"/>
            <a:extLst>
              <a:ext uri="{FF2B5EF4-FFF2-40B4-BE49-F238E27FC236}">
                <a16:creationId xmlns:a16="http://schemas.microsoft.com/office/drawing/2014/main" id="{EA456426-88F2-4795-B49D-5D56A9BD27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58422" y="4335063"/>
            <a:ext cx="1053375" cy="636571"/>
          </a:xfrm>
          <a:prstGeom prst="rect">
            <a:avLst/>
          </a:prstGeom>
        </p:spPr>
      </p:pic>
      <p:grpSp>
        <p:nvGrpSpPr>
          <p:cNvPr id="168" name="Google Shape;2068;p45">
            <a:extLst>
              <a:ext uri="{FF2B5EF4-FFF2-40B4-BE49-F238E27FC236}">
                <a16:creationId xmlns:a16="http://schemas.microsoft.com/office/drawing/2014/main" id="{77CAB068-A61A-42E5-9109-7C3BD637314C}"/>
              </a:ext>
            </a:extLst>
          </p:cNvPr>
          <p:cNvGrpSpPr/>
          <p:nvPr/>
        </p:nvGrpSpPr>
        <p:grpSpPr>
          <a:xfrm>
            <a:off x="8572512" y="4585413"/>
            <a:ext cx="331303" cy="416636"/>
            <a:chOff x="8088713" y="4178066"/>
            <a:chExt cx="331303" cy="416636"/>
          </a:xfrm>
        </p:grpSpPr>
        <p:sp>
          <p:nvSpPr>
            <p:cNvPr id="169" name="Google Shape;2069;p45">
              <a:extLst>
                <a:ext uri="{FF2B5EF4-FFF2-40B4-BE49-F238E27FC236}">
                  <a16:creationId xmlns:a16="http://schemas.microsoft.com/office/drawing/2014/main" id="{1B61E268-ED4A-48DF-91DB-D968F959AC06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70;p45">
              <a:extLst>
                <a:ext uri="{FF2B5EF4-FFF2-40B4-BE49-F238E27FC236}">
                  <a16:creationId xmlns:a16="http://schemas.microsoft.com/office/drawing/2014/main" id="{D1E76CA4-0C4A-4C6F-A323-26DC0891D8CF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71;p45">
              <a:extLst>
                <a:ext uri="{FF2B5EF4-FFF2-40B4-BE49-F238E27FC236}">
                  <a16:creationId xmlns:a16="http://schemas.microsoft.com/office/drawing/2014/main" id="{F79D38C8-83DF-4528-BF57-6647E0FB72B9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72;p45">
              <a:extLst>
                <a:ext uri="{FF2B5EF4-FFF2-40B4-BE49-F238E27FC236}">
                  <a16:creationId xmlns:a16="http://schemas.microsoft.com/office/drawing/2014/main" id="{D92654B2-5C54-4811-A357-0534702DECEF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73;p45">
              <a:extLst>
                <a:ext uri="{FF2B5EF4-FFF2-40B4-BE49-F238E27FC236}">
                  <a16:creationId xmlns:a16="http://schemas.microsoft.com/office/drawing/2014/main" id="{35F11FE7-0E3B-46BB-A332-9421638D4360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74;p45">
              <a:extLst>
                <a:ext uri="{FF2B5EF4-FFF2-40B4-BE49-F238E27FC236}">
                  <a16:creationId xmlns:a16="http://schemas.microsoft.com/office/drawing/2014/main" id="{D9DF5B12-11BF-40C9-9A84-83B651E4F29F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75;p45">
              <a:extLst>
                <a:ext uri="{FF2B5EF4-FFF2-40B4-BE49-F238E27FC236}">
                  <a16:creationId xmlns:a16="http://schemas.microsoft.com/office/drawing/2014/main" id="{64A34600-5F91-44F9-BBD8-9F74A14763F1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76;p45">
              <a:extLst>
                <a:ext uri="{FF2B5EF4-FFF2-40B4-BE49-F238E27FC236}">
                  <a16:creationId xmlns:a16="http://schemas.microsoft.com/office/drawing/2014/main" id="{4B9A8FCE-A29A-412E-BA59-964849B17EE7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77;p45">
              <a:extLst>
                <a:ext uri="{FF2B5EF4-FFF2-40B4-BE49-F238E27FC236}">
                  <a16:creationId xmlns:a16="http://schemas.microsoft.com/office/drawing/2014/main" id="{49025F88-0FDC-4F1E-AA7A-52560B081F1A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78;p45">
              <a:extLst>
                <a:ext uri="{FF2B5EF4-FFF2-40B4-BE49-F238E27FC236}">
                  <a16:creationId xmlns:a16="http://schemas.microsoft.com/office/drawing/2014/main" id="{1B444102-FB58-42DB-B31D-F8C8C16F7F6C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79;p45">
              <a:extLst>
                <a:ext uri="{FF2B5EF4-FFF2-40B4-BE49-F238E27FC236}">
                  <a16:creationId xmlns:a16="http://schemas.microsoft.com/office/drawing/2014/main" id="{FABFF398-2E77-4A06-AA41-62C55B36A128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80;p45">
              <a:extLst>
                <a:ext uri="{FF2B5EF4-FFF2-40B4-BE49-F238E27FC236}">
                  <a16:creationId xmlns:a16="http://schemas.microsoft.com/office/drawing/2014/main" id="{79881D5E-62FB-454C-94F0-BA47AC5365F3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81;p45">
              <a:extLst>
                <a:ext uri="{FF2B5EF4-FFF2-40B4-BE49-F238E27FC236}">
                  <a16:creationId xmlns:a16="http://schemas.microsoft.com/office/drawing/2014/main" id="{36A918EC-25B3-4C4C-87DE-A2B60F1D7B33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82;p45">
              <a:extLst>
                <a:ext uri="{FF2B5EF4-FFF2-40B4-BE49-F238E27FC236}">
                  <a16:creationId xmlns:a16="http://schemas.microsoft.com/office/drawing/2014/main" id="{8180CFB4-F721-4218-84BC-81827826916C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83;p45">
              <a:extLst>
                <a:ext uri="{FF2B5EF4-FFF2-40B4-BE49-F238E27FC236}">
                  <a16:creationId xmlns:a16="http://schemas.microsoft.com/office/drawing/2014/main" id="{814047E9-6A53-4802-9829-29B62ED008AC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84;p45">
              <a:extLst>
                <a:ext uri="{FF2B5EF4-FFF2-40B4-BE49-F238E27FC236}">
                  <a16:creationId xmlns:a16="http://schemas.microsoft.com/office/drawing/2014/main" id="{1C32BC07-E293-4E2C-AE1E-8B51C1ADBA36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85;p45">
              <a:extLst>
                <a:ext uri="{FF2B5EF4-FFF2-40B4-BE49-F238E27FC236}">
                  <a16:creationId xmlns:a16="http://schemas.microsoft.com/office/drawing/2014/main" id="{DF9D03F3-A5C9-4384-AF7E-F5B4E5876BFB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86;p45">
              <a:extLst>
                <a:ext uri="{FF2B5EF4-FFF2-40B4-BE49-F238E27FC236}">
                  <a16:creationId xmlns:a16="http://schemas.microsoft.com/office/drawing/2014/main" id="{0B1E8FA3-0539-4D77-ABEB-7DF63EC14E11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09DAB164-9D68-42A9-9780-93880E471506}"/>
              </a:ext>
            </a:extLst>
          </p:cNvPr>
          <p:cNvSpPr txBox="1">
            <a:spLocks/>
          </p:cNvSpPr>
          <p:nvPr/>
        </p:nvSpPr>
        <p:spPr>
          <a:xfrm>
            <a:off x="7580148" y="4655225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  <p:extLst>
      <p:ext uri="{BB962C8B-B14F-4D97-AF65-F5344CB8AC3E}">
        <p14:creationId xmlns:p14="http://schemas.microsoft.com/office/powerpoint/2010/main" val="3324643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1" name="Google Shape;3941;p56"/>
          <p:cNvGrpSpPr/>
          <p:nvPr/>
        </p:nvGrpSpPr>
        <p:grpSpPr>
          <a:xfrm>
            <a:off x="8088900" y="4178280"/>
            <a:ext cx="330942" cy="416236"/>
            <a:chOff x="8088900" y="4178280"/>
            <a:chExt cx="330942" cy="416236"/>
          </a:xfrm>
        </p:grpSpPr>
        <p:sp>
          <p:nvSpPr>
            <p:cNvPr id="3942" name="Google Shape;3942;p56"/>
            <p:cNvSpPr/>
            <p:nvPr/>
          </p:nvSpPr>
          <p:spPr>
            <a:xfrm>
              <a:off x="8363660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1" y="0"/>
                  </a:moveTo>
                  <a:lnTo>
                    <a:pt x="0" y="5690"/>
                  </a:lnTo>
                  <a:lnTo>
                    <a:pt x="278" y="5690"/>
                  </a:lnTo>
                  <a:cubicBezTo>
                    <a:pt x="2246" y="5690"/>
                    <a:pt x="3840" y="4094"/>
                    <a:pt x="3843" y="2128"/>
                  </a:cubicBezTo>
                  <a:lnTo>
                    <a:pt x="3843" y="1919"/>
                  </a:lnTo>
                  <a:cubicBezTo>
                    <a:pt x="3843" y="859"/>
                    <a:pt x="2983" y="0"/>
                    <a:pt x="1924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6"/>
            <p:cNvSpPr/>
            <p:nvPr/>
          </p:nvSpPr>
          <p:spPr>
            <a:xfrm>
              <a:off x="8094967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1918" y="0"/>
                  </a:moveTo>
                  <a:cubicBezTo>
                    <a:pt x="859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7" y="5690"/>
                    <a:pt x="3564" y="5690"/>
                  </a:cubicBezTo>
                  <a:lnTo>
                    <a:pt x="3842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6"/>
            <p:cNvSpPr/>
            <p:nvPr/>
          </p:nvSpPr>
          <p:spPr>
            <a:xfrm>
              <a:off x="8149166" y="4521092"/>
              <a:ext cx="210312" cy="67352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80" y="3761"/>
                  </a:lnTo>
                  <a:cubicBezTo>
                    <a:pt x="13160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8" y="1721"/>
                  </a:cubicBezTo>
                  <a:cubicBezTo>
                    <a:pt x="6881" y="1721"/>
                    <a:pt x="5115" y="1093"/>
                    <a:pt x="3516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6"/>
            <p:cNvSpPr/>
            <p:nvPr/>
          </p:nvSpPr>
          <p:spPr>
            <a:xfrm>
              <a:off x="8133022" y="4214513"/>
              <a:ext cx="242602" cy="329002"/>
            </a:xfrm>
            <a:custGeom>
              <a:avLst/>
              <a:gdLst/>
              <a:ahLst/>
              <a:cxnLst/>
              <a:rect l="l" t="t" r="r" b="b"/>
              <a:pathLst>
                <a:path w="18633" h="25269" extrusionOk="0">
                  <a:moveTo>
                    <a:pt x="9318" y="1"/>
                  </a:moveTo>
                  <a:cubicBezTo>
                    <a:pt x="4112" y="1"/>
                    <a:pt x="1" y="4423"/>
                    <a:pt x="385" y="9616"/>
                  </a:cubicBezTo>
                  <a:lnTo>
                    <a:pt x="995" y="17887"/>
                  </a:lnTo>
                  <a:cubicBezTo>
                    <a:pt x="1315" y="22248"/>
                    <a:pt x="6692" y="25269"/>
                    <a:pt x="9319" y="25269"/>
                  </a:cubicBezTo>
                  <a:cubicBezTo>
                    <a:pt x="11947" y="25269"/>
                    <a:pt x="17322" y="22245"/>
                    <a:pt x="17643" y="17887"/>
                  </a:cubicBezTo>
                  <a:cubicBezTo>
                    <a:pt x="17642" y="17884"/>
                    <a:pt x="18250" y="9616"/>
                    <a:pt x="18250" y="9616"/>
                  </a:cubicBezTo>
                  <a:cubicBezTo>
                    <a:pt x="18632" y="4423"/>
                    <a:pt x="14522" y="1"/>
                    <a:pt x="9318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6"/>
            <p:cNvSpPr/>
            <p:nvPr/>
          </p:nvSpPr>
          <p:spPr>
            <a:xfrm>
              <a:off x="8196791" y="4219903"/>
              <a:ext cx="177931" cy="323573"/>
            </a:xfrm>
            <a:custGeom>
              <a:avLst/>
              <a:gdLst/>
              <a:ahLst/>
              <a:cxnLst/>
              <a:rect l="l" t="t" r="r" b="b"/>
              <a:pathLst>
                <a:path w="13666" h="24852" extrusionOk="0">
                  <a:moveTo>
                    <a:pt x="7122" y="0"/>
                  </a:moveTo>
                  <a:lnTo>
                    <a:pt x="7122" y="0"/>
                  </a:lnTo>
                  <a:cubicBezTo>
                    <a:pt x="9573" y="1752"/>
                    <a:pt x="11094" y="4702"/>
                    <a:pt x="10856" y="7952"/>
                  </a:cubicBezTo>
                  <a:lnTo>
                    <a:pt x="10246" y="16222"/>
                  </a:lnTo>
                  <a:cubicBezTo>
                    <a:pt x="9924" y="20583"/>
                    <a:pt x="4549" y="23603"/>
                    <a:pt x="1920" y="23603"/>
                  </a:cubicBezTo>
                  <a:cubicBezTo>
                    <a:pt x="1375" y="23603"/>
                    <a:pt x="712" y="23473"/>
                    <a:pt x="0" y="23229"/>
                  </a:cubicBezTo>
                  <a:lnTo>
                    <a:pt x="0" y="23229"/>
                  </a:lnTo>
                  <a:cubicBezTo>
                    <a:pt x="1560" y="24263"/>
                    <a:pt x="3256" y="24852"/>
                    <a:pt x="4420" y="24852"/>
                  </a:cubicBezTo>
                  <a:cubicBezTo>
                    <a:pt x="7047" y="24852"/>
                    <a:pt x="12422" y="21830"/>
                    <a:pt x="12744" y="17470"/>
                  </a:cubicBezTo>
                  <a:lnTo>
                    <a:pt x="13354" y="9201"/>
                  </a:lnTo>
                  <a:cubicBezTo>
                    <a:pt x="13665" y="4951"/>
                    <a:pt x="10967" y="1215"/>
                    <a:pt x="712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6"/>
            <p:cNvSpPr/>
            <p:nvPr/>
          </p:nvSpPr>
          <p:spPr>
            <a:xfrm>
              <a:off x="8163370" y="4184464"/>
              <a:ext cx="181981" cy="153467"/>
            </a:xfrm>
            <a:custGeom>
              <a:avLst/>
              <a:gdLst/>
              <a:ahLst/>
              <a:cxnLst/>
              <a:rect l="l" t="t" r="r" b="b"/>
              <a:pathLst>
                <a:path w="13977" h="11787" extrusionOk="0">
                  <a:moveTo>
                    <a:pt x="2709" y="0"/>
                  </a:moveTo>
                  <a:cubicBezTo>
                    <a:pt x="2681" y="0"/>
                    <a:pt x="2653" y="11"/>
                    <a:pt x="2632" y="32"/>
                  </a:cubicBezTo>
                  <a:lnTo>
                    <a:pt x="300" y="2363"/>
                  </a:lnTo>
                  <a:cubicBezTo>
                    <a:pt x="257" y="2406"/>
                    <a:pt x="257" y="2477"/>
                    <a:pt x="300" y="2518"/>
                  </a:cubicBezTo>
                  <a:lnTo>
                    <a:pt x="4390" y="6608"/>
                  </a:lnTo>
                  <a:cubicBezTo>
                    <a:pt x="4450" y="6668"/>
                    <a:pt x="4450" y="6770"/>
                    <a:pt x="4390" y="6832"/>
                  </a:cubicBezTo>
                  <a:lnTo>
                    <a:pt x="0" y="11221"/>
                  </a:lnTo>
                  <a:cubicBezTo>
                    <a:pt x="147" y="11553"/>
                    <a:pt x="481" y="11787"/>
                    <a:pt x="870" y="11787"/>
                  </a:cubicBezTo>
                  <a:lnTo>
                    <a:pt x="4411" y="11787"/>
                  </a:lnTo>
                  <a:lnTo>
                    <a:pt x="6876" y="9320"/>
                  </a:lnTo>
                  <a:cubicBezTo>
                    <a:pt x="6907" y="9290"/>
                    <a:pt x="6948" y="9275"/>
                    <a:pt x="6988" y="9275"/>
                  </a:cubicBezTo>
                  <a:cubicBezTo>
                    <a:pt x="7029" y="9275"/>
                    <a:pt x="7070" y="9290"/>
                    <a:pt x="7102" y="9320"/>
                  </a:cubicBezTo>
                  <a:lnTo>
                    <a:pt x="9567" y="11787"/>
                  </a:lnTo>
                  <a:lnTo>
                    <a:pt x="13108" y="11787"/>
                  </a:lnTo>
                  <a:cubicBezTo>
                    <a:pt x="13496" y="11787"/>
                    <a:pt x="13827" y="11553"/>
                    <a:pt x="13976" y="11221"/>
                  </a:cubicBezTo>
                  <a:lnTo>
                    <a:pt x="9587" y="6832"/>
                  </a:lnTo>
                  <a:cubicBezTo>
                    <a:pt x="9527" y="6771"/>
                    <a:pt x="9527" y="6671"/>
                    <a:pt x="9587" y="6608"/>
                  </a:cubicBezTo>
                  <a:lnTo>
                    <a:pt x="13677" y="2518"/>
                  </a:lnTo>
                  <a:cubicBezTo>
                    <a:pt x="13720" y="2475"/>
                    <a:pt x="13720" y="2405"/>
                    <a:pt x="13677" y="2363"/>
                  </a:cubicBezTo>
                  <a:lnTo>
                    <a:pt x="11345" y="32"/>
                  </a:lnTo>
                  <a:cubicBezTo>
                    <a:pt x="11323" y="11"/>
                    <a:pt x="11295" y="0"/>
                    <a:pt x="11267" y="0"/>
                  </a:cubicBezTo>
                  <a:cubicBezTo>
                    <a:pt x="11239" y="0"/>
                    <a:pt x="11211" y="11"/>
                    <a:pt x="11191" y="32"/>
                  </a:cubicBezTo>
                  <a:lnTo>
                    <a:pt x="7102" y="4121"/>
                  </a:lnTo>
                  <a:cubicBezTo>
                    <a:pt x="7071" y="4152"/>
                    <a:pt x="7030" y="4167"/>
                    <a:pt x="6990" y="4167"/>
                  </a:cubicBezTo>
                  <a:cubicBezTo>
                    <a:pt x="6949" y="4167"/>
                    <a:pt x="6908" y="4152"/>
                    <a:pt x="6876" y="4121"/>
                  </a:cubicBezTo>
                  <a:lnTo>
                    <a:pt x="2787" y="32"/>
                  </a:lnTo>
                  <a:cubicBezTo>
                    <a:pt x="2765" y="11"/>
                    <a:pt x="2737" y="0"/>
                    <a:pt x="2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6"/>
            <p:cNvSpPr/>
            <p:nvPr/>
          </p:nvSpPr>
          <p:spPr>
            <a:xfrm>
              <a:off x="8258828" y="4184464"/>
              <a:ext cx="86466" cy="153480"/>
            </a:xfrm>
            <a:custGeom>
              <a:avLst/>
              <a:gdLst/>
              <a:ahLst/>
              <a:cxnLst/>
              <a:rect l="l" t="t" r="r" b="b"/>
              <a:pathLst>
                <a:path w="6641" h="11788" extrusionOk="0">
                  <a:moveTo>
                    <a:pt x="3933" y="0"/>
                  </a:moveTo>
                  <a:cubicBezTo>
                    <a:pt x="3905" y="0"/>
                    <a:pt x="3877" y="11"/>
                    <a:pt x="3856" y="32"/>
                  </a:cubicBezTo>
                  <a:lnTo>
                    <a:pt x="3310" y="580"/>
                  </a:lnTo>
                  <a:lnTo>
                    <a:pt x="3846" y="1115"/>
                  </a:lnTo>
                  <a:cubicBezTo>
                    <a:pt x="3889" y="1158"/>
                    <a:pt x="3889" y="1228"/>
                    <a:pt x="3846" y="1270"/>
                  </a:cubicBezTo>
                  <a:lnTo>
                    <a:pt x="440" y="4676"/>
                  </a:lnTo>
                  <a:cubicBezTo>
                    <a:pt x="1" y="5116"/>
                    <a:pt x="1" y="5829"/>
                    <a:pt x="440" y="6269"/>
                  </a:cubicBezTo>
                  <a:lnTo>
                    <a:pt x="3690" y="9519"/>
                  </a:lnTo>
                  <a:cubicBezTo>
                    <a:pt x="4060" y="9888"/>
                    <a:pt x="3810" y="10532"/>
                    <a:pt x="3287" y="10540"/>
                  </a:cubicBezTo>
                  <a:lnTo>
                    <a:pt x="982" y="10540"/>
                  </a:lnTo>
                  <a:lnTo>
                    <a:pt x="2231" y="11788"/>
                  </a:lnTo>
                  <a:lnTo>
                    <a:pt x="5771" y="11788"/>
                  </a:lnTo>
                  <a:cubicBezTo>
                    <a:pt x="6159" y="11788"/>
                    <a:pt x="6494" y="11554"/>
                    <a:pt x="6640" y="11223"/>
                  </a:cubicBezTo>
                  <a:lnTo>
                    <a:pt x="2254" y="6832"/>
                  </a:lnTo>
                  <a:cubicBezTo>
                    <a:pt x="2192" y="6771"/>
                    <a:pt x="2192" y="6671"/>
                    <a:pt x="2254" y="6608"/>
                  </a:cubicBezTo>
                  <a:lnTo>
                    <a:pt x="6343" y="2518"/>
                  </a:lnTo>
                  <a:cubicBezTo>
                    <a:pt x="6386" y="2475"/>
                    <a:pt x="6386" y="2405"/>
                    <a:pt x="6343" y="2363"/>
                  </a:cubicBezTo>
                  <a:lnTo>
                    <a:pt x="4011" y="32"/>
                  </a:lnTo>
                  <a:cubicBezTo>
                    <a:pt x="3990" y="11"/>
                    <a:pt x="3961" y="0"/>
                    <a:pt x="393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6"/>
            <p:cNvSpPr/>
            <p:nvPr/>
          </p:nvSpPr>
          <p:spPr>
            <a:xfrm>
              <a:off x="8162147" y="4253857"/>
              <a:ext cx="59150" cy="76727"/>
            </a:xfrm>
            <a:custGeom>
              <a:avLst/>
              <a:gdLst/>
              <a:ahLst/>
              <a:cxnLst/>
              <a:rect l="l" t="t" r="r" b="b"/>
              <a:pathLst>
                <a:path w="4543" h="5893" extrusionOk="0">
                  <a:moveTo>
                    <a:pt x="3204" y="1"/>
                  </a:moveTo>
                  <a:cubicBezTo>
                    <a:pt x="2730" y="312"/>
                    <a:pt x="2290" y="684"/>
                    <a:pt x="1891" y="1114"/>
                  </a:cubicBezTo>
                  <a:cubicBezTo>
                    <a:pt x="769" y="2324"/>
                    <a:pt x="119" y="3832"/>
                    <a:pt x="11" y="5442"/>
                  </a:cubicBezTo>
                  <a:cubicBezTo>
                    <a:pt x="1" y="5603"/>
                    <a:pt x="31" y="5756"/>
                    <a:pt x="93" y="5893"/>
                  </a:cubicBezTo>
                  <a:lnTo>
                    <a:pt x="4481" y="1502"/>
                  </a:lnTo>
                  <a:cubicBezTo>
                    <a:pt x="4542" y="1441"/>
                    <a:pt x="4542" y="1341"/>
                    <a:pt x="4481" y="1278"/>
                  </a:cubicBezTo>
                  <a:lnTo>
                    <a:pt x="3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6"/>
            <p:cNvSpPr/>
            <p:nvPr/>
          </p:nvSpPr>
          <p:spPr>
            <a:xfrm>
              <a:off x="8287353" y="4253857"/>
              <a:ext cx="59124" cy="76714"/>
            </a:xfrm>
            <a:custGeom>
              <a:avLst/>
              <a:gdLst/>
              <a:ahLst/>
              <a:cxnLst/>
              <a:rect l="l" t="t" r="r" b="b"/>
              <a:pathLst>
                <a:path w="4541" h="5892" extrusionOk="0">
                  <a:moveTo>
                    <a:pt x="1340" y="1"/>
                  </a:moveTo>
                  <a:lnTo>
                    <a:pt x="63" y="1278"/>
                  </a:lnTo>
                  <a:cubicBezTo>
                    <a:pt x="1" y="1340"/>
                    <a:pt x="1" y="1440"/>
                    <a:pt x="63" y="1502"/>
                  </a:cubicBezTo>
                  <a:lnTo>
                    <a:pt x="4452" y="5891"/>
                  </a:lnTo>
                  <a:cubicBezTo>
                    <a:pt x="4512" y="5755"/>
                    <a:pt x="4541" y="5603"/>
                    <a:pt x="4532" y="5441"/>
                  </a:cubicBezTo>
                  <a:cubicBezTo>
                    <a:pt x="4425" y="3831"/>
                    <a:pt x="3775" y="2323"/>
                    <a:pt x="2653" y="1113"/>
                  </a:cubicBezTo>
                  <a:cubicBezTo>
                    <a:pt x="2254" y="684"/>
                    <a:pt x="1815" y="314"/>
                    <a:pt x="1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6"/>
            <p:cNvSpPr/>
            <p:nvPr/>
          </p:nvSpPr>
          <p:spPr>
            <a:xfrm>
              <a:off x="8220734" y="4305180"/>
              <a:ext cx="67170" cy="32745"/>
            </a:xfrm>
            <a:custGeom>
              <a:avLst/>
              <a:gdLst/>
              <a:ahLst/>
              <a:cxnLst/>
              <a:rect l="l" t="t" r="r" b="b"/>
              <a:pathLst>
                <a:path w="5159" h="2515" extrusionOk="0">
                  <a:moveTo>
                    <a:pt x="2581" y="1"/>
                  </a:moveTo>
                  <a:cubicBezTo>
                    <a:pt x="2540" y="1"/>
                    <a:pt x="2499" y="16"/>
                    <a:pt x="2468" y="48"/>
                  </a:cubicBezTo>
                  <a:lnTo>
                    <a:pt x="1" y="2515"/>
                  </a:lnTo>
                  <a:lnTo>
                    <a:pt x="5158" y="2515"/>
                  </a:lnTo>
                  <a:lnTo>
                    <a:pt x="2691" y="48"/>
                  </a:lnTo>
                  <a:cubicBezTo>
                    <a:pt x="2661" y="16"/>
                    <a:pt x="2621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6"/>
            <p:cNvSpPr/>
            <p:nvPr/>
          </p:nvSpPr>
          <p:spPr>
            <a:xfrm>
              <a:off x="8297105" y="4253844"/>
              <a:ext cx="49398" cy="76701"/>
            </a:xfrm>
            <a:custGeom>
              <a:avLst/>
              <a:gdLst/>
              <a:ahLst/>
              <a:cxnLst/>
              <a:rect l="l" t="t" r="r" b="b"/>
              <a:pathLst>
                <a:path w="3794" h="5891" extrusionOk="0">
                  <a:moveTo>
                    <a:pt x="591" y="0"/>
                  </a:moveTo>
                  <a:lnTo>
                    <a:pt x="1" y="592"/>
                  </a:lnTo>
                  <a:cubicBezTo>
                    <a:pt x="598" y="1430"/>
                    <a:pt x="998" y="2374"/>
                    <a:pt x="1185" y="3371"/>
                  </a:cubicBezTo>
                  <a:lnTo>
                    <a:pt x="3704" y="5891"/>
                  </a:lnTo>
                  <a:cubicBezTo>
                    <a:pt x="3765" y="5756"/>
                    <a:pt x="3793" y="5604"/>
                    <a:pt x="3783" y="5442"/>
                  </a:cubicBezTo>
                  <a:cubicBezTo>
                    <a:pt x="3676" y="3832"/>
                    <a:pt x="3026" y="2324"/>
                    <a:pt x="1904" y="1114"/>
                  </a:cubicBezTo>
                  <a:cubicBezTo>
                    <a:pt x="1505" y="685"/>
                    <a:pt x="1064" y="312"/>
                    <a:pt x="5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6"/>
            <p:cNvSpPr/>
            <p:nvPr/>
          </p:nvSpPr>
          <p:spPr>
            <a:xfrm>
              <a:off x="8220734" y="4321662"/>
              <a:ext cx="67170" cy="16262"/>
            </a:xfrm>
            <a:custGeom>
              <a:avLst/>
              <a:gdLst/>
              <a:ahLst/>
              <a:cxnLst/>
              <a:rect l="l" t="t" r="r" b="b"/>
              <a:pathLst>
                <a:path w="5159" h="1249" extrusionOk="0">
                  <a:moveTo>
                    <a:pt x="1249" y="0"/>
                  </a:moveTo>
                  <a:lnTo>
                    <a:pt x="1" y="1249"/>
                  </a:lnTo>
                  <a:lnTo>
                    <a:pt x="5158" y="1249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6"/>
            <p:cNvSpPr/>
            <p:nvPr/>
          </p:nvSpPr>
          <p:spPr>
            <a:xfrm>
              <a:off x="8088900" y="4178280"/>
              <a:ext cx="330942" cy="416236"/>
            </a:xfrm>
            <a:custGeom>
              <a:avLst/>
              <a:gdLst/>
              <a:ahLst/>
              <a:cxnLst/>
              <a:rect l="l" t="t" r="r" b="b"/>
              <a:pathLst>
                <a:path w="25418" h="31969" extrusionOk="0">
                  <a:moveTo>
                    <a:pt x="12706" y="3253"/>
                  </a:moveTo>
                  <a:cubicBezTo>
                    <a:pt x="12959" y="3253"/>
                    <a:pt x="13213" y="3264"/>
                    <a:pt x="13465" y="3286"/>
                  </a:cubicBezTo>
                  <a:lnTo>
                    <a:pt x="12707" y="4045"/>
                  </a:lnTo>
                  <a:lnTo>
                    <a:pt x="11948" y="3286"/>
                  </a:lnTo>
                  <a:cubicBezTo>
                    <a:pt x="12200" y="3264"/>
                    <a:pt x="12453" y="3253"/>
                    <a:pt x="12706" y="3253"/>
                  </a:cubicBezTo>
                  <a:close/>
                  <a:moveTo>
                    <a:pt x="8426" y="1089"/>
                  </a:moveTo>
                  <a:lnTo>
                    <a:pt x="12263" y="4925"/>
                  </a:lnTo>
                  <a:cubicBezTo>
                    <a:pt x="12386" y="5048"/>
                    <a:pt x="12547" y="5110"/>
                    <a:pt x="12707" y="5110"/>
                  </a:cubicBezTo>
                  <a:cubicBezTo>
                    <a:pt x="12867" y="5110"/>
                    <a:pt x="13027" y="5048"/>
                    <a:pt x="13149" y="4925"/>
                  </a:cubicBezTo>
                  <a:lnTo>
                    <a:pt x="14780" y="3295"/>
                  </a:lnTo>
                  <a:cubicBezTo>
                    <a:pt x="14788" y="3289"/>
                    <a:pt x="14792" y="3282"/>
                    <a:pt x="14798" y="3277"/>
                  </a:cubicBezTo>
                  <a:lnTo>
                    <a:pt x="16984" y="1091"/>
                  </a:lnTo>
                  <a:lnTo>
                    <a:pt x="18810" y="2916"/>
                  </a:lnTo>
                  <a:lnTo>
                    <a:pt x="14974" y="6753"/>
                  </a:lnTo>
                  <a:cubicBezTo>
                    <a:pt x="14730" y="6997"/>
                    <a:pt x="14730" y="7394"/>
                    <a:pt x="14974" y="7640"/>
                  </a:cubicBezTo>
                  <a:lnTo>
                    <a:pt x="16636" y="9301"/>
                  </a:lnTo>
                  <a:cubicBezTo>
                    <a:pt x="16728" y="9393"/>
                    <a:pt x="16847" y="9439"/>
                    <a:pt x="16967" y="9439"/>
                  </a:cubicBezTo>
                  <a:cubicBezTo>
                    <a:pt x="17087" y="9439"/>
                    <a:pt x="17207" y="9393"/>
                    <a:pt x="17299" y="9301"/>
                  </a:cubicBezTo>
                  <a:cubicBezTo>
                    <a:pt x="17481" y="9119"/>
                    <a:pt x="17481" y="8823"/>
                    <a:pt x="17299" y="8640"/>
                  </a:cubicBezTo>
                  <a:lnTo>
                    <a:pt x="15854" y="7196"/>
                  </a:lnTo>
                  <a:lnTo>
                    <a:pt x="16634" y="6416"/>
                  </a:lnTo>
                  <a:cubicBezTo>
                    <a:pt x="17947" y="7390"/>
                    <a:pt x="18917" y="8848"/>
                    <a:pt x="19221" y="10560"/>
                  </a:cubicBezTo>
                  <a:lnTo>
                    <a:pt x="18880" y="10218"/>
                  </a:lnTo>
                  <a:cubicBezTo>
                    <a:pt x="18789" y="10127"/>
                    <a:pt x="18669" y="10082"/>
                    <a:pt x="18549" y="10082"/>
                  </a:cubicBezTo>
                  <a:cubicBezTo>
                    <a:pt x="18429" y="10082"/>
                    <a:pt x="18310" y="10127"/>
                    <a:pt x="18218" y="10218"/>
                  </a:cubicBezTo>
                  <a:cubicBezTo>
                    <a:pt x="18035" y="10402"/>
                    <a:pt x="18035" y="10697"/>
                    <a:pt x="18218" y="10880"/>
                  </a:cubicBezTo>
                  <a:lnTo>
                    <a:pt x="19066" y="11726"/>
                  </a:lnTo>
                  <a:cubicBezTo>
                    <a:pt x="18995" y="11768"/>
                    <a:pt x="18913" y="11791"/>
                    <a:pt x="18827" y="11791"/>
                  </a:cubicBezTo>
                  <a:lnTo>
                    <a:pt x="15479" y="11791"/>
                  </a:lnTo>
                  <a:lnTo>
                    <a:pt x="13149" y="9462"/>
                  </a:lnTo>
                  <a:cubicBezTo>
                    <a:pt x="13027" y="9339"/>
                    <a:pt x="12867" y="9277"/>
                    <a:pt x="12706" y="9277"/>
                  </a:cubicBezTo>
                  <a:cubicBezTo>
                    <a:pt x="12546" y="9277"/>
                    <a:pt x="12385" y="9339"/>
                    <a:pt x="12263" y="9462"/>
                  </a:cubicBezTo>
                  <a:lnTo>
                    <a:pt x="9933" y="11794"/>
                  </a:lnTo>
                  <a:lnTo>
                    <a:pt x="6587" y="11794"/>
                  </a:lnTo>
                  <a:cubicBezTo>
                    <a:pt x="6501" y="11794"/>
                    <a:pt x="6418" y="11769"/>
                    <a:pt x="6346" y="11729"/>
                  </a:cubicBezTo>
                  <a:lnTo>
                    <a:pt x="10437" y="7637"/>
                  </a:lnTo>
                  <a:cubicBezTo>
                    <a:pt x="10681" y="7393"/>
                    <a:pt x="10681" y="6995"/>
                    <a:pt x="10437" y="6751"/>
                  </a:cubicBezTo>
                  <a:lnTo>
                    <a:pt x="6601" y="2914"/>
                  </a:lnTo>
                  <a:lnTo>
                    <a:pt x="8426" y="1089"/>
                  </a:lnTo>
                  <a:close/>
                  <a:moveTo>
                    <a:pt x="12704" y="10346"/>
                  </a:moveTo>
                  <a:lnTo>
                    <a:pt x="14152" y="11794"/>
                  </a:lnTo>
                  <a:lnTo>
                    <a:pt x="11256" y="11794"/>
                  </a:lnTo>
                  <a:lnTo>
                    <a:pt x="12704" y="10346"/>
                  </a:lnTo>
                  <a:close/>
                  <a:moveTo>
                    <a:pt x="3453" y="14441"/>
                  </a:moveTo>
                  <a:lnTo>
                    <a:pt x="3803" y="19185"/>
                  </a:lnTo>
                  <a:cubicBezTo>
                    <a:pt x="2203" y="19070"/>
                    <a:pt x="935" y="17730"/>
                    <a:pt x="935" y="16100"/>
                  </a:cubicBezTo>
                  <a:lnTo>
                    <a:pt x="935" y="15890"/>
                  </a:lnTo>
                  <a:cubicBezTo>
                    <a:pt x="935" y="15091"/>
                    <a:pt x="1583" y="14441"/>
                    <a:pt x="2383" y="14441"/>
                  </a:cubicBezTo>
                  <a:close/>
                  <a:moveTo>
                    <a:pt x="23028" y="14443"/>
                  </a:moveTo>
                  <a:cubicBezTo>
                    <a:pt x="23826" y="14443"/>
                    <a:pt x="24476" y="15091"/>
                    <a:pt x="24476" y="15892"/>
                  </a:cubicBezTo>
                  <a:lnTo>
                    <a:pt x="24476" y="16100"/>
                  </a:lnTo>
                  <a:cubicBezTo>
                    <a:pt x="24476" y="17730"/>
                    <a:pt x="23211" y="19070"/>
                    <a:pt x="21608" y="19187"/>
                  </a:cubicBezTo>
                  <a:lnTo>
                    <a:pt x="21958" y="14443"/>
                  </a:lnTo>
                  <a:close/>
                  <a:moveTo>
                    <a:pt x="8613" y="27179"/>
                  </a:moveTo>
                  <a:cubicBezTo>
                    <a:pt x="10072" y="28036"/>
                    <a:pt x="11590" y="28518"/>
                    <a:pt x="12705" y="28518"/>
                  </a:cubicBezTo>
                  <a:cubicBezTo>
                    <a:pt x="12707" y="28518"/>
                    <a:pt x="12708" y="28518"/>
                    <a:pt x="12710" y="28518"/>
                  </a:cubicBezTo>
                  <a:cubicBezTo>
                    <a:pt x="14032" y="28518"/>
                    <a:pt x="15637" y="27861"/>
                    <a:pt x="16799" y="27181"/>
                  </a:cubicBezTo>
                  <a:lnTo>
                    <a:pt x="16799" y="27961"/>
                  </a:lnTo>
                  <a:cubicBezTo>
                    <a:pt x="16799" y="29043"/>
                    <a:pt x="17431" y="30046"/>
                    <a:pt x="18406" y="30514"/>
                  </a:cubicBezTo>
                  <a:lnTo>
                    <a:pt x="19491" y="31033"/>
                  </a:lnTo>
                  <a:lnTo>
                    <a:pt x="5921" y="31033"/>
                  </a:lnTo>
                  <a:lnTo>
                    <a:pt x="7006" y="30514"/>
                  </a:lnTo>
                  <a:cubicBezTo>
                    <a:pt x="7982" y="30045"/>
                    <a:pt x="8613" y="29043"/>
                    <a:pt x="8613" y="27961"/>
                  </a:cubicBezTo>
                  <a:lnTo>
                    <a:pt x="8613" y="27179"/>
                  </a:lnTo>
                  <a:close/>
                  <a:moveTo>
                    <a:pt x="8426" y="1"/>
                  </a:moveTo>
                  <a:cubicBezTo>
                    <a:pt x="8278" y="1"/>
                    <a:pt x="8130" y="57"/>
                    <a:pt x="8017" y="171"/>
                  </a:cubicBezTo>
                  <a:lnTo>
                    <a:pt x="5686" y="2503"/>
                  </a:lnTo>
                  <a:cubicBezTo>
                    <a:pt x="5460" y="2728"/>
                    <a:pt x="5460" y="3094"/>
                    <a:pt x="5686" y="3320"/>
                  </a:cubicBezTo>
                  <a:lnTo>
                    <a:pt x="6776" y="4411"/>
                  </a:lnTo>
                  <a:cubicBezTo>
                    <a:pt x="4406" y="6335"/>
                    <a:pt x="3076" y="9298"/>
                    <a:pt x="3308" y="12429"/>
                  </a:cubicBezTo>
                  <a:lnTo>
                    <a:pt x="3387" y="13503"/>
                  </a:lnTo>
                  <a:lnTo>
                    <a:pt x="2385" y="13503"/>
                  </a:lnTo>
                  <a:cubicBezTo>
                    <a:pt x="1071" y="13503"/>
                    <a:pt x="1" y="14572"/>
                    <a:pt x="1" y="15888"/>
                  </a:cubicBezTo>
                  <a:lnTo>
                    <a:pt x="1" y="16099"/>
                  </a:lnTo>
                  <a:cubicBezTo>
                    <a:pt x="1" y="18268"/>
                    <a:pt x="1724" y="20045"/>
                    <a:pt x="3875" y="20126"/>
                  </a:cubicBezTo>
                  <a:lnTo>
                    <a:pt x="3918" y="20700"/>
                  </a:lnTo>
                  <a:cubicBezTo>
                    <a:pt x="4097" y="23133"/>
                    <a:pt x="5742" y="25179"/>
                    <a:pt x="7679" y="26569"/>
                  </a:cubicBezTo>
                  <a:lnTo>
                    <a:pt x="7679" y="27960"/>
                  </a:lnTo>
                  <a:cubicBezTo>
                    <a:pt x="7679" y="28684"/>
                    <a:pt x="7257" y="29354"/>
                    <a:pt x="6604" y="29667"/>
                  </a:cubicBezTo>
                  <a:lnTo>
                    <a:pt x="4676" y="30593"/>
                  </a:lnTo>
                  <a:cubicBezTo>
                    <a:pt x="4368" y="30739"/>
                    <a:pt x="4208" y="31075"/>
                    <a:pt x="4282" y="31405"/>
                  </a:cubicBezTo>
                  <a:cubicBezTo>
                    <a:pt x="4358" y="31736"/>
                    <a:pt x="4648" y="31969"/>
                    <a:pt x="4990" y="31969"/>
                  </a:cubicBezTo>
                  <a:lnTo>
                    <a:pt x="20430" y="31969"/>
                  </a:lnTo>
                  <a:cubicBezTo>
                    <a:pt x="20770" y="31969"/>
                    <a:pt x="21060" y="31736"/>
                    <a:pt x="21136" y="31405"/>
                  </a:cubicBezTo>
                  <a:cubicBezTo>
                    <a:pt x="21212" y="31074"/>
                    <a:pt x="21050" y="30739"/>
                    <a:pt x="20744" y="30593"/>
                  </a:cubicBezTo>
                  <a:lnTo>
                    <a:pt x="18815" y="29667"/>
                  </a:lnTo>
                  <a:cubicBezTo>
                    <a:pt x="18162" y="29353"/>
                    <a:pt x="17741" y="28683"/>
                    <a:pt x="17741" y="27960"/>
                  </a:cubicBezTo>
                  <a:lnTo>
                    <a:pt x="17741" y="26571"/>
                  </a:lnTo>
                  <a:cubicBezTo>
                    <a:pt x="18871" y="25763"/>
                    <a:pt x="19816" y="24790"/>
                    <a:pt x="20461" y="23758"/>
                  </a:cubicBezTo>
                  <a:cubicBezTo>
                    <a:pt x="20598" y="23540"/>
                    <a:pt x="20532" y="23252"/>
                    <a:pt x="20313" y="23113"/>
                  </a:cubicBezTo>
                  <a:cubicBezTo>
                    <a:pt x="20236" y="23065"/>
                    <a:pt x="20151" y="23042"/>
                    <a:pt x="20067" y="23042"/>
                  </a:cubicBezTo>
                  <a:cubicBezTo>
                    <a:pt x="19910" y="23042"/>
                    <a:pt x="19757" y="23120"/>
                    <a:pt x="19668" y="23262"/>
                  </a:cubicBezTo>
                  <a:cubicBezTo>
                    <a:pt x="17993" y="25938"/>
                    <a:pt x="14488" y="27581"/>
                    <a:pt x="12711" y="27581"/>
                  </a:cubicBezTo>
                  <a:cubicBezTo>
                    <a:pt x="9996" y="27581"/>
                    <a:pt x="5136" y="24467"/>
                    <a:pt x="4853" y="20633"/>
                  </a:cubicBezTo>
                  <a:cubicBezTo>
                    <a:pt x="4579" y="16901"/>
                    <a:pt x="4507" y="15931"/>
                    <a:pt x="4507" y="15931"/>
                  </a:cubicBezTo>
                  <a:lnTo>
                    <a:pt x="4507" y="15931"/>
                  </a:lnTo>
                  <a:cubicBezTo>
                    <a:pt x="4507" y="15931"/>
                    <a:pt x="4591" y="17069"/>
                    <a:pt x="4591" y="17069"/>
                  </a:cubicBezTo>
                  <a:cubicBezTo>
                    <a:pt x="4590" y="17069"/>
                    <a:pt x="4519" y="16098"/>
                    <a:pt x="4244" y="12362"/>
                  </a:cubicBezTo>
                  <a:cubicBezTo>
                    <a:pt x="4034" y="9524"/>
                    <a:pt x="5227" y="6830"/>
                    <a:pt x="7445" y="5078"/>
                  </a:cubicBezTo>
                  <a:lnTo>
                    <a:pt x="8111" y="5743"/>
                  </a:lnTo>
                  <a:cubicBezTo>
                    <a:pt x="7926" y="5885"/>
                    <a:pt x="7748" y="6037"/>
                    <a:pt x="7578" y="6195"/>
                  </a:cubicBezTo>
                  <a:cubicBezTo>
                    <a:pt x="7388" y="6371"/>
                    <a:pt x="7378" y="6667"/>
                    <a:pt x="7554" y="6858"/>
                  </a:cubicBezTo>
                  <a:cubicBezTo>
                    <a:pt x="7647" y="6956"/>
                    <a:pt x="7772" y="7007"/>
                    <a:pt x="7898" y="7007"/>
                  </a:cubicBezTo>
                  <a:cubicBezTo>
                    <a:pt x="8012" y="7007"/>
                    <a:pt x="8126" y="6965"/>
                    <a:pt x="8217" y="6881"/>
                  </a:cubicBezTo>
                  <a:cubicBezTo>
                    <a:pt x="8396" y="6714"/>
                    <a:pt x="8584" y="6556"/>
                    <a:pt x="8779" y="6410"/>
                  </a:cubicBezTo>
                  <a:lnTo>
                    <a:pt x="9560" y="7190"/>
                  </a:lnTo>
                  <a:lnTo>
                    <a:pt x="6195" y="10555"/>
                  </a:lnTo>
                  <a:cubicBezTo>
                    <a:pt x="6323" y="9837"/>
                    <a:pt x="6568" y="9149"/>
                    <a:pt x="6930" y="8506"/>
                  </a:cubicBezTo>
                  <a:cubicBezTo>
                    <a:pt x="7058" y="8281"/>
                    <a:pt x="6977" y="7995"/>
                    <a:pt x="6753" y="7868"/>
                  </a:cubicBezTo>
                  <a:cubicBezTo>
                    <a:pt x="6680" y="7827"/>
                    <a:pt x="6602" y="7808"/>
                    <a:pt x="6524" y="7808"/>
                  </a:cubicBezTo>
                  <a:cubicBezTo>
                    <a:pt x="6360" y="7808"/>
                    <a:pt x="6200" y="7894"/>
                    <a:pt x="6115" y="8046"/>
                  </a:cubicBezTo>
                  <a:cubicBezTo>
                    <a:pt x="5565" y="9021"/>
                    <a:pt x="5248" y="10085"/>
                    <a:pt x="5175" y="11208"/>
                  </a:cubicBezTo>
                  <a:cubicBezTo>
                    <a:pt x="5120" y="12032"/>
                    <a:pt x="5778" y="12722"/>
                    <a:pt x="6591" y="12722"/>
                  </a:cubicBezTo>
                  <a:lnTo>
                    <a:pt x="18830" y="12722"/>
                  </a:lnTo>
                  <a:cubicBezTo>
                    <a:pt x="19648" y="12722"/>
                    <a:pt x="20302" y="12029"/>
                    <a:pt x="20246" y="11208"/>
                  </a:cubicBezTo>
                  <a:cubicBezTo>
                    <a:pt x="20095" y="8935"/>
                    <a:pt x="18952" y="7007"/>
                    <a:pt x="17309" y="5740"/>
                  </a:cubicBezTo>
                  <a:lnTo>
                    <a:pt x="17975" y="5074"/>
                  </a:lnTo>
                  <a:cubicBezTo>
                    <a:pt x="20193" y="6826"/>
                    <a:pt x="21384" y="9521"/>
                    <a:pt x="21176" y="12358"/>
                  </a:cubicBezTo>
                  <a:cubicBezTo>
                    <a:pt x="20511" y="21381"/>
                    <a:pt x="20565" y="20864"/>
                    <a:pt x="20471" y="21306"/>
                  </a:cubicBezTo>
                  <a:cubicBezTo>
                    <a:pt x="20410" y="21597"/>
                    <a:pt x="20632" y="21871"/>
                    <a:pt x="20930" y="21871"/>
                  </a:cubicBezTo>
                  <a:cubicBezTo>
                    <a:pt x="21147" y="21871"/>
                    <a:pt x="21342" y="21719"/>
                    <a:pt x="21387" y="21498"/>
                  </a:cubicBezTo>
                  <a:cubicBezTo>
                    <a:pt x="21490" y="21007"/>
                    <a:pt x="21500" y="20689"/>
                    <a:pt x="21543" y="20122"/>
                  </a:cubicBezTo>
                  <a:cubicBezTo>
                    <a:pt x="23694" y="20040"/>
                    <a:pt x="25418" y="18264"/>
                    <a:pt x="25418" y="16094"/>
                  </a:cubicBezTo>
                  <a:lnTo>
                    <a:pt x="25418" y="15885"/>
                  </a:lnTo>
                  <a:cubicBezTo>
                    <a:pt x="25415" y="14575"/>
                    <a:pt x="24344" y="13504"/>
                    <a:pt x="23028" y="13504"/>
                  </a:cubicBezTo>
                  <a:lnTo>
                    <a:pt x="22028" y="13504"/>
                  </a:lnTo>
                  <a:lnTo>
                    <a:pt x="22107" y="12432"/>
                  </a:lnTo>
                  <a:cubicBezTo>
                    <a:pt x="22338" y="9300"/>
                    <a:pt x="21008" y="6337"/>
                    <a:pt x="18637" y="4412"/>
                  </a:cubicBezTo>
                  <a:lnTo>
                    <a:pt x="19728" y="3322"/>
                  </a:lnTo>
                  <a:cubicBezTo>
                    <a:pt x="19955" y="3095"/>
                    <a:pt x="19955" y="2729"/>
                    <a:pt x="19728" y="2504"/>
                  </a:cubicBezTo>
                  <a:lnTo>
                    <a:pt x="17396" y="171"/>
                  </a:lnTo>
                  <a:cubicBezTo>
                    <a:pt x="17283" y="58"/>
                    <a:pt x="17135" y="1"/>
                    <a:pt x="16987" y="1"/>
                  </a:cubicBezTo>
                  <a:cubicBezTo>
                    <a:pt x="16839" y="1"/>
                    <a:pt x="16691" y="58"/>
                    <a:pt x="16578" y="171"/>
                  </a:cubicBezTo>
                  <a:lnTo>
                    <a:pt x="14303" y="2447"/>
                  </a:lnTo>
                  <a:cubicBezTo>
                    <a:pt x="13778" y="2358"/>
                    <a:pt x="13243" y="2313"/>
                    <a:pt x="12707" y="2313"/>
                  </a:cubicBezTo>
                  <a:cubicBezTo>
                    <a:pt x="12172" y="2313"/>
                    <a:pt x="11636" y="2358"/>
                    <a:pt x="11111" y="2447"/>
                  </a:cubicBezTo>
                  <a:lnTo>
                    <a:pt x="8835" y="171"/>
                  </a:lnTo>
                  <a:cubicBezTo>
                    <a:pt x="8723" y="57"/>
                    <a:pt x="8575" y="1"/>
                    <a:pt x="84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6"/>
            <p:cNvSpPr/>
            <p:nvPr/>
          </p:nvSpPr>
          <p:spPr>
            <a:xfrm>
              <a:off x="8183433" y="4372021"/>
              <a:ext cx="60764" cy="12213"/>
            </a:xfrm>
            <a:custGeom>
              <a:avLst/>
              <a:gdLst/>
              <a:ahLst/>
              <a:cxnLst/>
              <a:rect l="l" t="t" r="r" b="b"/>
              <a:pathLst>
                <a:path w="4667" h="938" extrusionOk="0">
                  <a:moveTo>
                    <a:pt x="468" y="1"/>
                  </a:moveTo>
                  <a:cubicBezTo>
                    <a:pt x="210" y="1"/>
                    <a:pt x="0" y="210"/>
                    <a:pt x="0" y="469"/>
                  </a:cubicBezTo>
                  <a:cubicBezTo>
                    <a:pt x="0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7" y="728"/>
                    <a:pt x="4667" y="469"/>
                  </a:cubicBezTo>
                  <a:cubicBezTo>
                    <a:pt x="4667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6"/>
            <p:cNvSpPr/>
            <p:nvPr/>
          </p:nvSpPr>
          <p:spPr>
            <a:xfrm>
              <a:off x="8248217" y="4372021"/>
              <a:ext cx="77026" cy="76675"/>
            </a:xfrm>
            <a:custGeom>
              <a:avLst/>
              <a:gdLst/>
              <a:ahLst/>
              <a:cxnLst/>
              <a:rect l="l" t="t" r="r" b="b"/>
              <a:pathLst>
                <a:path w="5916" h="5889" extrusionOk="0">
                  <a:moveTo>
                    <a:pt x="2962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7" y="4951"/>
                    <a:pt x="470" y="4951"/>
                  </a:cubicBezTo>
                  <a:cubicBezTo>
                    <a:pt x="212" y="4951"/>
                    <a:pt x="1" y="5161"/>
                    <a:pt x="1" y="5419"/>
                  </a:cubicBezTo>
                  <a:cubicBezTo>
                    <a:pt x="1" y="5677"/>
                    <a:pt x="212" y="5888"/>
                    <a:pt x="470" y="5888"/>
                  </a:cubicBezTo>
                  <a:cubicBezTo>
                    <a:pt x="1414" y="5888"/>
                    <a:pt x="2185" y="5118"/>
                    <a:pt x="2185" y="4172"/>
                  </a:cubicBezTo>
                  <a:lnTo>
                    <a:pt x="2185" y="1715"/>
                  </a:lnTo>
                  <a:cubicBezTo>
                    <a:pt x="2185" y="1286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7" y="938"/>
                    <a:pt x="5915" y="728"/>
                    <a:pt x="5915" y="469"/>
                  </a:cubicBezTo>
                  <a:cubicBezTo>
                    <a:pt x="5915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6"/>
            <p:cNvSpPr/>
            <p:nvPr/>
          </p:nvSpPr>
          <p:spPr>
            <a:xfrm>
              <a:off x="8207623" y="4478037"/>
              <a:ext cx="93432" cy="22928"/>
            </a:xfrm>
            <a:custGeom>
              <a:avLst/>
              <a:gdLst/>
              <a:ahLst/>
              <a:cxnLst/>
              <a:rect l="l" t="t" r="r" b="b"/>
              <a:pathLst>
                <a:path w="7176" h="1761" extrusionOk="0">
                  <a:moveTo>
                    <a:pt x="3588" y="1"/>
                  </a:moveTo>
                  <a:cubicBezTo>
                    <a:pt x="2601" y="1"/>
                    <a:pt x="1615" y="226"/>
                    <a:pt x="715" y="677"/>
                  </a:cubicBezTo>
                  <a:lnTo>
                    <a:pt x="325" y="875"/>
                  </a:lnTo>
                  <a:cubicBezTo>
                    <a:pt x="94" y="991"/>
                    <a:pt x="1" y="1272"/>
                    <a:pt x="117" y="1502"/>
                  </a:cubicBezTo>
                  <a:cubicBezTo>
                    <a:pt x="198" y="1665"/>
                    <a:pt x="363" y="1759"/>
                    <a:pt x="535" y="1759"/>
                  </a:cubicBezTo>
                  <a:cubicBezTo>
                    <a:pt x="605" y="1759"/>
                    <a:pt x="677" y="1743"/>
                    <a:pt x="744" y="1710"/>
                  </a:cubicBezTo>
                  <a:lnTo>
                    <a:pt x="1136" y="1513"/>
                  </a:lnTo>
                  <a:cubicBezTo>
                    <a:pt x="1903" y="1129"/>
                    <a:pt x="2745" y="937"/>
                    <a:pt x="3587" y="937"/>
                  </a:cubicBezTo>
                  <a:cubicBezTo>
                    <a:pt x="4429" y="937"/>
                    <a:pt x="5271" y="1129"/>
                    <a:pt x="6039" y="1513"/>
                  </a:cubicBezTo>
                  <a:lnTo>
                    <a:pt x="6430" y="1710"/>
                  </a:lnTo>
                  <a:cubicBezTo>
                    <a:pt x="6498" y="1744"/>
                    <a:pt x="6570" y="1761"/>
                    <a:pt x="6641" y="1761"/>
                  </a:cubicBezTo>
                  <a:cubicBezTo>
                    <a:pt x="6812" y="1761"/>
                    <a:pt x="6976" y="1665"/>
                    <a:pt x="7058" y="1502"/>
                  </a:cubicBezTo>
                  <a:cubicBezTo>
                    <a:pt x="7175" y="1271"/>
                    <a:pt x="7082" y="990"/>
                    <a:pt x="6849" y="875"/>
                  </a:cubicBezTo>
                  <a:lnTo>
                    <a:pt x="6459" y="677"/>
                  </a:lnTo>
                  <a:cubicBezTo>
                    <a:pt x="5560" y="226"/>
                    <a:pt x="4574" y="1"/>
                    <a:pt x="3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3" name="Google Shape;3993;p56"/>
          <p:cNvSpPr txBox="1">
            <a:spLocks noGrp="1"/>
          </p:cNvSpPr>
          <p:nvPr>
            <p:ph type="subTitle" idx="9"/>
          </p:nvPr>
        </p:nvSpPr>
        <p:spPr>
          <a:xfrm>
            <a:off x="3899148" y="1019246"/>
            <a:ext cx="1470600" cy="56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sz="2400" dirty="0"/>
              <a:t>3</a:t>
            </a:r>
            <a:endParaRPr sz="2400" dirty="0"/>
          </a:p>
        </p:txBody>
      </p:sp>
      <p:sp>
        <p:nvSpPr>
          <p:cNvPr id="60" name="Google Shape;3752;p55">
            <a:extLst>
              <a:ext uri="{FF2B5EF4-FFF2-40B4-BE49-F238E27FC236}">
                <a16:creationId xmlns:a16="http://schemas.microsoft.com/office/drawing/2014/main" id="{5ABFB622-68D2-4886-BF76-F07DFF020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2413307" cy="565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u 13">
                <a:extLst>
                  <a:ext uri="{FF2B5EF4-FFF2-40B4-BE49-F238E27FC236}">
                    <a16:creationId xmlns:a16="http://schemas.microsoft.com/office/drawing/2014/main" id="{7DF3B323-C934-49C4-AEB7-A0F4EF85B5AC}"/>
                  </a:ext>
                </a:extLst>
              </p:cNvPr>
              <p:cNvSpPr>
                <a:spLocks noGrp="1"/>
              </p:cNvSpPr>
              <p:nvPr>
                <p:ph type="subTitle" idx="9"/>
              </p:nvPr>
            </p:nvSpPr>
            <p:spPr>
              <a:xfrm>
                <a:off x="2720612" y="2033756"/>
                <a:ext cx="3827672" cy="8283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−9≤2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−21≤0</m:t>
                      </m:r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R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−21</m:t>
                      </m:r>
                      <m:r>
                        <a:rPr lang="ro-RO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=1−4∙2∙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−21</m:t>
                          </m:r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=1+168=169</m:t>
                      </m:r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1−13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=−3;  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1+13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−3;</m:t>
                          </m:r>
                          <m:f>
                            <m:f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o-RO" dirty="0"/>
              </a:p>
              <a:p>
                <a:r>
                  <a:rPr lang="ro-RO" dirty="0"/>
                  <a:t>Cea mai mare valoare întreagă este 3</a:t>
                </a:r>
              </a:p>
            </p:txBody>
          </p:sp>
        </mc:Choice>
        <mc:Fallback xmlns="">
          <p:sp>
            <p:nvSpPr>
              <p:cNvPr id="14" name="Subtitlu 13">
                <a:extLst>
                  <a:ext uri="{FF2B5EF4-FFF2-40B4-BE49-F238E27FC236}">
                    <a16:creationId xmlns:a16="http://schemas.microsoft.com/office/drawing/2014/main" id="{7DF3B323-C934-49C4-AEB7-A0F4EF85B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2720612" y="2033756"/>
                <a:ext cx="3827672" cy="828300"/>
              </a:xfrm>
              <a:blipFill>
                <a:blip r:embed="rId3"/>
                <a:stretch>
                  <a:fillRect b="-160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Google Shape;2969;p50">
            <a:extLst>
              <a:ext uri="{FF2B5EF4-FFF2-40B4-BE49-F238E27FC236}">
                <a16:creationId xmlns:a16="http://schemas.microsoft.com/office/drawing/2014/main" id="{513D3DA9-DB8D-4DDA-A74D-647811868E95}"/>
              </a:ext>
            </a:extLst>
          </p:cNvPr>
          <p:cNvSpPr txBox="1">
            <a:spLocks/>
          </p:cNvSpPr>
          <p:nvPr/>
        </p:nvSpPr>
        <p:spPr>
          <a:xfrm>
            <a:off x="720725" y="1287178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88" name="Google Shape;1733;p43">
            <a:extLst>
              <a:ext uri="{FF2B5EF4-FFF2-40B4-BE49-F238E27FC236}">
                <a16:creationId xmlns:a16="http://schemas.microsoft.com/office/drawing/2014/main" id="{753D7718-C5CC-405C-B27A-21005D11FCBD}"/>
              </a:ext>
            </a:extLst>
          </p:cNvPr>
          <p:cNvSpPr/>
          <p:nvPr/>
        </p:nvSpPr>
        <p:spPr>
          <a:xfrm>
            <a:off x="1146694" y="198280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35;p43">
            <a:extLst>
              <a:ext uri="{FF2B5EF4-FFF2-40B4-BE49-F238E27FC236}">
                <a16:creationId xmlns:a16="http://schemas.microsoft.com/office/drawing/2014/main" id="{298A6292-7516-4625-B3D9-7D91A492AD4E}"/>
              </a:ext>
            </a:extLst>
          </p:cNvPr>
          <p:cNvSpPr txBox="1">
            <a:spLocks/>
          </p:cNvSpPr>
          <p:nvPr/>
        </p:nvSpPr>
        <p:spPr>
          <a:xfrm>
            <a:off x="887788" y="203375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grpSp>
        <p:nvGrpSpPr>
          <p:cNvPr id="26" name="Grupare 25">
            <a:extLst>
              <a:ext uri="{FF2B5EF4-FFF2-40B4-BE49-F238E27FC236}">
                <a16:creationId xmlns:a16="http://schemas.microsoft.com/office/drawing/2014/main" id="{6D40E74D-D839-42F5-B1AE-2E8B78A8C4FC}"/>
              </a:ext>
            </a:extLst>
          </p:cNvPr>
          <p:cNvGrpSpPr/>
          <p:nvPr/>
        </p:nvGrpSpPr>
        <p:grpSpPr>
          <a:xfrm>
            <a:off x="7896247" y="46731"/>
            <a:ext cx="1179424" cy="1004505"/>
            <a:chOff x="5359525" y="3023859"/>
            <a:chExt cx="1179424" cy="1004505"/>
          </a:xfrm>
        </p:grpSpPr>
        <p:sp>
          <p:nvSpPr>
            <p:cNvPr id="27" name="Google Shape;2967;p50">
              <a:extLst>
                <a:ext uri="{FF2B5EF4-FFF2-40B4-BE49-F238E27FC236}">
                  <a16:creationId xmlns:a16="http://schemas.microsoft.com/office/drawing/2014/main" id="{D150E0B6-7FF7-4D72-96DE-DD466A822DD9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3002;p50">
              <a:extLst>
                <a:ext uri="{FF2B5EF4-FFF2-40B4-BE49-F238E27FC236}">
                  <a16:creationId xmlns:a16="http://schemas.microsoft.com/office/drawing/2014/main" id="{988ABF2D-6B20-4D1B-8F9A-3F0BFACD96A6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30" name="Google Shape;3003;p50">
                <a:extLst>
                  <a:ext uri="{FF2B5EF4-FFF2-40B4-BE49-F238E27FC236}">
                    <a16:creationId xmlns:a16="http://schemas.microsoft.com/office/drawing/2014/main" id="{16767D86-F0CA-4CC1-99ED-AC1E84C7E6C5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04;p50">
                <a:extLst>
                  <a:ext uri="{FF2B5EF4-FFF2-40B4-BE49-F238E27FC236}">
                    <a16:creationId xmlns:a16="http://schemas.microsoft.com/office/drawing/2014/main" id="{9D7033D3-AC5C-46F5-AB19-921185E8FAE1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05;p50">
                <a:extLst>
                  <a:ext uri="{FF2B5EF4-FFF2-40B4-BE49-F238E27FC236}">
                    <a16:creationId xmlns:a16="http://schemas.microsoft.com/office/drawing/2014/main" id="{74C29211-C357-4BD3-9539-28CDB795BD02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06;p50">
                <a:extLst>
                  <a:ext uri="{FF2B5EF4-FFF2-40B4-BE49-F238E27FC236}">
                    <a16:creationId xmlns:a16="http://schemas.microsoft.com/office/drawing/2014/main" id="{3123DDC6-BA69-4214-9D48-775742972771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07;p50">
                <a:extLst>
                  <a:ext uri="{FF2B5EF4-FFF2-40B4-BE49-F238E27FC236}">
                    <a16:creationId xmlns:a16="http://schemas.microsoft.com/office/drawing/2014/main" id="{79CD4851-21D4-44BF-AD17-33C696644D4A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08;p50">
                <a:extLst>
                  <a:ext uri="{FF2B5EF4-FFF2-40B4-BE49-F238E27FC236}">
                    <a16:creationId xmlns:a16="http://schemas.microsoft.com/office/drawing/2014/main" id="{69C3B508-CF8D-4DF6-B7D8-FB7146BA68EB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09;p50">
                <a:extLst>
                  <a:ext uri="{FF2B5EF4-FFF2-40B4-BE49-F238E27FC236}">
                    <a16:creationId xmlns:a16="http://schemas.microsoft.com/office/drawing/2014/main" id="{488B6796-5CBE-4D45-ACF2-B05A99E7CC4E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10;p50">
                <a:extLst>
                  <a:ext uri="{FF2B5EF4-FFF2-40B4-BE49-F238E27FC236}">
                    <a16:creationId xmlns:a16="http://schemas.microsoft.com/office/drawing/2014/main" id="{2E4D3394-F423-4D00-B28E-AD7D714416A9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11;p50">
                <a:extLst>
                  <a:ext uri="{FF2B5EF4-FFF2-40B4-BE49-F238E27FC236}">
                    <a16:creationId xmlns:a16="http://schemas.microsoft.com/office/drawing/2014/main" id="{76B01392-755C-4B18-B75D-099F8AF5480D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3033;p50">
              <a:extLst>
                <a:ext uri="{FF2B5EF4-FFF2-40B4-BE49-F238E27FC236}">
                  <a16:creationId xmlns:a16="http://schemas.microsoft.com/office/drawing/2014/main" id="{3C816AC1-4C44-4A9A-ABDF-AE1EF52F7FAE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39" name="Imagine 38">
            <a:hlinkClick r:id="rId4" action="ppaction://hlinksldjump"/>
            <a:extLst>
              <a:ext uri="{FF2B5EF4-FFF2-40B4-BE49-F238E27FC236}">
                <a16:creationId xmlns:a16="http://schemas.microsoft.com/office/drawing/2014/main" id="{ED6FC628-B146-4742-A5C4-470870B71F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19840" y="4204133"/>
            <a:ext cx="1053375" cy="6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7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1579404" y="495836"/>
            <a:ext cx="3609799" cy="613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4" name="Google Shape;3754;p5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40376" y="1761342"/>
                <a:ext cx="5138399" cy="204374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000" dirty="0">
                    <a:solidFill>
                      <a:srgbClr val="000000"/>
                    </a:solidFill>
                  </a:rPr>
                  <a:t>Determinați valorile reale ale lui </a:t>
                </a:r>
                <a14:m>
                  <m:oMath xmlns:m="http://schemas.openxmlformats.org/officeDocument/2006/math">
                    <m:r>
                      <a:rPr lang="ro-RO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o-RO" sz="2000" dirty="0">
                    <a:solidFill>
                      <a:srgbClr val="000000"/>
                    </a:solidFill>
                  </a:rPr>
                  <a:t>, pentru care mulțimea soluțiilor inecuației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ar-AE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0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000" dirty="0">
                    <a:solidFill>
                      <a:srgbClr val="000000"/>
                    </a:solidFill>
                  </a:rPr>
                  <a:t>conține doar numere negative.</a:t>
                </a:r>
              </a:p>
            </p:txBody>
          </p:sp>
        </mc:Choice>
        <mc:Fallback xmlns="">
          <p:sp>
            <p:nvSpPr>
              <p:cNvPr id="3754" name="Google Shape;3754;p5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40376" y="1761342"/>
                <a:ext cx="5138399" cy="2043742"/>
              </a:xfrm>
              <a:prstGeom prst="rect">
                <a:avLst/>
              </a:prstGeom>
              <a:blipFill>
                <a:blip r:embed="rId3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56" name="Google Shape;3756;p55"/>
          <p:cNvGrpSpPr/>
          <p:nvPr/>
        </p:nvGrpSpPr>
        <p:grpSpPr>
          <a:xfrm>
            <a:off x="6196900" y="3492413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55"/>
          <p:cNvGrpSpPr/>
          <p:nvPr/>
        </p:nvGrpSpPr>
        <p:grpSpPr>
          <a:xfrm>
            <a:off x="7784014" y="1048017"/>
            <a:ext cx="1134950" cy="991675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489632"/>
            <a:ext cx="745681" cy="929720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55"/>
          <p:cNvGrpSpPr/>
          <p:nvPr/>
        </p:nvGrpSpPr>
        <p:grpSpPr>
          <a:xfrm>
            <a:off x="696745" y="3668095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733;p43">
            <a:extLst>
              <a:ext uri="{FF2B5EF4-FFF2-40B4-BE49-F238E27FC236}">
                <a16:creationId xmlns:a16="http://schemas.microsoft.com/office/drawing/2014/main" id="{E3986B73-517D-4F05-A2FE-E7C26443561C}"/>
              </a:ext>
            </a:extLst>
          </p:cNvPr>
          <p:cNvSpPr/>
          <p:nvPr/>
        </p:nvSpPr>
        <p:spPr>
          <a:xfrm>
            <a:off x="2133396" y="110049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735;p43">
            <a:extLst>
              <a:ext uri="{FF2B5EF4-FFF2-40B4-BE49-F238E27FC236}">
                <a16:creationId xmlns:a16="http://schemas.microsoft.com/office/drawing/2014/main" id="{BA207934-58CA-4356-A44A-8094406FE328}"/>
              </a:ext>
            </a:extLst>
          </p:cNvPr>
          <p:cNvSpPr txBox="1">
            <a:spLocks/>
          </p:cNvSpPr>
          <p:nvPr/>
        </p:nvSpPr>
        <p:spPr>
          <a:xfrm>
            <a:off x="1874490" y="115144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4</a:t>
            </a:r>
          </a:p>
        </p:txBody>
      </p:sp>
      <p:grpSp>
        <p:nvGrpSpPr>
          <p:cNvPr id="154" name="Grupare 153">
            <a:extLst>
              <a:ext uri="{FF2B5EF4-FFF2-40B4-BE49-F238E27FC236}">
                <a16:creationId xmlns:a16="http://schemas.microsoft.com/office/drawing/2014/main" id="{EA972273-1292-4D0E-A1F8-C94A28FE8E75}"/>
              </a:ext>
            </a:extLst>
          </p:cNvPr>
          <p:cNvGrpSpPr/>
          <p:nvPr/>
        </p:nvGrpSpPr>
        <p:grpSpPr>
          <a:xfrm>
            <a:off x="7838564" y="1132"/>
            <a:ext cx="1179424" cy="1004505"/>
            <a:chOff x="6881109" y="422753"/>
            <a:chExt cx="1179424" cy="1004505"/>
          </a:xfrm>
        </p:grpSpPr>
        <p:sp>
          <p:nvSpPr>
            <p:cNvPr id="155" name="Google Shape;2967;p50">
              <a:extLst>
                <a:ext uri="{FF2B5EF4-FFF2-40B4-BE49-F238E27FC236}">
                  <a16:creationId xmlns:a16="http://schemas.microsoft.com/office/drawing/2014/main" id="{44886EDE-3979-4352-A03F-A47A528B04C3}"/>
                </a:ext>
              </a:extLst>
            </p:cNvPr>
            <p:cNvSpPr/>
            <p:nvPr/>
          </p:nvSpPr>
          <p:spPr>
            <a:xfrm>
              <a:off x="6881109" y="422753"/>
              <a:ext cx="1179424" cy="1004505"/>
            </a:xfrm>
            <a:prstGeom prst="ellipse">
              <a:avLst/>
            </a:prstGeom>
            <a:solidFill>
              <a:schemeClr val="accent2">
                <a:lumMod val="2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3002;p50">
              <a:extLst>
                <a:ext uri="{FF2B5EF4-FFF2-40B4-BE49-F238E27FC236}">
                  <a16:creationId xmlns:a16="http://schemas.microsoft.com/office/drawing/2014/main" id="{2AED5B59-D830-4E0E-B375-56CF142505DA}"/>
                </a:ext>
              </a:extLst>
            </p:cNvPr>
            <p:cNvGrpSpPr/>
            <p:nvPr/>
          </p:nvGrpSpPr>
          <p:grpSpPr>
            <a:xfrm>
              <a:off x="7167235" y="733553"/>
              <a:ext cx="616814" cy="616841"/>
              <a:chOff x="5266213" y="2878225"/>
              <a:chExt cx="616814" cy="616841"/>
            </a:xfrm>
          </p:grpSpPr>
          <p:sp>
            <p:nvSpPr>
              <p:cNvPr id="158" name="Google Shape;3003;p50">
                <a:extLst>
                  <a:ext uri="{FF2B5EF4-FFF2-40B4-BE49-F238E27FC236}">
                    <a16:creationId xmlns:a16="http://schemas.microsoft.com/office/drawing/2014/main" id="{9E8F74A3-6D52-4233-96A0-556EACD73AA2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004;p50">
                <a:extLst>
                  <a:ext uri="{FF2B5EF4-FFF2-40B4-BE49-F238E27FC236}">
                    <a16:creationId xmlns:a16="http://schemas.microsoft.com/office/drawing/2014/main" id="{979B90AC-45ED-4BE9-A882-ACE58A394DE8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005;p50">
                <a:extLst>
                  <a:ext uri="{FF2B5EF4-FFF2-40B4-BE49-F238E27FC236}">
                    <a16:creationId xmlns:a16="http://schemas.microsoft.com/office/drawing/2014/main" id="{5E474307-ECB5-4C61-8130-6DAC4CBEBF07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006;p50">
                <a:extLst>
                  <a:ext uri="{FF2B5EF4-FFF2-40B4-BE49-F238E27FC236}">
                    <a16:creationId xmlns:a16="http://schemas.microsoft.com/office/drawing/2014/main" id="{9FB8CDC6-5FD3-4C7B-8395-AAC02FF16E69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007;p50">
                <a:extLst>
                  <a:ext uri="{FF2B5EF4-FFF2-40B4-BE49-F238E27FC236}">
                    <a16:creationId xmlns:a16="http://schemas.microsoft.com/office/drawing/2014/main" id="{953504DA-167A-4628-B28A-72A96028DCD1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008;p50">
                <a:extLst>
                  <a:ext uri="{FF2B5EF4-FFF2-40B4-BE49-F238E27FC236}">
                    <a16:creationId xmlns:a16="http://schemas.microsoft.com/office/drawing/2014/main" id="{18725881-766D-498A-B595-3FC3BB50B066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009;p50">
                <a:extLst>
                  <a:ext uri="{FF2B5EF4-FFF2-40B4-BE49-F238E27FC236}">
                    <a16:creationId xmlns:a16="http://schemas.microsoft.com/office/drawing/2014/main" id="{E610B5EE-FB3C-40CD-9587-E96EDE48F2D5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010;p50">
                <a:extLst>
                  <a:ext uri="{FF2B5EF4-FFF2-40B4-BE49-F238E27FC236}">
                    <a16:creationId xmlns:a16="http://schemas.microsoft.com/office/drawing/2014/main" id="{1DBACDFF-D84B-400E-81C5-1C056ED1E2E4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011;p50">
                <a:extLst>
                  <a:ext uri="{FF2B5EF4-FFF2-40B4-BE49-F238E27FC236}">
                    <a16:creationId xmlns:a16="http://schemas.microsoft.com/office/drawing/2014/main" id="{50938C7C-725E-4B64-B363-04B4B6D3E21F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3033;p50">
              <a:extLst>
                <a:ext uri="{FF2B5EF4-FFF2-40B4-BE49-F238E27FC236}">
                  <a16:creationId xmlns:a16="http://schemas.microsoft.com/office/drawing/2014/main" id="{AA9FCE02-4E78-4AD1-A405-C84F5D5960A2}"/>
                </a:ext>
              </a:extLst>
            </p:cNvPr>
            <p:cNvSpPr txBox="1"/>
            <p:nvPr/>
          </p:nvSpPr>
          <p:spPr>
            <a:xfrm>
              <a:off x="7084550" y="422754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2">
                      <a:lumMod val="9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400 PUNCTE</a:t>
              </a:r>
              <a:endParaRPr sz="1600" dirty="0">
                <a:solidFill>
                  <a:schemeClr val="accent2">
                    <a:lumMod val="9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67" name="Imagine 166">
            <a:hlinkClick r:id="rId4" action="ppaction://hlinksldjump"/>
            <a:extLst>
              <a:ext uri="{FF2B5EF4-FFF2-40B4-BE49-F238E27FC236}">
                <a16:creationId xmlns:a16="http://schemas.microsoft.com/office/drawing/2014/main" id="{28FFAD08-5EF0-4E70-96E8-C82E0C215B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61046" y="4368138"/>
            <a:ext cx="1053375" cy="636571"/>
          </a:xfrm>
          <a:prstGeom prst="rect">
            <a:avLst/>
          </a:prstGeom>
        </p:spPr>
      </p:pic>
      <p:grpSp>
        <p:nvGrpSpPr>
          <p:cNvPr id="168" name="Google Shape;2068;p45">
            <a:extLst>
              <a:ext uri="{FF2B5EF4-FFF2-40B4-BE49-F238E27FC236}">
                <a16:creationId xmlns:a16="http://schemas.microsoft.com/office/drawing/2014/main" id="{EF7C6112-584F-4C76-8E64-9D0BDB37948D}"/>
              </a:ext>
            </a:extLst>
          </p:cNvPr>
          <p:cNvGrpSpPr/>
          <p:nvPr/>
        </p:nvGrpSpPr>
        <p:grpSpPr>
          <a:xfrm>
            <a:off x="8543962" y="4576703"/>
            <a:ext cx="331303" cy="416636"/>
            <a:chOff x="8088713" y="4178066"/>
            <a:chExt cx="331303" cy="416636"/>
          </a:xfrm>
        </p:grpSpPr>
        <p:sp>
          <p:nvSpPr>
            <p:cNvPr id="169" name="Google Shape;2069;p45">
              <a:extLst>
                <a:ext uri="{FF2B5EF4-FFF2-40B4-BE49-F238E27FC236}">
                  <a16:creationId xmlns:a16="http://schemas.microsoft.com/office/drawing/2014/main" id="{EAFE1E6A-0DD4-4740-88E4-597799F82EFF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70;p45">
              <a:extLst>
                <a:ext uri="{FF2B5EF4-FFF2-40B4-BE49-F238E27FC236}">
                  <a16:creationId xmlns:a16="http://schemas.microsoft.com/office/drawing/2014/main" id="{DF9C7AAC-3753-4F27-8AA9-5A0DD09E14CB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71;p45">
              <a:extLst>
                <a:ext uri="{FF2B5EF4-FFF2-40B4-BE49-F238E27FC236}">
                  <a16:creationId xmlns:a16="http://schemas.microsoft.com/office/drawing/2014/main" id="{A93F201F-F519-4A59-9653-04FDB4DCE771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72;p45">
              <a:extLst>
                <a:ext uri="{FF2B5EF4-FFF2-40B4-BE49-F238E27FC236}">
                  <a16:creationId xmlns:a16="http://schemas.microsoft.com/office/drawing/2014/main" id="{3DF0EB16-E260-4149-AF8C-96833A561F8F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73;p45">
              <a:extLst>
                <a:ext uri="{FF2B5EF4-FFF2-40B4-BE49-F238E27FC236}">
                  <a16:creationId xmlns:a16="http://schemas.microsoft.com/office/drawing/2014/main" id="{125D8F34-B6C1-41FD-A86C-B64F552F7229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74;p45">
              <a:extLst>
                <a:ext uri="{FF2B5EF4-FFF2-40B4-BE49-F238E27FC236}">
                  <a16:creationId xmlns:a16="http://schemas.microsoft.com/office/drawing/2014/main" id="{89365B07-6849-4BF6-84BA-F2234ABBC6A0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75;p45">
              <a:extLst>
                <a:ext uri="{FF2B5EF4-FFF2-40B4-BE49-F238E27FC236}">
                  <a16:creationId xmlns:a16="http://schemas.microsoft.com/office/drawing/2014/main" id="{969DA392-3AFE-4896-A852-099AA4D6B613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76;p45">
              <a:extLst>
                <a:ext uri="{FF2B5EF4-FFF2-40B4-BE49-F238E27FC236}">
                  <a16:creationId xmlns:a16="http://schemas.microsoft.com/office/drawing/2014/main" id="{8521AACB-7BA4-4FB0-B8F1-9D0C3C5924F2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77;p45">
              <a:extLst>
                <a:ext uri="{FF2B5EF4-FFF2-40B4-BE49-F238E27FC236}">
                  <a16:creationId xmlns:a16="http://schemas.microsoft.com/office/drawing/2014/main" id="{E9E32B6A-C3F9-44F8-AC84-9CF35E0BF363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78;p45">
              <a:extLst>
                <a:ext uri="{FF2B5EF4-FFF2-40B4-BE49-F238E27FC236}">
                  <a16:creationId xmlns:a16="http://schemas.microsoft.com/office/drawing/2014/main" id="{48F88300-C7ED-4ACA-BE4E-4C58653A9348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79;p45">
              <a:extLst>
                <a:ext uri="{FF2B5EF4-FFF2-40B4-BE49-F238E27FC236}">
                  <a16:creationId xmlns:a16="http://schemas.microsoft.com/office/drawing/2014/main" id="{AC0A6C86-27D6-4860-8FB1-55209E7A327D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80;p45">
              <a:extLst>
                <a:ext uri="{FF2B5EF4-FFF2-40B4-BE49-F238E27FC236}">
                  <a16:creationId xmlns:a16="http://schemas.microsoft.com/office/drawing/2014/main" id="{FCA1B7A7-9BFA-4EF3-BECA-3B8AAA8D8446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81;p45">
              <a:extLst>
                <a:ext uri="{FF2B5EF4-FFF2-40B4-BE49-F238E27FC236}">
                  <a16:creationId xmlns:a16="http://schemas.microsoft.com/office/drawing/2014/main" id="{8F28199A-C8F5-4D35-86D5-00F5CB6F3374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82;p45">
              <a:extLst>
                <a:ext uri="{FF2B5EF4-FFF2-40B4-BE49-F238E27FC236}">
                  <a16:creationId xmlns:a16="http://schemas.microsoft.com/office/drawing/2014/main" id="{757F086E-08E5-4DAE-BBCC-A23CAD6FF326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83;p45">
              <a:extLst>
                <a:ext uri="{FF2B5EF4-FFF2-40B4-BE49-F238E27FC236}">
                  <a16:creationId xmlns:a16="http://schemas.microsoft.com/office/drawing/2014/main" id="{55EA3234-26AC-453F-95A2-162BA6537DCA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84;p45">
              <a:extLst>
                <a:ext uri="{FF2B5EF4-FFF2-40B4-BE49-F238E27FC236}">
                  <a16:creationId xmlns:a16="http://schemas.microsoft.com/office/drawing/2014/main" id="{D89DFE2F-DDA1-43AB-9D65-A8DE1F141EDD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85;p45">
              <a:extLst>
                <a:ext uri="{FF2B5EF4-FFF2-40B4-BE49-F238E27FC236}">
                  <a16:creationId xmlns:a16="http://schemas.microsoft.com/office/drawing/2014/main" id="{6D775727-8274-4E6F-8523-22946285C31C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86;p45">
              <a:extLst>
                <a:ext uri="{FF2B5EF4-FFF2-40B4-BE49-F238E27FC236}">
                  <a16:creationId xmlns:a16="http://schemas.microsoft.com/office/drawing/2014/main" id="{6E2C41FD-CD21-494B-9779-BB230C0E4967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5BB82A93-80A9-4D05-8593-A8FC63F955A4}"/>
              </a:ext>
            </a:extLst>
          </p:cNvPr>
          <p:cNvSpPr txBox="1">
            <a:spLocks/>
          </p:cNvSpPr>
          <p:nvPr/>
        </p:nvSpPr>
        <p:spPr>
          <a:xfrm>
            <a:off x="7551598" y="4646515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  <p:extLst>
      <p:ext uri="{BB962C8B-B14F-4D97-AF65-F5344CB8AC3E}">
        <p14:creationId xmlns:p14="http://schemas.microsoft.com/office/powerpoint/2010/main" val="316463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1" name="Google Shape;3941;p56"/>
          <p:cNvGrpSpPr/>
          <p:nvPr/>
        </p:nvGrpSpPr>
        <p:grpSpPr>
          <a:xfrm>
            <a:off x="8088900" y="4178280"/>
            <a:ext cx="330942" cy="416236"/>
            <a:chOff x="8088900" y="4178280"/>
            <a:chExt cx="330942" cy="416236"/>
          </a:xfrm>
        </p:grpSpPr>
        <p:sp>
          <p:nvSpPr>
            <p:cNvPr id="3942" name="Google Shape;3942;p56"/>
            <p:cNvSpPr/>
            <p:nvPr/>
          </p:nvSpPr>
          <p:spPr>
            <a:xfrm>
              <a:off x="8363660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1" y="0"/>
                  </a:moveTo>
                  <a:lnTo>
                    <a:pt x="0" y="5690"/>
                  </a:lnTo>
                  <a:lnTo>
                    <a:pt x="278" y="5690"/>
                  </a:lnTo>
                  <a:cubicBezTo>
                    <a:pt x="2246" y="5690"/>
                    <a:pt x="3840" y="4094"/>
                    <a:pt x="3843" y="2128"/>
                  </a:cubicBezTo>
                  <a:lnTo>
                    <a:pt x="3843" y="1919"/>
                  </a:lnTo>
                  <a:cubicBezTo>
                    <a:pt x="3843" y="859"/>
                    <a:pt x="2983" y="0"/>
                    <a:pt x="1924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6"/>
            <p:cNvSpPr/>
            <p:nvPr/>
          </p:nvSpPr>
          <p:spPr>
            <a:xfrm>
              <a:off x="8094967" y="4360199"/>
              <a:ext cx="50036" cy="74084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1918" y="0"/>
                  </a:moveTo>
                  <a:cubicBezTo>
                    <a:pt x="859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7" y="5690"/>
                    <a:pt x="3564" y="5690"/>
                  </a:cubicBezTo>
                  <a:lnTo>
                    <a:pt x="3842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6"/>
            <p:cNvSpPr/>
            <p:nvPr/>
          </p:nvSpPr>
          <p:spPr>
            <a:xfrm>
              <a:off x="8149166" y="4521092"/>
              <a:ext cx="210312" cy="67352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80" y="3761"/>
                  </a:lnTo>
                  <a:cubicBezTo>
                    <a:pt x="13160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8" y="1721"/>
                  </a:cubicBezTo>
                  <a:cubicBezTo>
                    <a:pt x="6881" y="1721"/>
                    <a:pt x="5115" y="1093"/>
                    <a:pt x="3516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6"/>
            <p:cNvSpPr/>
            <p:nvPr/>
          </p:nvSpPr>
          <p:spPr>
            <a:xfrm>
              <a:off x="8133022" y="4214513"/>
              <a:ext cx="242602" cy="329002"/>
            </a:xfrm>
            <a:custGeom>
              <a:avLst/>
              <a:gdLst/>
              <a:ahLst/>
              <a:cxnLst/>
              <a:rect l="l" t="t" r="r" b="b"/>
              <a:pathLst>
                <a:path w="18633" h="25269" extrusionOk="0">
                  <a:moveTo>
                    <a:pt x="9318" y="1"/>
                  </a:moveTo>
                  <a:cubicBezTo>
                    <a:pt x="4112" y="1"/>
                    <a:pt x="1" y="4423"/>
                    <a:pt x="385" y="9616"/>
                  </a:cubicBezTo>
                  <a:lnTo>
                    <a:pt x="995" y="17887"/>
                  </a:lnTo>
                  <a:cubicBezTo>
                    <a:pt x="1315" y="22248"/>
                    <a:pt x="6692" y="25269"/>
                    <a:pt x="9319" y="25269"/>
                  </a:cubicBezTo>
                  <a:cubicBezTo>
                    <a:pt x="11947" y="25269"/>
                    <a:pt x="17322" y="22245"/>
                    <a:pt x="17643" y="17887"/>
                  </a:cubicBezTo>
                  <a:cubicBezTo>
                    <a:pt x="17642" y="17884"/>
                    <a:pt x="18250" y="9616"/>
                    <a:pt x="18250" y="9616"/>
                  </a:cubicBezTo>
                  <a:cubicBezTo>
                    <a:pt x="18632" y="4423"/>
                    <a:pt x="14522" y="1"/>
                    <a:pt x="9318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6"/>
            <p:cNvSpPr/>
            <p:nvPr/>
          </p:nvSpPr>
          <p:spPr>
            <a:xfrm>
              <a:off x="8196791" y="4219903"/>
              <a:ext cx="177931" cy="323573"/>
            </a:xfrm>
            <a:custGeom>
              <a:avLst/>
              <a:gdLst/>
              <a:ahLst/>
              <a:cxnLst/>
              <a:rect l="l" t="t" r="r" b="b"/>
              <a:pathLst>
                <a:path w="13666" h="24852" extrusionOk="0">
                  <a:moveTo>
                    <a:pt x="7122" y="0"/>
                  </a:moveTo>
                  <a:lnTo>
                    <a:pt x="7122" y="0"/>
                  </a:lnTo>
                  <a:cubicBezTo>
                    <a:pt x="9573" y="1752"/>
                    <a:pt x="11094" y="4702"/>
                    <a:pt x="10856" y="7952"/>
                  </a:cubicBezTo>
                  <a:lnTo>
                    <a:pt x="10246" y="16222"/>
                  </a:lnTo>
                  <a:cubicBezTo>
                    <a:pt x="9924" y="20583"/>
                    <a:pt x="4549" y="23603"/>
                    <a:pt x="1920" y="23603"/>
                  </a:cubicBezTo>
                  <a:cubicBezTo>
                    <a:pt x="1375" y="23603"/>
                    <a:pt x="712" y="23473"/>
                    <a:pt x="0" y="23229"/>
                  </a:cubicBezTo>
                  <a:lnTo>
                    <a:pt x="0" y="23229"/>
                  </a:lnTo>
                  <a:cubicBezTo>
                    <a:pt x="1560" y="24263"/>
                    <a:pt x="3256" y="24852"/>
                    <a:pt x="4420" y="24852"/>
                  </a:cubicBezTo>
                  <a:cubicBezTo>
                    <a:pt x="7047" y="24852"/>
                    <a:pt x="12422" y="21830"/>
                    <a:pt x="12744" y="17470"/>
                  </a:cubicBezTo>
                  <a:lnTo>
                    <a:pt x="13354" y="9201"/>
                  </a:lnTo>
                  <a:cubicBezTo>
                    <a:pt x="13665" y="4951"/>
                    <a:pt x="10967" y="1215"/>
                    <a:pt x="712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6"/>
            <p:cNvSpPr/>
            <p:nvPr/>
          </p:nvSpPr>
          <p:spPr>
            <a:xfrm>
              <a:off x="8163370" y="4184464"/>
              <a:ext cx="181981" cy="153467"/>
            </a:xfrm>
            <a:custGeom>
              <a:avLst/>
              <a:gdLst/>
              <a:ahLst/>
              <a:cxnLst/>
              <a:rect l="l" t="t" r="r" b="b"/>
              <a:pathLst>
                <a:path w="13977" h="11787" extrusionOk="0">
                  <a:moveTo>
                    <a:pt x="2709" y="0"/>
                  </a:moveTo>
                  <a:cubicBezTo>
                    <a:pt x="2681" y="0"/>
                    <a:pt x="2653" y="11"/>
                    <a:pt x="2632" y="32"/>
                  </a:cubicBezTo>
                  <a:lnTo>
                    <a:pt x="300" y="2363"/>
                  </a:lnTo>
                  <a:cubicBezTo>
                    <a:pt x="257" y="2406"/>
                    <a:pt x="257" y="2477"/>
                    <a:pt x="300" y="2518"/>
                  </a:cubicBezTo>
                  <a:lnTo>
                    <a:pt x="4390" y="6608"/>
                  </a:lnTo>
                  <a:cubicBezTo>
                    <a:pt x="4450" y="6668"/>
                    <a:pt x="4450" y="6770"/>
                    <a:pt x="4390" y="6832"/>
                  </a:cubicBezTo>
                  <a:lnTo>
                    <a:pt x="0" y="11221"/>
                  </a:lnTo>
                  <a:cubicBezTo>
                    <a:pt x="147" y="11553"/>
                    <a:pt x="481" y="11787"/>
                    <a:pt x="870" y="11787"/>
                  </a:cubicBezTo>
                  <a:lnTo>
                    <a:pt x="4411" y="11787"/>
                  </a:lnTo>
                  <a:lnTo>
                    <a:pt x="6876" y="9320"/>
                  </a:lnTo>
                  <a:cubicBezTo>
                    <a:pt x="6907" y="9290"/>
                    <a:pt x="6948" y="9275"/>
                    <a:pt x="6988" y="9275"/>
                  </a:cubicBezTo>
                  <a:cubicBezTo>
                    <a:pt x="7029" y="9275"/>
                    <a:pt x="7070" y="9290"/>
                    <a:pt x="7102" y="9320"/>
                  </a:cubicBezTo>
                  <a:lnTo>
                    <a:pt x="9567" y="11787"/>
                  </a:lnTo>
                  <a:lnTo>
                    <a:pt x="13108" y="11787"/>
                  </a:lnTo>
                  <a:cubicBezTo>
                    <a:pt x="13496" y="11787"/>
                    <a:pt x="13827" y="11553"/>
                    <a:pt x="13976" y="11221"/>
                  </a:cubicBezTo>
                  <a:lnTo>
                    <a:pt x="9587" y="6832"/>
                  </a:lnTo>
                  <a:cubicBezTo>
                    <a:pt x="9527" y="6771"/>
                    <a:pt x="9527" y="6671"/>
                    <a:pt x="9587" y="6608"/>
                  </a:cubicBezTo>
                  <a:lnTo>
                    <a:pt x="13677" y="2518"/>
                  </a:lnTo>
                  <a:cubicBezTo>
                    <a:pt x="13720" y="2475"/>
                    <a:pt x="13720" y="2405"/>
                    <a:pt x="13677" y="2363"/>
                  </a:cubicBezTo>
                  <a:lnTo>
                    <a:pt x="11345" y="32"/>
                  </a:lnTo>
                  <a:cubicBezTo>
                    <a:pt x="11323" y="11"/>
                    <a:pt x="11295" y="0"/>
                    <a:pt x="11267" y="0"/>
                  </a:cubicBezTo>
                  <a:cubicBezTo>
                    <a:pt x="11239" y="0"/>
                    <a:pt x="11211" y="11"/>
                    <a:pt x="11191" y="32"/>
                  </a:cubicBezTo>
                  <a:lnTo>
                    <a:pt x="7102" y="4121"/>
                  </a:lnTo>
                  <a:cubicBezTo>
                    <a:pt x="7071" y="4152"/>
                    <a:pt x="7030" y="4167"/>
                    <a:pt x="6990" y="4167"/>
                  </a:cubicBezTo>
                  <a:cubicBezTo>
                    <a:pt x="6949" y="4167"/>
                    <a:pt x="6908" y="4152"/>
                    <a:pt x="6876" y="4121"/>
                  </a:cubicBezTo>
                  <a:lnTo>
                    <a:pt x="2787" y="32"/>
                  </a:lnTo>
                  <a:cubicBezTo>
                    <a:pt x="2765" y="11"/>
                    <a:pt x="2737" y="0"/>
                    <a:pt x="2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6"/>
            <p:cNvSpPr/>
            <p:nvPr/>
          </p:nvSpPr>
          <p:spPr>
            <a:xfrm>
              <a:off x="8258828" y="4184464"/>
              <a:ext cx="86466" cy="153480"/>
            </a:xfrm>
            <a:custGeom>
              <a:avLst/>
              <a:gdLst/>
              <a:ahLst/>
              <a:cxnLst/>
              <a:rect l="l" t="t" r="r" b="b"/>
              <a:pathLst>
                <a:path w="6641" h="11788" extrusionOk="0">
                  <a:moveTo>
                    <a:pt x="3933" y="0"/>
                  </a:moveTo>
                  <a:cubicBezTo>
                    <a:pt x="3905" y="0"/>
                    <a:pt x="3877" y="11"/>
                    <a:pt x="3856" y="32"/>
                  </a:cubicBezTo>
                  <a:lnTo>
                    <a:pt x="3310" y="580"/>
                  </a:lnTo>
                  <a:lnTo>
                    <a:pt x="3846" y="1115"/>
                  </a:lnTo>
                  <a:cubicBezTo>
                    <a:pt x="3889" y="1158"/>
                    <a:pt x="3889" y="1228"/>
                    <a:pt x="3846" y="1270"/>
                  </a:cubicBezTo>
                  <a:lnTo>
                    <a:pt x="440" y="4676"/>
                  </a:lnTo>
                  <a:cubicBezTo>
                    <a:pt x="1" y="5116"/>
                    <a:pt x="1" y="5829"/>
                    <a:pt x="440" y="6269"/>
                  </a:cubicBezTo>
                  <a:lnTo>
                    <a:pt x="3690" y="9519"/>
                  </a:lnTo>
                  <a:cubicBezTo>
                    <a:pt x="4060" y="9888"/>
                    <a:pt x="3810" y="10532"/>
                    <a:pt x="3287" y="10540"/>
                  </a:cubicBezTo>
                  <a:lnTo>
                    <a:pt x="982" y="10540"/>
                  </a:lnTo>
                  <a:lnTo>
                    <a:pt x="2231" y="11788"/>
                  </a:lnTo>
                  <a:lnTo>
                    <a:pt x="5771" y="11788"/>
                  </a:lnTo>
                  <a:cubicBezTo>
                    <a:pt x="6159" y="11788"/>
                    <a:pt x="6494" y="11554"/>
                    <a:pt x="6640" y="11223"/>
                  </a:cubicBezTo>
                  <a:lnTo>
                    <a:pt x="2254" y="6832"/>
                  </a:lnTo>
                  <a:cubicBezTo>
                    <a:pt x="2192" y="6771"/>
                    <a:pt x="2192" y="6671"/>
                    <a:pt x="2254" y="6608"/>
                  </a:cubicBezTo>
                  <a:lnTo>
                    <a:pt x="6343" y="2518"/>
                  </a:lnTo>
                  <a:cubicBezTo>
                    <a:pt x="6386" y="2475"/>
                    <a:pt x="6386" y="2405"/>
                    <a:pt x="6343" y="2363"/>
                  </a:cubicBezTo>
                  <a:lnTo>
                    <a:pt x="4011" y="32"/>
                  </a:lnTo>
                  <a:cubicBezTo>
                    <a:pt x="3990" y="11"/>
                    <a:pt x="3961" y="0"/>
                    <a:pt x="393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6"/>
            <p:cNvSpPr/>
            <p:nvPr/>
          </p:nvSpPr>
          <p:spPr>
            <a:xfrm>
              <a:off x="8162147" y="4253857"/>
              <a:ext cx="59150" cy="76727"/>
            </a:xfrm>
            <a:custGeom>
              <a:avLst/>
              <a:gdLst/>
              <a:ahLst/>
              <a:cxnLst/>
              <a:rect l="l" t="t" r="r" b="b"/>
              <a:pathLst>
                <a:path w="4543" h="5893" extrusionOk="0">
                  <a:moveTo>
                    <a:pt x="3204" y="1"/>
                  </a:moveTo>
                  <a:cubicBezTo>
                    <a:pt x="2730" y="312"/>
                    <a:pt x="2290" y="684"/>
                    <a:pt x="1891" y="1114"/>
                  </a:cubicBezTo>
                  <a:cubicBezTo>
                    <a:pt x="769" y="2324"/>
                    <a:pt x="119" y="3832"/>
                    <a:pt x="11" y="5442"/>
                  </a:cubicBezTo>
                  <a:cubicBezTo>
                    <a:pt x="1" y="5603"/>
                    <a:pt x="31" y="5756"/>
                    <a:pt x="93" y="5893"/>
                  </a:cubicBezTo>
                  <a:lnTo>
                    <a:pt x="4481" y="1502"/>
                  </a:lnTo>
                  <a:cubicBezTo>
                    <a:pt x="4542" y="1441"/>
                    <a:pt x="4542" y="1341"/>
                    <a:pt x="4481" y="1278"/>
                  </a:cubicBezTo>
                  <a:lnTo>
                    <a:pt x="3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6"/>
            <p:cNvSpPr/>
            <p:nvPr/>
          </p:nvSpPr>
          <p:spPr>
            <a:xfrm>
              <a:off x="8287353" y="4253857"/>
              <a:ext cx="59124" cy="76714"/>
            </a:xfrm>
            <a:custGeom>
              <a:avLst/>
              <a:gdLst/>
              <a:ahLst/>
              <a:cxnLst/>
              <a:rect l="l" t="t" r="r" b="b"/>
              <a:pathLst>
                <a:path w="4541" h="5892" extrusionOk="0">
                  <a:moveTo>
                    <a:pt x="1340" y="1"/>
                  </a:moveTo>
                  <a:lnTo>
                    <a:pt x="63" y="1278"/>
                  </a:lnTo>
                  <a:cubicBezTo>
                    <a:pt x="1" y="1340"/>
                    <a:pt x="1" y="1440"/>
                    <a:pt x="63" y="1502"/>
                  </a:cubicBezTo>
                  <a:lnTo>
                    <a:pt x="4452" y="5891"/>
                  </a:lnTo>
                  <a:cubicBezTo>
                    <a:pt x="4512" y="5755"/>
                    <a:pt x="4541" y="5603"/>
                    <a:pt x="4532" y="5441"/>
                  </a:cubicBezTo>
                  <a:cubicBezTo>
                    <a:pt x="4425" y="3831"/>
                    <a:pt x="3775" y="2323"/>
                    <a:pt x="2653" y="1113"/>
                  </a:cubicBezTo>
                  <a:cubicBezTo>
                    <a:pt x="2254" y="684"/>
                    <a:pt x="1815" y="314"/>
                    <a:pt x="1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6"/>
            <p:cNvSpPr/>
            <p:nvPr/>
          </p:nvSpPr>
          <p:spPr>
            <a:xfrm>
              <a:off x="8220734" y="4305180"/>
              <a:ext cx="67170" cy="32745"/>
            </a:xfrm>
            <a:custGeom>
              <a:avLst/>
              <a:gdLst/>
              <a:ahLst/>
              <a:cxnLst/>
              <a:rect l="l" t="t" r="r" b="b"/>
              <a:pathLst>
                <a:path w="5159" h="2515" extrusionOk="0">
                  <a:moveTo>
                    <a:pt x="2581" y="1"/>
                  </a:moveTo>
                  <a:cubicBezTo>
                    <a:pt x="2540" y="1"/>
                    <a:pt x="2499" y="16"/>
                    <a:pt x="2468" y="48"/>
                  </a:cubicBezTo>
                  <a:lnTo>
                    <a:pt x="1" y="2515"/>
                  </a:lnTo>
                  <a:lnTo>
                    <a:pt x="5158" y="2515"/>
                  </a:lnTo>
                  <a:lnTo>
                    <a:pt x="2691" y="48"/>
                  </a:lnTo>
                  <a:cubicBezTo>
                    <a:pt x="2661" y="16"/>
                    <a:pt x="2621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6"/>
            <p:cNvSpPr/>
            <p:nvPr/>
          </p:nvSpPr>
          <p:spPr>
            <a:xfrm>
              <a:off x="8297105" y="4253844"/>
              <a:ext cx="49398" cy="76701"/>
            </a:xfrm>
            <a:custGeom>
              <a:avLst/>
              <a:gdLst/>
              <a:ahLst/>
              <a:cxnLst/>
              <a:rect l="l" t="t" r="r" b="b"/>
              <a:pathLst>
                <a:path w="3794" h="5891" extrusionOk="0">
                  <a:moveTo>
                    <a:pt x="591" y="0"/>
                  </a:moveTo>
                  <a:lnTo>
                    <a:pt x="1" y="592"/>
                  </a:lnTo>
                  <a:cubicBezTo>
                    <a:pt x="598" y="1430"/>
                    <a:pt x="998" y="2374"/>
                    <a:pt x="1185" y="3371"/>
                  </a:cubicBezTo>
                  <a:lnTo>
                    <a:pt x="3704" y="5891"/>
                  </a:lnTo>
                  <a:cubicBezTo>
                    <a:pt x="3765" y="5756"/>
                    <a:pt x="3793" y="5604"/>
                    <a:pt x="3783" y="5442"/>
                  </a:cubicBezTo>
                  <a:cubicBezTo>
                    <a:pt x="3676" y="3832"/>
                    <a:pt x="3026" y="2324"/>
                    <a:pt x="1904" y="1114"/>
                  </a:cubicBezTo>
                  <a:cubicBezTo>
                    <a:pt x="1505" y="685"/>
                    <a:pt x="1064" y="312"/>
                    <a:pt x="5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6"/>
            <p:cNvSpPr/>
            <p:nvPr/>
          </p:nvSpPr>
          <p:spPr>
            <a:xfrm>
              <a:off x="8220734" y="4321662"/>
              <a:ext cx="67170" cy="16262"/>
            </a:xfrm>
            <a:custGeom>
              <a:avLst/>
              <a:gdLst/>
              <a:ahLst/>
              <a:cxnLst/>
              <a:rect l="l" t="t" r="r" b="b"/>
              <a:pathLst>
                <a:path w="5159" h="1249" extrusionOk="0">
                  <a:moveTo>
                    <a:pt x="1249" y="0"/>
                  </a:moveTo>
                  <a:lnTo>
                    <a:pt x="1" y="1249"/>
                  </a:lnTo>
                  <a:lnTo>
                    <a:pt x="5158" y="1249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6"/>
            <p:cNvSpPr/>
            <p:nvPr/>
          </p:nvSpPr>
          <p:spPr>
            <a:xfrm>
              <a:off x="8088900" y="4178280"/>
              <a:ext cx="330942" cy="416236"/>
            </a:xfrm>
            <a:custGeom>
              <a:avLst/>
              <a:gdLst/>
              <a:ahLst/>
              <a:cxnLst/>
              <a:rect l="l" t="t" r="r" b="b"/>
              <a:pathLst>
                <a:path w="25418" h="31969" extrusionOk="0">
                  <a:moveTo>
                    <a:pt x="12706" y="3253"/>
                  </a:moveTo>
                  <a:cubicBezTo>
                    <a:pt x="12959" y="3253"/>
                    <a:pt x="13213" y="3264"/>
                    <a:pt x="13465" y="3286"/>
                  </a:cubicBezTo>
                  <a:lnTo>
                    <a:pt x="12707" y="4045"/>
                  </a:lnTo>
                  <a:lnTo>
                    <a:pt x="11948" y="3286"/>
                  </a:lnTo>
                  <a:cubicBezTo>
                    <a:pt x="12200" y="3264"/>
                    <a:pt x="12453" y="3253"/>
                    <a:pt x="12706" y="3253"/>
                  </a:cubicBezTo>
                  <a:close/>
                  <a:moveTo>
                    <a:pt x="8426" y="1089"/>
                  </a:moveTo>
                  <a:lnTo>
                    <a:pt x="12263" y="4925"/>
                  </a:lnTo>
                  <a:cubicBezTo>
                    <a:pt x="12386" y="5048"/>
                    <a:pt x="12547" y="5110"/>
                    <a:pt x="12707" y="5110"/>
                  </a:cubicBezTo>
                  <a:cubicBezTo>
                    <a:pt x="12867" y="5110"/>
                    <a:pt x="13027" y="5048"/>
                    <a:pt x="13149" y="4925"/>
                  </a:cubicBezTo>
                  <a:lnTo>
                    <a:pt x="14780" y="3295"/>
                  </a:lnTo>
                  <a:cubicBezTo>
                    <a:pt x="14788" y="3289"/>
                    <a:pt x="14792" y="3282"/>
                    <a:pt x="14798" y="3277"/>
                  </a:cubicBezTo>
                  <a:lnTo>
                    <a:pt x="16984" y="1091"/>
                  </a:lnTo>
                  <a:lnTo>
                    <a:pt x="18810" y="2916"/>
                  </a:lnTo>
                  <a:lnTo>
                    <a:pt x="14974" y="6753"/>
                  </a:lnTo>
                  <a:cubicBezTo>
                    <a:pt x="14730" y="6997"/>
                    <a:pt x="14730" y="7394"/>
                    <a:pt x="14974" y="7640"/>
                  </a:cubicBezTo>
                  <a:lnTo>
                    <a:pt x="16636" y="9301"/>
                  </a:lnTo>
                  <a:cubicBezTo>
                    <a:pt x="16728" y="9393"/>
                    <a:pt x="16847" y="9439"/>
                    <a:pt x="16967" y="9439"/>
                  </a:cubicBezTo>
                  <a:cubicBezTo>
                    <a:pt x="17087" y="9439"/>
                    <a:pt x="17207" y="9393"/>
                    <a:pt x="17299" y="9301"/>
                  </a:cubicBezTo>
                  <a:cubicBezTo>
                    <a:pt x="17481" y="9119"/>
                    <a:pt x="17481" y="8823"/>
                    <a:pt x="17299" y="8640"/>
                  </a:cubicBezTo>
                  <a:lnTo>
                    <a:pt x="15854" y="7196"/>
                  </a:lnTo>
                  <a:lnTo>
                    <a:pt x="16634" y="6416"/>
                  </a:lnTo>
                  <a:cubicBezTo>
                    <a:pt x="17947" y="7390"/>
                    <a:pt x="18917" y="8848"/>
                    <a:pt x="19221" y="10560"/>
                  </a:cubicBezTo>
                  <a:lnTo>
                    <a:pt x="18880" y="10218"/>
                  </a:lnTo>
                  <a:cubicBezTo>
                    <a:pt x="18789" y="10127"/>
                    <a:pt x="18669" y="10082"/>
                    <a:pt x="18549" y="10082"/>
                  </a:cubicBezTo>
                  <a:cubicBezTo>
                    <a:pt x="18429" y="10082"/>
                    <a:pt x="18310" y="10127"/>
                    <a:pt x="18218" y="10218"/>
                  </a:cubicBezTo>
                  <a:cubicBezTo>
                    <a:pt x="18035" y="10402"/>
                    <a:pt x="18035" y="10697"/>
                    <a:pt x="18218" y="10880"/>
                  </a:cubicBezTo>
                  <a:lnTo>
                    <a:pt x="19066" y="11726"/>
                  </a:lnTo>
                  <a:cubicBezTo>
                    <a:pt x="18995" y="11768"/>
                    <a:pt x="18913" y="11791"/>
                    <a:pt x="18827" y="11791"/>
                  </a:cubicBezTo>
                  <a:lnTo>
                    <a:pt x="15479" y="11791"/>
                  </a:lnTo>
                  <a:lnTo>
                    <a:pt x="13149" y="9462"/>
                  </a:lnTo>
                  <a:cubicBezTo>
                    <a:pt x="13027" y="9339"/>
                    <a:pt x="12867" y="9277"/>
                    <a:pt x="12706" y="9277"/>
                  </a:cubicBezTo>
                  <a:cubicBezTo>
                    <a:pt x="12546" y="9277"/>
                    <a:pt x="12385" y="9339"/>
                    <a:pt x="12263" y="9462"/>
                  </a:cubicBezTo>
                  <a:lnTo>
                    <a:pt x="9933" y="11794"/>
                  </a:lnTo>
                  <a:lnTo>
                    <a:pt x="6587" y="11794"/>
                  </a:lnTo>
                  <a:cubicBezTo>
                    <a:pt x="6501" y="11794"/>
                    <a:pt x="6418" y="11769"/>
                    <a:pt x="6346" y="11729"/>
                  </a:cubicBezTo>
                  <a:lnTo>
                    <a:pt x="10437" y="7637"/>
                  </a:lnTo>
                  <a:cubicBezTo>
                    <a:pt x="10681" y="7393"/>
                    <a:pt x="10681" y="6995"/>
                    <a:pt x="10437" y="6751"/>
                  </a:cubicBezTo>
                  <a:lnTo>
                    <a:pt x="6601" y="2914"/>
                  </a:lnTo>
                  <a:lnTo>
                    <a:pt x="8426" y="1089"/>
                  </a:lnTo>
                  <a:close/>
                  <a:moveTo>
                    <a:pt x="12704" y="10346"/>
                  </a:moveTo>
                  <a:lnTo>
                    <a:pt x="14152" y="11794"/>
                  </a:lnTo>
                  <a:lnTo>
                    <a:pt x="11256" y="11794"/>
                  </a:lnTo>
                  <a:lnTo>
                    <a:pt x="12704" y="10346"/>
                  </a:lnTo>
                  <a:close/>
                  <a:moveTo>
                    <a:pt x="3453" y="14441"/>
                  </a:moveTo>
                  <a:lnTo>
                    <a:pt x="3803" y="19185"/>
                  </a:lnTo>
                  <a:cubicBezTo>
                    <a:pt x="2203" y="19070"/>
                    <a:pt x="935" y="17730"/>
                    <a:pt x="935" y="16100"/>
                  </a:cubicBezTo>
                  <a:lnTo>
                    <a:pt x="935" y="15890"/>
                  </a:lnTo>
                  <a:cubicBezTo>
                    <a:pt x="935" y="15091"/>
                    <a:pt x="1583" y="14441"/>
                    <a:pt x="2383" y="14441"/>
                  </a:cubicBezTo>
                  <a:close/>
                  <a:moveTo>
                    <a:pt x="23028" y="14443"/>
                  </a:moveTo>
                  <a:cubicBezTo>
                    <a:pt x="23826" y="14443"/>
                    <a:pt x="24476" y="15091"/>
                    <a:pt x="24476" y="15892"/>
                  </a:cubicBezTo>
                  <a:lnTo>
                    <a:pt x="24476" y="16100"/>
                  </a:lnTo>
                  <a:cubicBezTo>
                    <a:pt x="24476" y="17730"/>
                    <a:pt x="23211" y="19070"/>
                    <a:pt x="21608" y="19187"/>
                  </a:cubicBezTo>
                  <a:lnTo>
                    <a:pt x="21958" y="14443"/>
                  </a:lnTo>
                  <a:close/>
                  <a:moveTo>
                    <a:pt x="8613" y="27179"/>
                  </a:moveTo>
                  <a:cubicBezTo>
                    <a:pt x="10072" y="28036"/>
                    <a:pt x="11590" y="28518"/>
                    <a:pt x="12705" y="28518"/>
                  </a:cubicBezTo>
                  <a:cubicBezTo>
                    <a:pt x="12707" y="28518"/>
                    <a:pt x="12708" y="28518"/>
                    <a:pt x="12710" y="28518"/>
                  </a:cubicBezTo>
                  <a:cubicBezTo>
                    <a:pt x="14032" y="28518"/>
                    <a:pt x="15637" y="27861"/>
                    <a:pt x="16799" y="27181"/>
                  </a:cubicBezTo>
                  <a:lnTo>
                    <a:pt x="16799" y="27961"/>
                  </a:lnTo>
                  <a:cubicBezTo>
                    <a:pt x="16799" y="29043"/>
                    <a:pt x="17431" y="30046"/>
                    <a:pt x="18406" y="30514"/>
                  </a:cubicBezTo>
                  <a:lnTo>
                    <a:pt x="19491" y="31033"/>
                  </a:lnTo>
                  <a:lnTo>
                    <a:pt x="5921" y="31033"/>
                  </a:lnTo>
                  <a:lnTo>
                    <a:pt x="7006" y="30514"/>
                  </a:lnTo>
                  <a:cubicBezTo>
                    <a:pt x="7982" y="30045"/>
                    <a:pt x="8613" y="29043"/>
                    <a:pt x="8613" y="27961"/>
                  </a:cubicBezTo>
                  <a:lnTo>
                    <a:pt x="8613" y="27179"/>
                  </a:lnTo>
                  <a:close/>
                  <a:moveTo>
                    <a:pt x="8426" y="1"/>
                  </a:moveTo>
                  <a:cubicBezTo>
                    <a:pt x="8278" y="1"/>
                    <a:pt x="8130" y="57"/>
                    <a:pt x="8017" y="171"/>
                  </a:cubicBezTo>
                  <a:lnTo>
                    <a:pt x="5686" y="2503"/>
                  </a:lnTo>
                  <a:cubicBezTo>
                    <a:pt x="5460" y="2728"/>
                    <a:pt x="5460" y="3094"/>
                    <a:pt x="5686" y="3320"/>
                  </a:cubicBezTo>
                  <a:lnTo>
                    <a:pt x="6776" y="4411"/>
                  </a:lnTo>
                  <a:cubicBezTo>
                    <a:pt x="4406" y="6335"/>
                    <a:pt x="3076" y="9298"/>
                    <a:pt x="3308" y="12429"/>
                  </a:cubicBezTo>
                  <a:lnTo>
                    <a:pt x="3387" y="13503"/>
                  </a:lnTo>
                  <a:lnTo>
                    <a:pt x="2385" y="13503"/>
                  </a:lnTo>
                  <a:cubicBezTo>
                    <a:pt x="1071" y="13503"/>
                    <a:pt x="1" y="14572"/>
                    <a:pt x="1" y="15888"/>
                  </a:cubicBezTo>
                  <a:lnTo>
                    <a:pt x="1" y="16099"/>
                  </a:lnTo>
                  <a:cubicBezTo>
                    <a:pt x="1" y="18268"/>
                    <a:pt x="1724" y="20045"/>
                    <a:pt x="3875" y="20126"/>
                  </a:cubicBezTo>
                  <a:lnTo>
                    <a:pt x="3918" y="20700"/>
                  </a:lnTo>
                  <a:cubicBezTo>
                    <a:pt x="4097" y="23133"/>
                    <a:pt x="5742" y="25179"/>
                    <a:pt x="7679" y="26569"/>
                  </a:cubicBezTo>
                  <a:lnTo>
                    <a:pt x="7679" y="27960"/>
                  </a:lnTo>
                  <a:cubicBezTo>
                    <a:pt x="7679" y="28684"/>
                    <a:pt x="7257" y="29354"/>
                    <a:pt x="6604" y="29667"/>
                  </a:cubicBezTo>
                  <a:lnTo>
                    <a:pt x="4676" y="30593"/>
                  </a:lnTo>
                  <a:cubicBezTo>
                    <a:pt x="4368" y="30739"/>
                    <a:pt x="4208" y="31075"/>
                    <a:pt x="4282" y="31405"/>
                  </a:cubicBezTo>
                  <a:cubicBezTo>
                    <a:pt x="4358" y="31736"/>
                    <a:pt x="4648" y="31969"/>
                    <a:pt x="4990" y="31969"/>
                  </a:cubicBezTo>
                  <a:lnTo>
                    <a:pt x="20430" y="31969"/>
                  </a:lnTo>
                  <a:cubicBezTo>
                    <a:pt x="20770" y="31969"/>
                    <a:pt x="21060" y="31736"/>
                    <a:pt x="21136" y="31405"/>
                  </a:cubicBezTo>
                  <a:cubicBezTo>
                    <a:pt x="21212" y="31074"/>
                    <a:pt x="21050" y="30739"/>
                    <a:pt x="20744" y="30593"/>
                  </a:cubicBezTo>
                  <a:lnTo>
                    <a:pt x="18815" y="29667"/>
                  </a:lnTo>
                  <a:cubicBezTo>
                    <a:pt x="18162" y="29353"/>
                    <a:pt x="17741" y="28683"/>
                    <a:pt x="17741" y="27960"/>
                  </a:cubicBezTo>
                  <a:lnTo>
                    <a:pt x="17741" y="26571"/>
                  </a:lnTo>
                  <a:cubicBezTo>
                    <a:pt x="18871" y="25763"/>
                    <a:pt x="19816" y="24790"/>
                    <a:pt x="20461" y="23758"/>
                  </a:cubicBezTo>
                  <a:cubicBezTo>
                    <a:pt x="20598" y="23540"/>
                    <a:pt x="20532" y="23252"/>
                    <a:pt x="20313" y="23113"/>
                  </a:cubicBezTo>
                  <a:cubicBezTo>
                    <a:pt x="20236" y="23065"/>
                    <a:pt x="20151" y="23042"/>
                    <a:pt x="20067" y="23042"/>
                  </a:cubicBezTo>
                  <a:cubicBezTo>
                    <a:pt x="19910" y="23042"/>
                    <a:pt x="19757" y="23120"/>
                    <a:pt x="19668" y="23262"/>
                  </a:cubicBezTo>
                  <a:cubicBezTo>
                    <a:pt x="17993" y="25938"/>
                    <a:pt x="14488" y="27581"/>
                    <a:pt x="12711" y="27581"/>
                  </a:cubicBezTo>
                  <a:cubicBezTo>
                    <a:pt x="9996" y="27581"/>
                    <a:pt x="5136" y="24467"/>
                    <a:pt x="4853" y="20633"/>
                  </a:cubicBezTo>
                  <a:cubicBezTo>
                    <a:pt x="4579" y="16901"/>
                    <a:pt x="4507" y="15931"/>
                    <a:pt x="4507" y="15931"/>
                  </a:cubicBezTo>
                  <a:lnTo>
                    <a:pt x="4507" y="15931"/>
                  </a:lnTo>
                  <a:cubicBezTo>
                    <a:pt x="4507" y="15931"/>
                    <a:pt x="4591" y="17069"/>
                    <a:pt x="4591" y="17069"/>
                  </a:cubicBezTo>
                  <a:cubicBezTo>
                    <a:pt x="4590" y="17069"/>
                    <a:pt x="4519" y="16098"/>
                    <a:pt x="4244" y="12362"/>
                  </a:cubicBezTo>
                  <a:cubicBezTo>
                    <a:pt x="4034" y="9524"/>
                    <a:pt x="5227" y="6830"/>
                    <a:pt x="7445" y="5078"/>
                  </a:cubicBezTo>
                  <a:lnTo>
                    <a:pt x="8111" y="5743"/>
                  </a:lnTo>
                  <a:cubicBezTo>
                    <a:pt x="7926" y="5885"/>
                    <a:pt x="7748" y="6037"/>
                    <a:pt x="7578" y="6195"/>
                  </a:cubicBezTo>
                  <a:cubicBezTo>
                    <a:pt x="7388" y="6371"/>
                    <a:pt x="7378" y="6667"/>
                    <a:pt x="7554" y="6858"/>
                  </a:cubicBezTo>
                  <a:cubicBezTo>
                    <a:pt x="7647" y="6956"/>
                    <a:pt x="7772" y="7007"/>
                    <a:pt x="7898" y="7007"/>
                  </a:cubicBezTo>
                  <a:cubicBezTo>
                    <a:pt x="8012" y="7007"/>
                    <a:pt x="8126" y="6965"/>
                    <a:pt x="8217" y="6881"/>
                  </a:cubicBezTo>
                  <a:cubicBezTo>
                    <a:pt x="8396" y="6714"/>
                    <a:pt x="8584" y="6556"/>
                    <a:pt x="8779" y="6410"/>
                  </a:cubicBezTo>
                  <a:lnTo>
                    <a:pt x="9560" y="7190"/>
                  </a:lnTo>
                  <a:lnTo>
                    <a:pt x="6195" y="10555"/>
                  </a:lnTo>
                  <a:cubicBezTo>
                    <a:pt x="6323" y="9837"/>
                    <a:pt x="6568" y="9149"/>
                    <a:pt x="6930" y="8506"/>
                  </a:cubicBezTo>
                  <a:cubicBezTo>
                    <a:pt x="7058" y="8281"/>
                    <a:pt x="6977" y="7995"/>
                    <a:pt x="6753" y="7868"/>
                  </a:cubicBezTo>
                  <a:cubicBezTo>
                    <a:pt x="6680" y="7827"/>
                    <a:pt x="6602" y="7808"/>
                    <a:pt x="6524" y="7808"/>
                  </a:cubicBezTo>
                  <a:cubicBezTo>
                    <a:pt x="6360" y="7808"/>
                    <a:pt x="6200" y="7894"/>
                    <a:pt x="6115" y="8046"/>
                  </a:cubicBezTo>
                  <a:cubicBezTo>
                    <a:pt x="5565" y="9021"/>
                    <a:pt x="5248" y="10085"/>
                    <a:pt x="5175" y="11208"/>
                  </a:cubicBezTo>
                  <a:cubicBezTo>
                    <a:pt x="5120" y="12032"/>
                    <a:pt x="5778" y="12722"/>
                    <a:pt x="6591" y="12722"/>
                  </a:cubicBezTo>
                  <a:lnTo>
                    <a:pt x="18830" y="12722"/>
                  </a:lnTo>
                  <a:cubicBezTo>
                    <a:pt x="19648" y="12722"/>
                    <a:pt x="20302" y="12029"/>
                    <a:pt x="20246" y="11208"/>
                  </a:cubicBezTo>
                  <a:cubicBezTo>
                    <a:pt x="20095" y="8935"/>
                    <a:pt x="18952" y="7007"/>
                    <a:pt x="17309" y="5740"/>
                  </a:cubicBezTo>
                  <a:lnTo>
                    <a:pt x="17975" y="5074"/>
                  </a:lnTo>
                  <a:cubicBezTo>
                    <a:pt x="20193" y="6826"/>
                    <a:pt x="21384" y="9521"/>
                    <a:pt x="21176" y="12358"/>
                  </a:cubicBezTo>
                  <a:cubicBezTo>
                    <a:pt x="20511" y="21381"/>
                    <a:pt x="20565" y="20864"/>
                    <a:pt x="20471" y="21306"/>
                  </a:cubicBezTo>
                  <a:cubicBezTo>
                    <a:pt x="20410" y="21597"/>
                    <a:pt x="20632" y="21871"/>
                    <a:pt x="20930" y="21871"/>
                  </a:cubicBezTo>
                  <a:cubicBezTo>
                    <a:pt x="21147" y="21871"/>
                    <a:pt x="21342" y="21719"/>
                    <a:pt x="21387" y="21498"/>
                  </a:cubicBezTo>
                  <a:cubicBezTo>
                    <a:pt x="21490" y="21007"/>
                    <a:pt x="21500" y="20689"/>
                    <a:pt x="21543" y="20122"/>
                  </a:cubicBezTo>
                  <a:cubicBezTo>
                    <a:pt x="23694" y="20040"/>
                    <a:pt x="25418" y="18264"/>
                    <a:pt x="25418" y="16094"/>
                  </a:cubicBezTo>
                  <a:lnTo>
                    <a:pt x="25418" y="15885"/>
                  </a:lnTo>
                  <a:cubicBezTo>
                    <a:pt x="25415" y="14575"/>
                    <a:pt x="24344" y="13504"/>
                    <a:pt x="23028" y="13504"/>
                  </a:cubicBezTo>
                  <a:lnTo>
                    <a:pt x="22028" y="13504"/>
                  </a:lnTo>
                  <a:lnTo>
                    <a:pt x="22107" y="12432"/>
                  </a:lnTo>
                  <a:cubicBezTo>
                    <a:pt x="22338" y="9300"/>
                    <a:pt x="21008" y="6337"/>
                    <a:pt x="18637" y="4412"/>
                  </a:cubicBezTo>
                  <a:lnTo>
                    <a:pt x="19728" y="3322"/>
                  </a:lnTo>
                  <a:cubicBezTo>
                    <a:pt x="19955" y="3095"/>
                    <a:pt x="19955" y="2729"/>
                    <a:pt x="19728" y="2504"/>
                  </a:cubicBezTo>
                  <a:lnTo>
                    <a:pt x="17396" y="171"/>
                  </a:lnTo>
                  <a:cubicBezTo>
                    <a:pt x="17283" y="58"/>
                    <a:pt x="17135" y="1"/>
                    <a:pt x="16987" y="1"/>
                  </a:cubicBezTo>
                  <a:cubicBezTo>
                    <a:pt x="16839" y="1"/>
                    <a:pt x="16691" y="58"/>
                    <a:pt x="16578" y="171"/>
                  </a:cubicBezTo>
                  <a:lnTo>
                    <a:pt x="14303" y="2447"/>
                  </a:lnTo>
                  <a:cubicBezTo>
                    <a:pt x="13778" y="2358"/>
                    <a:pt x="13243" y="2313"/>
                    <a:pt x="12707" y="2313"/>
                  </a:cubicBezTo>
                  <a:cubicBezTo>
                    <a:pt x="12172" y="2313"/>
                    <a:pt x="11636" y="2358"/>
                    <a:pt x="11111" y="2447"/>
                  </a:cubicBezTo>
                  <a:lnTo>
                    <a:pt x="8835" y="171"/>
                  </a:lnTo>
                  <a:cubicBezTo>
                    <a:pt x="8723" y="57"/>
                    <a:pt x="8575" y="1"/>
                    <a:pt x="84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6"/>
            <p:cNvSpPr/>
            <p:nvPr/>
          </p:nvSpPr>
          <p:spPr>
            <a:xfrm>
              <a:off x="8183433" y="4372021"/>
              <a:ext cx="60764" cy="12213"/>
            </a:xfrm>
            <a:custGeom>
              <a:avLst/>
              <a:gdLst/>
              <a:ahLst/>
              <a:cxnLst/>
              <a:rect l="l" t="t" r="r" b="b"/>
              <a:pathLst>
                <a:path w="4667" h="938" extrusionOk="0">
                  <a:moveTo>
                    <a:pt x="468" y="1"/>
                  </a:moveTo>
                  <a:cubicBezTo>
                    <a:pt x="210" y="1"/>
                    <a:pt x="0" y="210"/>
                    <a:pt x="0" y="469"/>
                  </a:cubicBezTo>
                  <a:cubicBezTo>
                    <a:pt x="0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7" y="728"/>
                    <a:pt x="4667" y="469"/>
                  </a:cubicBezTo>
                  <a:cubicBezTo>
                    <a:pt x="4667" y="210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6"/>
            <p:cNvSpPr/>
            <p:nvPr/>
          </p:nvSpPr>
          <p:spPr>
            <a:xfrm>
              <a:off x="8248217" y="4372021"/>
              <a:ext cx="77026" cy="76675"/>
            </a:xfrm>
            <a:custGeom>
              <a:avLst/>
              <a:gdLst/>
              <a:ahLst/>
              <a:cxnLst/>
              <a:rect l="l" t="t" r="r" b="b"/>
              <a:pathLst>
                <a:path w="5916" h="5889" extrusionOk="0">
                  <a:moveTo>
                    <a:pt x="2962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7" y="4951"/>
                    <a:pt x="470" y="4951"/>
                  </a:cubicBezTo>
                  <a:cubicBezTo>
                    <a:pt x="212" y="4951"/>
                    <a:pt x="1" y="5161"/>
                    <a:pt x="1" y="5419"/>
                  </a:cubicBezTo>
                  <a:cubicBezTo>
                    <a:pt x="1" y="5677"/>
                    <a:pt x="212" y="5888"/>
                    <a:pt x="470" y="5888"/>
                  </a:cubicBezTo>
                  <a:cubicBezTo>
                    <a:pt x="1414" y="5888"/>
                    <a:pt x="2185" y="5118"/>
                    <a:pt x="2185" y="4172"/>
                  </a:cubicBezTo>
                  <a:lnTo>
                    <a:pt x="2185" y="1715"/>
                  </a:lnTo>
                  <a:cubicBezTo>
                    <a:pt x="2185" y="1286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7" y="938"/>
                    <a:pt x="5915" y="728"/>
                    <a:pt x="5915" y="469"/>
                  </a:cubicBezTo>
                  <a:cubicBezTo>
                    <a:pt x="5915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6"/>
            <p:cNvSpPr/>
            <p:nvPr/>
          </p:nvSpPr>
          <p:spPr>
            <a:xfrm>
              <a:off x="8207623" y="4478037"/>
              <a:ext cx="93432" cy="22928"/>
            </a:xfrm>
            <a:custGeom>
              <a:avLst/>
              <a:gdLst/>
              <a:ahLst/>
              <a:cxnLst/>
              <a:rect l="l" t="t" r="r" b="b"/>
              <a:pathLst>
                <a:path w="7176" h="1761" extrusionOk="0">
                  <a:moveTo>
                    <a:pt x="3588" y="1"/>
                  </a:moveTo>
                  <a:cubicBezTo>
                    <a:pt x="2601" y="1"/>
                    <a:pt x="1615" y="226"/>
                    <a:pt x="715" y="677"/>
                  </a:cubicBezTo>
                  <a:lnTo>
                    <a:pt x="325" y="875"/>
                  </a:lnTo>
                  <a:cubicBezTo>
                    <a:pt x="94" y="991"/>
                    <a:pt x="1" y="1272"/>
                    <a:pt x="117" y="1502"/>
                  </a:cubicBezTo>
                  <a:cubicBezTo>
                    <a:pt x="198" y="1665"/>
                    <a:pt x="363" y="1759"/>
                    <a:pt x="535" y="1759"/>
                  </a:cubicBezTo>
                  <a:cubicBezTo>
                    <a:pt x="605" y="1759"/>
                    <a:pt x="677" y="1743"/>
                    <a:pt x="744" y="1710"/>
                  </a:cubicBezTo>
                  <a:lnTo>
                    <a:pt x="1136" y="1513"/>
                  </a:lnTo>
                  <a:cubicBezTo>
                    <a:pt x="1903" y="1129"/>
                    <a:pt x="2745" y="937"/>
                    <a:pt x="3587" y="937"/>
                  </a:cubicBezTo>
                  <a:cubicBezTo>
                    <a:pt x="4429" y="937"/>
                    <a:pt x="5271" y="1129"/>
                    <a:pt x="6039" y="1513"/>
                  </a:cubicBezTo>
                  <a:lnTo>
                    <a:pt x="6430" y="1710"/>
                  </a:lnTo>
                  <a:cubicBezTo>
                    <a:pt x="6498" y="1744"/>
                    <a:pt x="6570" y="1761"/>
                    <a:pt x="6641" y="1761"/>
                  </a:cubicBezTo>
                  <a:cubicBezTo>
                    <a:pt x="6812" y="1761"/>
                    <a:pt x="6976" y="1665"/>
                    <a:pt x="7058" y="1502"/>
                  </a:cubicBezTo>
                  <a:cubicBezTo>
                    <a:pt x="7175" y="1271"/>
                    <a:pt x="7082" y="990"/>
                    <a:pt x="6849" y="875"/>
                  </a:cubicBezTo>
                  <a:lnTo>
                    <a:pt x="6459" y="677"/>
                  </a:lnTo>
                  <a:cubicBezTo>
                    <a:pt x="5560" y="226"/>
                    <a:pt x="4574" y="1"/>
                    <a:pt x="3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3752;p55">
            <a:extLst>
              <a:ext uri="{FF2B5EF4-FFF2-40B4-BE49-F238E27FC236}">
                <a16:creationId xmlns:a16="http://schemas.microsoft.com/office/drawing/2014/main" id="{5ABFB622-68D2-4886-BF76-F07DFF0209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2413307" cy="565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INECUAȚII</a:t>
            </a:r>
            <a:r>
              <a:rPr lang="en" sz="2800" dirty="0"/>
              <a:t> </a:t>
            </a:r>
            <a:r>
              <a:rPr lang="ro-RO" sz="2800" b="1" dirty="0">
                <a:solidFill>
                  <a:schemeClr val="lt1"/>
                </a:solidFill>
              </a:rPr>
              <a:t>DE GRADUL II</a:t>
            </a:r>
            <a:endParaRPr sz="2800" b="1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u 13">
                <a:extLst>
                  <a:ext uri="{FF2B5EF4-FFF2-40B4-BE49-F238E27FC236}">
                    <a16:creationId xmlns:a16="http://schemas.microsoft.com/office/drawing/2014/main" id="{7DF3B323-C934-49C4-AEB7-A0F4EF85B5AC}"/>
                  </a:ext>
                </a:extLst>
              </p:cNvPr>
              <p:cNvSpPr>
                <a:spLocks noGrp="1"/>
              </p:cNvSpPr>
              <p:nvPr>
                <p:ph type="subTitle" idx="9"/>
              </p:nvPr>
            </p:nvSpPr>
            <p:spPr>
              <a:xfrm>
                <a:off x="3849841" y="917719"/>
                <a:ext cx="1762432" cy="508661"/>
              </a:xfr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o-R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ro-R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ro-R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ro-RO" sz="1800" dirty="0">
                  <a:ea typeface="Cambria Math" panose="02040503050406030204" pitchFamily="18" charset="0"/>
                </a:endParaRPr>
              </a:p>
              <a:p>
                <a:pPr algn="l"/>
                <a:endParaRPr lang="ro-RO" sz="1800" dirty="0"/>
              </a:p>
            </p:txBody>
          </p:sp>
        </mc:Choice>
        <mc:Fallback xmlns="">
          <p:sp>
            <p:nvSpPr>
              <p:cNvPr id="14" name="Subtitlu 13">
                <a:extLst>
                  <a:ext uri="{FF2B5EF4-FFF2-40B4-BE49-F238E27FC236}">
                    <a16:creationId xmlns:a16="http://schemas.microsoft.com/office/drawing/2014/main" id="{7DF3B323-C934-49C4-AEB7-A0F4EF85B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3849841" y="917719"/>
                <a:ext cx="1762432" cy="508661"/>
              </a:xfrm>
              <a:blipFill>
                <a:blip r:embed="rId3"/>
                <a:stretch>
                  <a:fillRect t="-83133" r="-18685" b="-12168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Google Shape;2969;p50">
            <a:extLst>
              <a:ext uri="{FF2B5EF4-FFF2-40B4-BE49-F238E27FC236}">
                <a16:creationId xmlns:a16="http://schemas.microsoft.com/office/drawing/2014/main" id="{513D3DA9-DB8D-4DDA-A74D-647811868E95}"/>
              </a:ext>
            </a:extLst>
          </p:cNvPr>
          <p:cNvSpPr txBox="1">
            <a:spLocks/>
          </p:cNvSpPr>
          <p:nvPr/>
        </p:nvSpPr>
        <p:spPr>
          <a:xfrm>
            <a:off x="720725" y="1287178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88" name="Google Shape;1733;p43">
            <a:extLst>
              <a:ext uri="{FF2B5EF4-FFF2-40B4-BE49-F238E27FC236}">
                <a16:creationId xmlns:a16="http://schemas.microsoft.com/office/drawing/2014/main" id="{753D7718-C5CC-405C-B27A-21005D11FCBD}"/>
              </a:ext>
            </a:extLst>
          </p:cNvPr>
          <p:cNvSpPr/>
          <p:nvPr/>
        </p:nvSpPr>
        <p:spPr>
          <a:xfrm>
            <a:off x="1146694" y="198280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35;p43">
            <a:extLst>
              <a:ext uri="{FF2B5EF4-FFF2-40B4-BE49-F238E27FC236}">
                <a16:creationId xmlns:a16="http://schemas.microsoft.com/office/drawing/2014/main" id="{298A6292-7516-4625-B3D9-7D91A492AD4E}"/>
              </a:ext>
            </a:extLst>
          </p:cNvPr>
          <p:cNvSpPr txBox="1">
            <a:spLocks/>
          </p:cNvSpPr>
          <p:nvPr/>
        </p:nvSpPr>
        <p:spPr>
          <a:xfrm>
            <a:off x="887788" y="203375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4</a:t>
            </a:r>
          </a:p>
        </p:txBody>
      </p:sp>
      <p:grpSp>
        <p:nvGrpSpPr>
          <p:cNvPr id="26" name="Grupare 25">
            <a:extLst>
              <a:ext uri="{FF2B5EF4-FFF2-40B4-BE49-F238E27FC236}">
                <a16:creationId xmlns:a16="http://schemas.microsoft.com/office/drawing/2014/main" id="{C5649A4B-7E0F-4294-988B-14C4C19A0276}"/>
              </a:ext>
            </a:extLst>
          </p:cNvPr>
          <p:cNvGrpSpPr/>
          <p:nvPr/>
        </p:nvGrpSpPr>
        <p:grpSpPr>
          <a:xfrm>
            <a:off x="7964576" y="92583"/>
            <a:ext cx="1179424" cy="1004505"/>
            <a:chOff x="6881109" y="422753"/>
            <a:chExt cx="1179424" cy="1004505"/>
          </a:xfrm>
        </p:grpSpPr>
        <p:sp>
          <p:nvSpPr>
            <p:cNvPr id="27" name="Google Shape;2967;p50">
              <a:extLst>
                <a:ext uri="{FF2B5EF4-FFF2-40B4-BE49-F238E27FC236}">
                  <a16:creationId xmlns:a16="http://schemas.microsoft.com/office/drawing/2014/main" id="{7EE48C4A-DF9B-4AE2-93F2-2BFE32F105A5}"/>
                </a:ext>
              </a:extLst>
            </p:cNvPr>
            <p:cNvSpPr/>
            <p:nvPr/>
          </p:nvSpPr>
          <p:spPr>
            <a:xfrm>
              <a:off x="6881109" y="422753"/>
              <a:ext cx="1179424" cy="1004505"/>
            </a:xfrm>
            <a:prstGeom prst="ellipse">
              <a:avLst/>
            </a:prstGeom>
            <a:solidFill>
              <a:schemeClr val="accent2">
                <a:lumMod val="2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3002;p50">
              <a:extLst>
                <a:ext uri="{FF2B5EF4-FFF2-40B4-BE49-F238E27FC236}">
                  <a16:creationId xmlns:a16="http://schemas.microsoft.com/office/drawing/2014/main" id="{D387CE2D-5522-4A9F-B704-9737554657EB}"/>
                </a:ext>
              </a:extLst>
            </p:cNvPr>
            <p:cNvGrpSpPr/>
            <p:nvPr/>
          </p:nvGrpSpPr>
          <p:grpSpPr>
            <a:xfrm>
              <a:off x="7167235" y="733553"/>
              <a:ext cx="616814" cy="616841"/>
              <a:chOff x="5266213" y="2878225"/>
              <a:chExt cx="616814" cy="616841"/>
            </a:xfrm>
          </p:grpSpPr>
          <p:sp>
            <p:nvSpPr>
              <p:cNvPr id="30" name="Google Shape;3003;p50">
                <a:extLst>
                  <a:ext uri="{FF2B5EF4-FFF2-40B4-BE49-F238E27FC236}">
                    <a16:creationId xmlns:a16="http://schemas.microsoft.com/office/drawing/2014/main" id="{8FCE2CA7-6DE8-4B2E-B32F-AD7E08909165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04;p50">
                <a:extLst>
                  <a:ext uri="{FF2B5EF4-FFF2-40B4-BE49-F238E27FC236}">
                    <a16:creationId xmlns:a16="http://schemas.microsoft.com/office/drawing/2014/main" id="{23CB41C3-00A6-495A-AC20-D7B747C20B93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05;p50">
                <a:extLst>
                  <a:ext uri="{FF2B5EF4-FFF2-40B4-BE49-F238E27FC236}">
                    <a16:creationId xmlns:a16="http://schemas.microsoft.com/office/drawing/2014/main" id="{18827AC4-E2C4-407E-92CB-9B8D479D0AEC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06;p50">
                <a:extLst>
                  <a:ext uri="{FF2B5EF4-FFF2-40B4-BE49-F238E27FC236}">
                    <a16:creationId xmlns:a16="http://schemas.microsoft.com/office/drawing/2014/main" id="{00957C62-796E-4D5C-B8EC-F0FEEC61B40C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07;p50">
                <a:extLst>
                  <a:ext uri="{FF2B5EF4-FFF2-40B4-BE49-F238E27FC236}">
                    <a16:creationId xmlns:a16="http://schemas.microsoft.com/office/drawing/2014/main" id="{F048701A-2A72-4081-857E-FD3AB3668561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08;p50">
                <a:extLst>
                  <a:ext uri="{FF2B5EF4-FFF2-40B4-BE49-F238E27FC236}">
                    <a16:creationId xmlns:a16="http://schemas.microsoft.com/office/drawing/2014/main" id="{7860B513-7220-45C3-902C-9570D605ACF4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09;p50">
                <a:extLst>
                  <a:ext uri="{FF2B5EF4-FFF2-40B4-BE49-F238E27FC236}">
                    <a16:creationId xmlns:a16="http://schemas.microsoft.com/office/drawing/2014/main" id="{425EB50A-B5DA-4300-BCC4-F91DAF3B668B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10;p50">
                <a:extLst>
                  <a:ext uri="{FF2B5EF4-FFF2-40B4-BE49-F238E27FC236}">
                    <a16:creationId xmlns:a16="http://schemas.microsoft.com/office/drawing/2014/main" id="{F491C922-D2C4-4A3B-A803-D7906324CEAF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11;p50">
                <a:extLst>
                  <a:ext uri="{FF2B5EF4-FFF2-40B4-BE49-F238E27FC236}">
                    <a16:creationId xmlns:a16="http://schemas.microsoft.com/office/drawing/2014/main" id="{EBB66E41-05D6-493D-A053-CDD198E538C0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3033;p50">
              <a:extLst>
                <a:ext uri="{FF2B5EF4-FFF2-40B4-BE49-F238E27FC236}">
                  <a16:creationId xmlns:a16="http://schemas.microsoft.com/office/drawing/2014/main" id="{470226EB-4322-4A0B-9BC7-A61E5E27DCED}"/>
                </a:ext>
              </a:extLst>
            </p:cNvPr>
            <p:cNvSpPr txBox="1"/>
            <p:nvPr/>
          </p:nvSpPr>
          <p:spPr>
            <a:xfrm>
              <a:off x="7084550" y="422754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2">
                      <a:lumMod val="9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400 PUNCTE</a:t>
              </a:r>
              <a:endParaRPr sz="1600" dirty="0">
                <a:solidFill>
                  <a:schemeClr val="accent2">
                    <a:lumMod val="9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39" name="Imagine 38">
            <a:hlinkClick r:id="rId4" action="ppaction://hlinksldjump"/>
            <a:extLst>
              <a:ext uri="{FF2B5EF4-FFF2-40B4-BE49-F238E27FC236}">
                <a16:creationId xmlns:a16="http://schemas.microsoft.com/office/drawing/2014/main" id="{2E0DB0CE-1D37-42ED-92EF-44D65A5296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19840" y="4204132"/>
            <a:ext cx="1053375" cy="63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A74D4720-E7D6-4936-91CA-1021BE20727C}"/>
                  </a:ext>
                </a:extLst>
              </p:cNvPr>
              <p:cNvSpPr/>
              <p:nvPr/>
            </p:nvSpPr>
            <p:spPr>
              <a:xfrm>
                <a:off x="2543119" y="1747861"/>
                <a:ext cx="4375877" cy="2649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ar-AE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A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ar-A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ar-AE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o-RO" dirty="0"/>
              </a:p>
              <a:p>
                <a:endParaRPr lang="ro-RO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ro-RO" b="0" dirty="0">
                  <a:ea typeface="Cambria Math" panose="02040503050406030204" pitchFamily="18" charset="0"/>
                </a:endParaRPr>
              </a:p>
              <a:p>
                <a:endParaRPr lang="ro-RO" dirty="0"/>
              </a:p>
            </p:txBody>
          </p:sp>
        </mc:Choice>
        <mc:Fallback xmlns="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A74D4720-E7D6-4936-91CA-1021BE207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19" y="1747861"/>
                <a:ext cx="4375877" cy="2649380"/>
              </a:xfrm>
              <a:prstGeom prst="rect">
                <a:avLst/>
              </a:prstGeom>
              <a:blipFill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765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61"/>
          <p:cNvSpPr txBox="1">
            <a:spLocks noGrp="1"/>
          </p:cNvSpPr>
          <p:nvPr>
            <p:ph type="title"/>
          </p:nvPr>
        </p:nvSpPr>
        <p:spPr>
          <a:xfrm>
            <a:off x="160000" y="142543"/>
            <a:ext cx="4812542" cy="5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SISTEME</a:t>
            </a:r>
            <a:r>
              <a:rPr lang="en" sz="4000" dirty="0"/>
              <a:t> </a:t>
            </a:r>
            <a:r>
              <a:rPr lang="ro-RO" sz="4000" b="1" dirty="0">
                <a:solidFill>
                  <a:schemeClr val="accent4"/>
                </a:solidFill>
              </a:rPr>
              <a:t>DE ECUAȚII</a:t>
            </a:r>
            <a:endParaRPr sz="4000" b="1" dirty="0">
              <a:solidFill>
                <a:schemeClr val="accent4"/>
              </a:solidFill>
            </a:endParaRPr>
          </a:p>
        </p:txBody>
      </p:sp>
      <p:grpSp>
        <p:nvGrpSpPr>
          <p:cNvPr id="4548" name="Google Shape;4548;p61"/>
          <p:cNvGrpSpPr/>
          <p:nvPr/>
        </p:nvGrpSpPr>
        <p:grpSpPr>
          <a:xfrm>
            <a:off x="417676" y="1959162"/>
            <a:ext cx="1321050" cy="759275"/>
            <a:chOff x="963200" y="2571738"/>
            <a:chExt cx="1321050" cy="759275"/>
          </a:xfrm>
        </p:grpSpPr>
        <p:sp>
          <p:nvSpPr>
            <p:cNvPr id="4549" name="Google Shape;4549;p61"/>
            <p:cNvSpPr/>
            <p:nvPr/>
          </p:nvSpPr>
          <p:spPr>
            <a:xfrm>
              <a:off x="1350838" y="3291988"/>
              <a:ext cx="21450" cy="39025"/>
            </a:xfrm>
            <a:custGeom>
              <a:avLst/>
              <a:gdLst/>
              <a:ahLst/>
              <a:cxnLst/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1"/>
            <p:cNvSpPr/>
            <p:nvPr/>
          </p:nvSpPr>
          <p:spPr>
            <a:xfrm>
              <a:off x="1056825" y="3277863"/>
              <a:ext cx="47175" cy="14125"/>
            </a:xfrm>
            <a:custGeom>
              <a:avLst/>
              <a:gdLst/>
              <a:ahLst/>
              <a:cxnLst/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1"/>
            <p:cNvSpPr/>
            <p:nvPr/>
          </p:nvSpPr>
          <p:spPr>
            <a:xfrm>
              <a:off x="963200" y="2684463"/>
              <a:ext cx="87025" cy="128500"/>
            </a:xfrm>
            <a:custGeom>
              <a:avLst/>
              <a:gdLst/>
              <a:ahLst/>
              <a:cxnLst/>
              <a:rect l="l" t="t" r="r" b="b"/>
              <a:pathLst>
                <a:path w="3481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1"/>
            <p:cNvSpPr/>
            <p:nvPr/>
          </p:nvSpPr>
          <p:spPr>
            <a:xfrm>
              <a:off x="1114025" y="2727738"/>
              <a:ext cx="38275" cy="14575"/>
            </a:xfrm>
            <a:custGeom>
              <a:avLst/>
              <a:gdLst/>
              <a:ahLst/>
              <a:cxnLst/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1"/>
            <p:cNvSpPr/>
            <p:nvPr/>
          </p:nvSpPr>
          <p:spPr>
            <a:xfrm>
              <a:off x="1119025" y="2765838"/>
              <a:ext cx="29350" cy="9875"/>
            </a:xfrm>
            <a:custGeom>
              <a:avLst/>
              <a:gdLst/>
              <a:ahLst/>
              <a:cxnLst/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1"/>
            <p:cNvSpPr/>
            <p:nvPr/>
          </p:nvSpPr>
          <p:spPr>
            <a:xfrm>
              <a:off x="1256150" y="2699613"/>
              <a:ext cx="43025" cy="83025"/>
            </a:xfrm>
            <a:custGeom>
              <a:avLst/>
              <a:gdLst/>
              <a:ahLst/>
              <a:cxnLst/>
              <a:rect l="l" t="t" r="r" b="b"/>
              <a:pathLst>
                <a:path w="1721" h="3321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1"/>
            <p:cNvSpPr/>
            <p:nvPr/>
          </p:nvSpPr>
          <p:spPr>
            <a:xfrm>
              <a:off x="1327725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1"/>
            <p:cNvSpPr/>
            <p:nvPr/>
          </p:nvSpPr>
          <p:spPr>
            <a:xfrm>
              <a:off x="1365050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1"/>
            <p:cNvSpPr/>
            <p:nvPr/>
          </p:nvSpPr>
          <p:spPr>
            <a:xfrm>
              <a:off x="1367800" y="2699663"/>
              <a:ext cx="61550" cy="90025"/>
            </a:xfrm>
            <a:custGeom>
              <a:avLst/>
              <a:gdLst/>
              <a:ahLst/>
              <a:cxnLst/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1"/>
            <p:cNvSpPr/>
            <p:nvPr/>
          </p:nvSpPr>
          <p:spPr>
            <a:xfrm>
              <a:off x="1483150" y="2646113"/>
              <a:ext cx="51250" cy="63600"/>
            </a:xfrm>
            <a:custGeom>
              <a:avLst/>
              <a:gdLst/>
              <a:ahLst/>
              <a:cxnLst/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1"/>
            <p:cNvSpPr/>
            <p:nvPr/>
          </p:nvSpPr>
          <p:spPr>
            <a:xfrm>
              <a:off x="1583775" y="2591438"/>
              <a:ext cx="92100" cy="335125"/>
            </a:xfrm>
            <a:custGeom>
              <a:avLst/>
              <a:gdLst/>
              <a:ahLst/>
              <a:cxnLst/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1"/>
            <p:cNvSpPr/>
            <p:nvPr/>
          </p:nvSpPr>
          <p:spPr>
            <a:xfrm>
              <a:off x="1685825" y="2640688"/>
              <a:ext cx="64300" cy="73500"/>
            </a:xfrm>
            <a:custGeom>
              <a:avLst/>
              <a:gdLst/>
              <a:ahLst/>
              <a:cxnLst/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1"/>
            <p:cNvSpPr/>
            <p:nvPr/>
          </p:nvSpPr>
          <p:spPr>
            <a:xfrm>
              <a:off x="1666275" y="2748638"/>
              <a:ext cx="104900" cy="14200"/>
            </a:xfrm>
            <a:custGeom>
              <a:avLst/>
              <a:gdLst/>
              <a:ahLst/>
              <a:cxnLst/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1"/>
            <p:cNvSpPr/>
            <p:nvPr/>
          </p:nvSpPr>
          <p:spPr>
            <a:xfrm>
              <a:off x="1695300" y="2798988"/>
              <a:ext cx="66925" cy="76525"/>
            </a:xfrm>
            <a:custGeom>
              <a:avLst/>
              <a:gdLst/>
              <a:ahLst/>
              <a:cxnLst/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1"/>
            <p:cNvSpPr/>
            <p:nvPr/>
          </p:nvSpPr>
          <p:spPr>
            <a:xfrm>
              <a:off x="1767975" y="2598513"/>
              <a:ext cx="90675" cy="329450"/>
            </a:xfrm>
            <a:custGeom>
              <a:avLst/>
              <a:gdLst/>
              <a:ahLst/>
              <a:cxnLst/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1"/>
            <p:cNvSpPr/>
            <p:nvPr/>
          </p:nvSpPr>
          <p:spPr>
            <a:xfrm>
              <a:off x="1098225" y="3022763"/>
              <a:ext cx="62525" cy="15850"/>
            </a:xfrm>
            <a:custGeom>
              <a:avLst/>
              <a:gdLst/>
              <a:ahLst/>
              <a:cxnLst/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1"/>
            <p:cNvSpPr/>
            <p:nvPr/>
          </p:nvSpPr>
          <p:spPr>
            <a:xfrm>
              <a:off x="1106025" y="3058838"/>
              <a:ext cx="54650" cy="14400"/>
            </a:xfrm>
            <a:custGeom>
              <a:avLst/>
              <a:gdLst/>
              <a:ahLst/>
              <a:cxnLst/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1"/>
            <p:cNvSpPr/>
            <p:nvPr/>
          </p:nvSpPr>
          <p:spPr>
            <a:xfrm>
              <a:off x="1250925" y="2985338"/>
              <a:ext cx="50975" cy="106800"/>
            </a:xfrm>
            <a:custGeom>
              <a:avLst/>
              <a:gdLst/>
              <a:ahLst/>
              <a:cxnLst/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1"/>
            <p:cNvSpPr/>
            <p:nvPr/>
          </p:nvSpPr>
          <p:spPr>
            <a:xfrm>
              <a:off x="1339450" y="2992463"/>
              <a:ext cx="15775" cy="96400"/>
            </a:xfrm>
            <a:custGeom>
              <a:avLst/>
              <a:gdLst/>
              <a:ahLst/>
              <a:cxnLst/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1"/>
            <p:cNvSpPr/>
            <p:nvPr/>
          </p:nvSpPr>
          <p:spPr>
            <a:xfrm>
              <a:off x="1388275" y="2996663"/>
              <a:ext cx="15500" cy="88500"/>
            </a:xfrm>
            <a:custGeom>
              <a:avLst/>
              <a:gdLst/>
              <a:ahLst/>
              <a:cxnLst/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1"/>
            <p:cNvSpPr/>
            <p:nvPr/>
          </p:nvSpPr>
          <p:spPr>
            <a:xfrm>
              <a:off x="1391150" y="2980338"/>
              <a:ext cx="66975" cy="100425"/>
            </a:xfrm>
            <a:custGeom>
              <a:avLst/>
              <a:gdLst/>
              <a:ahLst/>
              <a:cxnLst/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1"/>
            <p:cNvSpPr/>
            <p:nvPr/>
          </p:nvSpPr>
          <p:spPr>
            <a:xfrm>
              <a:off x="1516525" y="2918988"/>
              <a:ext cx="54350" cy="86100"/>
            </a:xfrm>
            <a:custGeom>
              <a:avLst/>
              <a:gdLst/>
              <a:ahLst/>
              <a:cxnLst/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1"/>
            <p:cNvSpPr/>
            <p:nvPr/>
          </p:nvSpPr>
          <p:spPr>
            <a:xfrm>
              <a:off x="1628350" y="2996763"/>
              <a:ext cx="63600" cy="71800"/>
            </a:xfrm>
            <a:custGeom>
              <a:avLst/>
              <a:gdLst/>
              <a:ahLst/>
              <a:cxnLst/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1"/>
            <p:cNvSpPr/>
            <p:nvPr/>
          </p:nvSpPr>
          <p:spPr>
            <a:xfrm>
              <a:off x="1611600" y="2996688"/>
              <a:ext cx="88950" cy="88175"/>
            </a:xfrm>
            <a:custGeom>
              <a:avLst/>
              <a:gdLst/>
              <a:ahLst/>
              <a:cxnLst/>
              <a:rect l="l" t="t" r="r" b="b"/>
              <a:pathLst>
                <a:path w="3558" h="3527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1"/>
            <p:cNvSpPr/>
            <p:nvPr/>
          </p:nvSpPr>
          <p:spPr>
            <a:xfrm>
              <a:off x="1762250" y="2987163"/>
              <a:ext cx="93550" cy="90025"/>
            </a:xfrm>
            <a:custGeom>
              <a:avLst/>
              <a:gdLst/>
              <a:ahLst/>
              <a:cxnLst/>
              <a:rect l="l" t="t" r="r" b="b"/>
              <a:pathLst>
                <a:path w="3742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1"/>
            <p:cNvSpPr/>
            <p:nvPr/>
          </p:nvSpPr>
          <p:spPr>
            <a:xfrm>
              <a:off x="1886025" y="3050388"/>
              <a:ext cx="15925" cy="26150"/>
            </a:xfrm>
            <a:custGeom>
              <a:avLst/>
              <a:gdLst/>
              <a:ahLst/>
              <a:cxnLst/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1"/>
            <p:cNvSpPr/>
            <p:nvPr/>
          </p:nvSpPr>
          <p:spPr>
            <a:xfrm>
              <a:off x="1931475" y="2978438"/>
              <a:ext cx="71725" cy="114400"/>
            </a:xfrm>
            <a:custGeom>
              <a:avLst/>
              <a:gdLst/>
              <a:ahLst/>
              <a:cxnLst/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1"/>
            <p:cNvSpPr/>
            <p:nvPr/>
          </p:nvSpPr>
          <p:spPr>
            <a:xfrm>
              <a:off x="2008050" y="2990238"/>
              <a:ext cx="70950" cy="66250"/>
            </a:xfrm>
            <a:custGeom>
              <a:avLst/>
              <a:gdLst/>
              <a:ahLst/>
              <a:cxnLst/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1"/>
            <p:cNvSpPr/>
            <p:nvPr/>
          </p:nvSpPr>
          <p:spPr>
            <a:xfrm>
              <a:off x="2067750" y="2996613"/>
              <a:ext cx="9875" cy="96600"/>
            </a:xfrm>
            <a:custGeom>
              <a:avLst/>
              <a:gdLst/>
              <a:ahLst/>
              <a:cxnLst/>
              <a:rect l="l" t="t" r="r" b="b"/>
              <a:pathLst>
                <a:path w="395" h="3864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1"/>
            <p:cNvSpPr/>
            <p:nvPr/>
          </p:nvSpPr>
          <p:spPr>
            <a:xfrm>
              <a:off x="2103600" y="2993638"/>
              <a:ext cx="67500" cy="96500"/>
            </a:xfrm>
            <a:custGeom>
              <a:avLst/>
              <a:gdLst/>
              <a:ahLst/>
              <a:cxnLst/>
              <a:rect l="l" t="t" r="r" b="b"/>
              <a:pathLst>
                <a:path w="2700" h="3860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1"/>
            <p:cNvSpPr/>
            <p:nvPr/>
          </p:nvSpPr>
          <p:spPr>
            <a:xfrm>
              <a:off x="1106625" y="3231363"/>
              <a:ext cx="54725" cy="14275"/>
            </a:xfrm>
            <a:custGeom>
              <a:avLst/>
              <a:gdLst/>
              <a:ahLst/>
              <a:cxnLst/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1"/>
            <p:cNvSpPr/>
            <p:nvPr/>
          </p:nvSpPr>
          <p:spPr>
            <a:xfrm>
              <a:off x="1260000" y="3201413"/>
              <a:ext cx="57875" cy="114650"/>
            </a:xfrm>
            <a:custGeom>
              <a:avLst/>
              <a:gdLst/>
              <a:ahLst/>
              <a:cxnLst/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1"/>
            <p:cNvSpPr/>
            <p:nvPr/>
          </p:nvSpPr>
          <p:spPr>
            <a:xfrm>
              <a:off x="1405250" y="3198588"/>
              <a:ext cx="61850" cy="105875"/>
            </a:xfrm>
            <a:custGeom>
              <a:avLst/>
              <a:gdLst/>
              <a:ahLst/>
              <a:cxnLst/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1"/>
            <p:cNvSpPr/>
            <p:nvPr/>
          </p:nvSpPr>
          <p:spPr>
            <a:xfrm>
              <a:off x="1478275" y="3191913"/>
              <a:ext cx="70250" cy="110300"/>
            </a:xfrm>
            <a:custGeom>
              <a:avLst/>
              <a:gdLst/>
              <a:ahLst/>
              <a:cxnLst/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1"/>
            <p:cNvSpPr/>
            <p:nvPr/>
          </p:nvSpPr>
          <p:spPr>
            <a:xfrm>
              <a:off x="1978175" y="2571738"/>
              <a:ext cx="306075" cy="346450"/>
            </a:xfrm>
            <a:custGeom>
              <a:avLst/>
              <a:gdLst/>
              <a:ahLst/>
              <a:cxnLst/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1"/>
            <p:cNvSpPr/>
            <p:nvPr/>
          </p:nvSpPr>
          <p:spPr>
            <a:xfrm>
              <a:off x="2111175" y="2754988"/>
              <a:ext cx="166025" cy="155650"/>
            </a:xfrm>
            <a:custGeom>
              <a:avLst/>
              <a:gdLst/>
              <a:ahLst/>
              <a:cxnLst/>
              <a:rect l="l" t="t" r="r" b="b"/>
              <a:pathLst>
                <a:path w="6641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1"/>
            <p:cNvSpPr/>
            <p:nvPr/>
          </p:nvSpPr>
          <p:spPr>
            <a:xfrm>
              <a:off x="2143275" y="2844863"/>
              <a:ext cx="56150" cy="66125"/>
            </a:xfrm>
            <a:custGeom>
              <a:avLst/>
              <a:gdLst/>
              <a:ahLst/>
              <a:cxnLst/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1"/>
            <p:cNvSpPr/>
            <p:nvPr/>
          </p:nvSpPr>
          <p:spPr>
            <a:xfrm>
              <a:off x="2169425" y="2802538"/>
              <a:ext cx="91125" cy="119625"/>
            </a:xfrm>
            <a:custGeom>
              <a:avLst/>
              <a:gdLst/>
              <a:ahLst/>
              <a:cxnLst/>
              <a:rect l="l" t="t" r="r" b="b"/>
              <a:pathLst>
                <a:path w="3645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1"/>
            <p:cNvSpPr/>
            <p:nvPr/>
          </p:nvSpPr>
          <p:spPr>
            <a:xfrm>
              <a:off x="2211500" y="2770438"/>
              <a:ext cx="65350" cy="90950"/>
            </a:xfrm>
            <a:custGeom>
              <a:avLst/>
              <a:gdLst/>
              <a:ahLst/>
              <a:cxnLst/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8" name="Google Shape;4588;p61"/>
          <p:cNvGrpSpPr/>
          <p:nvPr/>
        </p:nvGrpSpPr>
        <p:grpSpPr>
          <a:xfrm>
            <a:off x="1604701" y="3736129"/>
            <a:ext cx="500925" cy="995200"/>
            <a:chOff x="7010325" y="2172800"/>
            <a:chExt cx="500925" cy="995200"/>
          </a:xfrm>
        </p:grpSpPr>
        <p:sp>
          <p:nvSpPr>
            <p:cNvPr id="4589" name="Google Shape;4589;p61"/>
            <p:cNvSpPr/>
            <p:nvPr/>
          </p:nvSpPr>
          <p:spPr>
            <a:xfrm>
              <a:off x="7292625" y="219560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1"/>
            <p:cNvSpPr/>
            <p:nvPr/>
          </p:nvSpPr>
          <p:spPr>
            <a:xfrm>
              <a:off x="7292700" y="222962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1"/>
            <p:cNvSpPr/>
            <p:nvPr/>
          </p:nvSpPr>
          <p:spPr>
            <a:xfrm>
              <a:off x="7391850" y="219560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1"/>
            <p:cNvSpPr/>
            <p:nvPr/>
          </p:nvSpPr>
          <p:spPr>
            <a:xfrm>
              <a:off x="7023100" y="294452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1"/>
            <p:cNvSpPr/>
            <p:nvPr/>
          </p:nvSpPr>
          <p:spPr>
            <a:xfrm>
              <a:off x="7055900" y="306560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1"/>
            <p:cNvSpPr/>
            <p:nvPr/>
          </p:nvSpPr>
          <p:spPr>
            <a:xfrm>
              <a:off x="7138700" y="312222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1"/>
            <p:cNvSpPr/>
            <p:nvPr/>
          </p:nvSpPr>
          <p:spPr>
            <a:xfrm>
              <a:off x="7039975" y="231065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1"/>
            <p:cNvSpPr/>
            <p:nvPr/>
          </p:nvSpPr>
          <p:spPr>
            <a:xfrm>
              <a:off x="7119775" y="233880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1"/>
            <p:cNvSpPr/>
            <p:nvPr/>
          </p:nvSpPr>
          <p:spPr>
            <a:xfrm>
              <a:off x="7279875" y="220680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1"/>
            <p:cNvSpPr/>
            <p:nvPr/>
          </p:nvSpPr>
          <p:spPr>
            <a:xfrm>
              <a:off x="7379500" y="217280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1"/>
            <p:cNvSpPr/>
            <p:nvPr/>
          </p:nvSpPr>
          <p:spPr>
            <a:xfrm>
              <a:off x="7010325" y="299630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1"/>
            <p:cNvSpPr/>
            <p:nvPr/>
          </p:nvSpPr>
          <p:spPr>
            <a:xfrm>
              <a:off x="7027400" y="228782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1"/>
            <p:cNvSpPr/>
            <p:nvPr/>
          </p:nvSpPr>
          <p:spPr>
            <a:xfrm>
              <a:off x="7107600" y="231605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61"/>
          <p:cNvGrpSpPr/>
          <p:nvPr/>
        </p:nvGrpSpPr>
        <p:grpSpPr>
          <a:xfrm>
            <a:off x="772351" y="884336"/>
            <a:ext cx="1824379" cy="713734"/>
            <a:chOff x="1289654" y="559107"/>
            <a:chExt cx="1824379" cy="713734"/>
          </a:xfrm>
        </p:grpSpPr>
        <p:sp>
          <p:nvSpPr>
            <p:cNvPr id="4603" name="Google Shape;4603;p61"/>
            <p:cNvSpPr/>
            <p:nvPr/>
          </p:nvSpPr>
          <p:spPr>
            <a:xfrm rot="-3757207">
              <a:off x="1926268" y="122294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1"/>
            <p:cNvSpPr/>
            <p:nvPr/>
          </p:nvSpPr>
          <p:spPr>
            <a:xfrm rot="-3757207">
              <a:off x="2824970" y="584797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1"/>
            <p:cNvSpPr/>
            <p:nvPr/>
          </p:nvSpPr>
          <p:spPr>
            <a:xfrm rot="-3757207">
              <a:off x="1990337" y="1208290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1"/>
            <p:cNvSpPr/>
            <p:nvPr/>
          </p:nvSpPr>
          <p:spPr>
            <a:xfrm rot="-3757207">
              <a:off x="2435743" y="943309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1"/>
            <p:cNvSpPr/>
            <p:nvPr/>
          </p:nvSpPr>
          <p:spPr>
            <a:xfrm rot="-3757207">
              <a:off x="2231947" y="1107553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1"/>
            <p:cNvSpPr/>
            <p:nvPr/>
          </p:nvSpPr>
          <p:spPr>
            <a:xfrm rot="-3757207">
              <a:off x="2174341" y="1138867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1"/>
            <p:cNvSpPr/>
            <p:nvPr/>
          </p:nvSpPr>
          <p:spPr>
            <a:xfrm rot="-3757207">
              <a:off x="2114656" y="1166173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1"/>
            <p:cNvSpPr/>
            <p:nvPr/>
          </p:nvSpPr>
          <p:spPr>
            <a:xfrm rot="-3757207">
              <a:off x="2053320" y="1189341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1"/>
            <p:cNvSpPr/>
            <p:nvPr/>
          </p:nvSpPr>
          <p:spPr>
            <a:xfrm rot="-3757207">
              <a:off x="2287315" y="1072141"/>
              <a:ext cx="32226" cy="21401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1"/>
            <p:cNvSpPr/>
            <p:nvPr/>
          </p:nvSpPr>
          <p:spPr>
            <a:xfrm rot="-3757207">
              <a:off x="2389419" y="98994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1"/>
            <p:cNvSpPr/>
            <p:nvPr/>
          </p:nvSpPr>
          <p:spPr>
            <a:xfrm rot="-3757207">
              <a:off x="2958264" y="560472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1"/>
            <p:cNvSpPr/>
            <p:nvPr/>
          </p:nvSpPr>
          <p:spPr>
            <a:xfrm rot="-3757207">
              <a:off x="3026465" y="570584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1"/>
            <p:cNvSpPr/>
            <p:nvPr/>
          </p:nvSpPr>
          <p:spPr>
            <a:xfrm rot="-3757207">
              <a:off x="2706560" y="650207"/>
              <a:ext cx="32501" cy="20826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1"/>
            <p:cNvSpPr/>
            <p:nvPr/>
          </p:nvSpPr>
          <p:spPr>
            <a:xfrm rot="-3757207">
              <a:off x="2890286" y="566249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1"/>
            <p:cNvSpPr/>
            <p:nvPr/>
          </p:nvSpPr>
          <p:spPr>
            <a:xfrm rot="-3757207">
              <a:off x="2763283" y="613293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1"/>
            <p:cNvSpPr/>
            <p:nvPr/>
          </p:nvSpPr>
          <p:spPr>
            <a:xfrm rot="-3757207">
              <a:off x="2564272" y="791765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1"/>
            <p:cNvSpPr/>
            <p:nvPr/>
          </p:nvSpPr>
          <p:spPr>
            <a:xfrm rot="-3757207">
              <a:off x="2479443" y="893880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1"/>
            <p:cNvSpPr/>
            <p:nvPr/>
          </p:nvSpPr>
          <p:spPr>
            <a:xfrm rot="-3757207">
              <a:off x="2521869" y="842968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1"/>
            <p:cNvSpPr/>
            <p:nvPr/>
          </p:nvSpPr>
          <p:spPr>
            <a:xfrm rot="-3757207">
              <a:off x="1535467" y="1216206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1"/>
            <p:cNvSpPr/>
            <p:nvPr/>
          </p:nvSpPr>
          <p:spPr>
            <a:xfrm rot="-3757207">
              <a:off x="2655313" y="69381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1"/>
            <p:cNvSpPr/>
            <p:nvPr/>
          </p:nvSpPr>
          <p:spPr>
            <a:xfrm rot="-3757207">
              <a:off x="3087585" y="594985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1"/>
            <p:cNvSpPr/>
            <p:nvPr/>
          </p:nvSpPr>
          <p:spPr>
            <a:xfrm rot="-3757207">
              <a:off x="2608299" y="741608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1"/>
            <p:cNvSpPr/>
            <p:nvPr/>
          </p:nvSpPr>
          <p:spPr>
            <a:xfrm rot="-3757207">
              <a:off x="2339918" y="1032927"/>
              <a:ext cx="32901" cy="19901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1"/>
            <p:cNvSpPr/>
            <p:nvPr/>
          </p:nvSpPr>
          <p:spPr>
            <a:xfrm rot="-3757207">
              <a:off x="1352803" y="1144076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1"/>
            <p:cNvSpPr/>
            <p:nvPr/>
          </p:nvSpPr>
          <p:spPr>
            <a:xfrm rot="-3757207">
              <a:off x="1411743" y="1175306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1"/>
            <p:cNvSpPr/>
            <p:nvPr/>
          </p:nvSpPr>
          <p:spPr>
            <a:xfrm rot="-3757207">
              <a:off x="1298676" y="1102947"/>
              <a:ext cx="19326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1"/>
            <p:cNvSpPr/>
            <p:nvPr/>
          </p:nvSpPr>
          <p:spPr>
            <a:xfrm rot="-3757207">
              <a:off x="1861364" y="1233161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1"/>
            <p:cNvSpPr/>
            <p:nvPr/>
          </p:nvSpPr>
          <p:spPr>
            <a:xfrm rot="-3757207">
              <a:off x="1599757" y="1228975"/>
              <a:ext cx="19476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1"/>
            <p:cNvSpPr/>
            <p:nvPr/>
          </p:nvSpPr>
          <p:spPr>
            <a:xfrm rot="-3757207">
              <a:off x="1795919" y="1239057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1"/>
            <p:cNvSpPr/>
            <p:nvPr/>
          </p:nvSpPr>
          <p:spPr>
            <a:xfrm rot="-3757207">
              <a:off x="1730292" y="1240291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1"/>
            <p:cNvSpPr/>
            <p:nvPr/>
          </p:nvSpPr>
          <p:spPr>
            <a:xfrm rot="-3757207">
              <a:off x="1664737" y="1236977"/>
              <a:ext cx="21201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1"/>
            <p:cNvSpPr/>
            <p:nvPr/>
          </p:nvSpPr>
          <p:spPr>
            <a:xfrm rot="-3757207">
              <a:off x="1470656" y="1200065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733;p43">
            <a:extLst>
              <a:ext uri="{FF2B5EF4-FFF2-40B4-BE49-F238E27FC236}">
                <a16:creationId xmlns:a16="http://schemas.microsoft.com/office/drawing/2014/main" id="{F8661690-10C7-483D-8EC7-47052A60FE79}"/>
              </a:ext>
            </a:extLst>
          </p:cNvPr>
          <p:cNvSpPr/>
          <p:nvPr/>
        </p:nvSpPr>
        <p:spPr>
          <a:xfrm>
            <a:off x="953694" y="76798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735;p43">
            <a:extLst>
              <a:ext uri="{FF2B5EF4-FFF2-40B4-BE49-F238E27FC236}">
                <a16:creationId xmlns:a16="http://schemas.microsoft.com/office/drawing/2014/main" id="{B61D11D6-AB2E-47C1-9EC2-CD082A1C2F4A}"/>
              </a:ext>
            </a:extLst>
          </p:cNvPr>
          <p:cNvSpPr txBox="1">
            <a:spLocks/>
          </p:cNvSpPr>
          <p:nvPr/>
        </p:nvSpPr>
        <p:spPr>
          <a:xfrm>
            <a:off x="694788" y="81893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Google Shape;5364;p67">
                <a:extLst>
                  <a:ext uri="{FF2B5EF4-FFF2-40B4-BE49-F238E27FC236}">
                    <a16:creationId xmlns:a16="http://schemas.microsoft.com/office/drawing/2014/main" id="{9FE758B4-27D3-437D-B32A-881C54EA9F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1416" y="1344618"/>
                <a:ext cx="4999301" cy="179112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spcAft>
                    <a:spcPts val="1600"/>
                  </a:spcAft>
                </a:pPr>
                <a:r>
                  <a:rPr lang="ro-RO" sz="2400" dirty="0">
                    <a:latin typeface="Didact Gothic" panose="020B0604020202020204" charset="0"/>
                  </a:rPr>
                  <a:t>Rezolvați sistemul de ecuații:</a:t>
                </a:r>
              </a:p>
              <a:p>
                <a:pPr algn="ctr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+1=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Didact Gothic" panose="020B0604020202020204" charset="0"/>
                </a:endParaRPr>
              </a:p>
            </p:txBody>
          </p:sp>
        </mc:Choice>
        <mc:Fallback xmlns="">
          <p:sp>
            <p:nvSpPr>
              <p:cNvPr id="94" name="Google Shape;5364;p67">
                <a:extLst>
                  <a:ext uri="{FF2B5EF4-FFF2-40B4-BE49-F238E27FC236}">
                    <a16:creationId xmlns:a16="http://schemas.microsoft.com/office/drawing/2014/main" id="{9FE758B4-27D3-437D-B32A-881C54EA9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416" y="1344618"/>
                <a:ext cx="4999301" cy="1791128"/>
              </a:xfrm>
              <a:prstGeom prst="rect">
                <a:avLst/>
              </a:prstGeom>
              <a:blipFill>
                <a:blip r:embed="rId3"/>
                <a:stretch>
                  <a:fillRect t="-34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upare 94">
            <a:extLst>
              <a:ext uri="{FF2B5EF4-FFF2-40B4-BE49-F238E27FC236}">
                <a16:creationId xmlns:a16="http://schemas.microsoft.com/office/drawing/2014/main" id="{F9B91FDC-9C04-4B84-80EC-9566FD82ED18}"/>
              </a:ext>
            </a:extLst>
          </p:cNvPr>
          <p:cNvGrpSpPr/>
          <p:nvPr/>
        </p:nvGrpSpPr>
        <p:grpSpPr>
          <a:xfrm>
            <a:off x="8148483" y="100030"/>
            <a:ext cx="721863" cy="652726"/>
            <a:chOff x="5328702" y="498688"/>
            <a:chExt cx="1179424" cy="1004505"/>
          </a:xfrm>
        </p:grpSpPr>
        <p:sp>
          <p:nvSpPr>
            <p:cNvPr id="96" name="Google Shape;2967;p50">
              <a:extLst>
                <a:ext uri="{FF2B5EF4-FFF2-40B4-BE49-F238E27FC236}">
                  <a16:creationId xmlns:a16="http://schemas.microsoft.com/office/drawing/2014/main" id="{C387F1D1-6196-45F8-8767-67E59BEDAAB9}"/>
                </a:ext>
              </a:extLst>
            </p:cNvPr>
            <p:cNvSpPr/>
            <p:nvPr/>
          </p:nvSpPr>
          <p:spPr>
            <a:xfrm>
              <a:off x="5328702" y="498688"/>
              <a:ext cx="1179424" cy="100450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97" name="Google Shape;3002;p50">
              <a:extLst>
                <a:ext uri="{FF2B5EF4-FFF2-40B4-BE49-F238E27FC236}">
                  <a16:creationId xmlns:a16="http://schemas.microsoft.com/office/drawing/2014/main" id="{1396D9BB-63A5-4651-940B-0B704F55B00E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99" name="Google Shape;3003;p50">
                <a:extLst>
                  <a:ext uri="{FF2B5EF4-FFF2-40B4-BE49-F238E27FC236}">
                    <a16:creationId xmlns:a16="http://schemas.microsoft.com/office/drawing/2014/main" id="{EFAC97F7-68E7-406B-8EE3-E2ECF50134D8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0" name="Google Shape;3004;p50">
                <a:extLst>
                  <a:ext uri="{FF2B5EF4-FFF2-40B4-BE49-F238E27FC236}">
                    <a16:creationId xmlns:a16="http://schemas.microsoft.com/office/drawing/2014/main" id="{9777AEB1-0910-4847-917D-CFBDAF3F0DF9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1" name="Google Shape;3005;p50">
                <a:extLst>
                  <a:ext uri="{FF2B5EF4-FFF2-40B4-BE49-F238E27FC236}">
                    <a16:creationId xmlns:a16="http://schemas.microsoft.com/office/drawing/2014/main" id="{468825D9-5B03-41CD-A00A-B26CEF3E1E7F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2" name="Google Shape;3006;p50">
                <a:extLst>
                  <a:ext uri="{FF2B5EF4-FFF2-40B4-BE49-F238E27FC236}">
                    <a16:creationId xmlns:a16="http://schemas.microsoft.com/office/drawing/2014/main" id="{68DFBA6F-93F9-4591-B3B7-F3F8063BBA94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3" name="Google Shape;3007;p50">
                <a:extLst>
                  <a:ext uri="{FF2B5EF4-FFF2-40B4-BE49-F238E27FC236}">
                    <a16:creationId xmlns:a16="http://schemas.microsoft.com/office/drawing/2014/main" id="{8D7FC301-6748-4205-930A-01792EF181BE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4" name="Google Shape;3008;p50">
                <a:extLst>
                  <a:ext uri="{FF2B5EF4-FFF2-40B4-BE49-F238E27FC236}">
                    <a16:creationId xmlns:a16="http://schemas.microsoft.com/office/drawing/2014/main" id="{1F31C09C-8FEC-41B3-940A-5E0C30017F4D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5" name="Google Shape;3009;p50">
                <a:extLst>
                  <a:ext uri="{FF2B5EF4-FFF2-40B4-BE49-F238E27FC236}">
                    <a16:creationId xmlns:a16="http://schemas.microsoft.com/office/drawing/2014/main" id="{F2C1E9B7-1648-4E76-9933-496403A29EB8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6" name="Google Shape;3010;p50">
                <a:extLst>
                  <a:ext uri="{FF2B5EF4-FFF2-40B4-BE49-F238E27FC236}">
                    <a16:creationId xmlns:a16="http://schemas.microsoft.com/office/drawing/2014/main" id="{029E541D-5900-4CC8-9502-E6995B075425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7" name="Google Shape;3011;p50">
                <a:extLst>
                  <a:ext uri="{FF2B5EF4-FFF2-40B4-BE49-F238E27FC236}">
                    <a16:creationId xmlns:a16="http://schemas.microsoft.com/office/drawing/2014/main" id="{23DAD4B9-FAB2-4CC1-8F49-ED95B6410E48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98" name="Google Shape;3033;p50">
              <a:extLst>
                <a:ext uri="{FF2B5EF4-FFF2-40B4-BE49-F238E27FC236}">
                  <a16:creationId xmlns:a16="http://schemas.microsoft.com/office/drawing/2014/main" id="{0F7DA8F7-A355-4B13-99F4-E100EC3527AA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08" name="Imagine 107">
            <a:hlinkClick r:id="rId4" action="ppaction://hlinksldjump"/>
            <a:extLst>
              <a:ext uri="{FF2B5EF4-FFF2-40B4-BE49-F238E27FC236}">
                <a16:creationId xmlns:a16="http://schemas.microsoft.com/office/drawing/2014/main" id="{FD8D0C6B-2464-4453-B562-431338D0B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51226" y="4373930"/>
            <a:ext cx="1053375" cy="636571"/>
          </a:xfrm>
          <a:prstGeom prst="rect">
            <a:avLst/>
          </a:prstGeom>
        </p:spPr>
      </p:pic>
      <p:grpSp>
        <p:nvGrpSpPr>
          <p:cNvPr id="109" name="Google Shape;2068;p45">
            <a:extLst>
              <a:ext uri="{FF2B5EF4-FFF2-40B4-BE49-F238E27FC236}">
                <a16:creationId xmlns:a16="http://schemas.microsoft.com/office/drawing/2014/main" id="{79EC47A3-223F-486B-B816-076F7A48C7A3}"/>
              </a:ext>
            </a:extLst>
          </p:cNvPr>
          <p:cNvGrpSpPr/>
          <p:nvPr/>
        </p:nvGrpSpPr>
        <p:grpSpPr>
          <a:xfrm>
            <a:off x="8378498" y="4373930"/>
            <a:ext cx="331303" cy="416636"/>
            <a:chOff x="8088713" y="4178066"/>
            <a:chExt cx="331303" cy="416636"/>
          </a:xfrm>
        </p:grpSpPr>
        <p:sp>
          <p:nvSpPr>
            <p:cNvPr id="110" name="Google Shape;2069;p45">
              <a:extLst>
                <a:ext uri="{FF2B5EF4-FFF2-40B4-BE49-F238E27FC236}">
                  <a16:creationId xmlns:a16="http://schemas.microsoft.com/office/drawing/2014/main" id="{8E812F4D-2DE6-44F1-8995-099FE320664A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70;p45">
              <a:extLst>
                <a:ext uri="{FF2B5EF4-FFF2-40B4-BE49-F238E27FC236}">
                  <a16:creationId xmlns:a16="http://schemas.microsoft.com/office/drawing/2014/main" id="{85E5B09F-E61B-4C8F-94FA-9E3AC13BBDAA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71;p45">
              <a:extLst>
                <a:ext uri="{FF2B5EF4-FFF2-40B4-BE49-F238E27FC236}">
                  <a16:creationId xmlns:a16="http://schemas.microsoft.com/office/drawing/2014/main" id="{AB7BFB2B-99D7-4CF7-8210-EC36E3CDAE27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72;p45">
              <a:extLst>
                <a:ext uri="{FF2B5EF4-FFF2-40B4-BE49-F238E27FC236}">
                  <a16:creationId xmlns:a16="http://schemas.microsoft.com/office/drawing/2014/main" id="{2168032F-A482-4988-9275-DD34A3DAEBBD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73;p45">
              <a:extLst>
                <a:ext uri="{FF2B5EF4-FFF2-40B4-BE49-F238E27FC236}">
                  <a16:creationId xmlns:a16="http://schemas.microsoft.com/office/drawing/2014/main" id="{4C102301-48DD-42F6-8588-39E02A2C1E16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74;p45">
              <a:extLst>
                <a:ext uri="{FF2B5EF4-FFF2-40B4-BE49-F238E27FC236}">
                  <a16:creationId xmlns:a16="http://schemas.microsoft.com/office/drawing/2014/main" id="{BEC09063-3023-4441-82B9-8DB3F21CC693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75;p45">
              <a:extLst>
                <a:ext uri="{FF2B5EF4-FFF2-40B4-BE49-F238E27FC236}">
                  <a16:creationId xmlns:a16="http://schemas.microsoft.com/office/drawing/2014/main" id="{2B3242DC-E759-4DF1-A2C6-6A09697DA959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76;p45">
              <a:extLst>
                <a:ext uri="{FF2B5EF4-FFF2-40B4-BE49-F238E27FC236}">
                  <a16:creationId xmlns:a16="http://schemas.microsoft.com/office/drawing/2014/main" id="{BC31B453-99EC-4A09-B843-7F536E7D97F7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77;p45">
              <a:extLst>
                <a:ext uri="{FF2B5EF4-FFF2-40B4-BE49-F238E27FC236}">
                  <a16:creationId xmlns:a16="http://schemas.microsoft.com/office/drawing/2014/main" id="{CCB74A25-5179-4D3D-81CC-18A113FFF13E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78;p45">
              <a:extLst>
                <a:ext uri="{FF2B5EF4-FFF2-40B4-BE49-F238E27FC236}">
                  <a16:creationId xmlns:a16="http://schemas.microsoft.com/office/drawing/2014/main" id="{425CA76A-6AD3-457E-8D78-42FF9E35CAA7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79;p45">
              <a:extLst>
                <a:ext uri="{FF2B5EF4-FFF2-40B4-BE49-F238E27FC236}">
                  <a16:creationId xmlns:a16="http://schemas.microsoft.com/office/drawing/2014/main" id="{6FEB2464-2905-43A7-A0FE-56380EE5E8DD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80;p45">
              <a:extLst>
                <a:ext uri="{FF2B5EF4-FFF2-40B4-BE49-F238E27FC236}">
                  <a16:creationId xmlns:a16="http://schemas.microsoft.com/office/drawing/2014/main" id="{E4D6AFF5-93A0-445A-BB17-F62C1EAA6E07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81;p45">
              <a:extLst>
                <a:ext uri="{FF2B5EF4-FFF2-40B4-BE49-F238E27FC236}">
                  <a16:creationId xmlns:a16="http://schemas.microsoft.com/office/drawing/2014/main" id="{F375C072-E17D-4DA1-8C74-2BF90C23FFD3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82;p45">
              <a:extLst>
                <a:ext uri="{FF2B5EF4-FFF2-40B4-BE49-F238E27FC236}">
                  <a16:creationId xmlns:a16="http://schemas.microsoft.com/office/drawing/2014/main" id="{E9A15BF1-DB2B-451A-A093-EDFB14805937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83;p45">
              <a:extLst>
                <a:ext uri="{FF2B5EF4-FFF2-40B4-BE49-F238E27FC236}">
                  <a16:creationId xmlns:a16="http://schemas.microsoft.com/office/drawing/2014/main" id="{ED918B6C-22B0-40A5-BC72-4193EBAF54E2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84;p45">
              <a:extLst>
                <a:ext uri="{FF2B5EF4-FFF2-40B4-BE49-F238E27FC236}">
                  <a16:creationId xmlns:a16="http://schemas.microsoft.com/office/drawing/2014/main" id="{2E9FFE60-50BE-40BF-88B6-BD506BF15F7F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85;p45">
              <a:extLst>
                <a:ext uri="{FF2B5EF4-FFF2-40B4-BE49-F238E27FC236}">
                  <a16:creationId xmlns:a16="http://schemas.microsoft.com/office/drawing/2014/main" id="{121225B9-40CE-4888-9B60-B39A221CCA6F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86;p45">
              <a:extLst>
                <a:ext uri="{FF2B5EF4-FFF2-40B4-BE49-F238E27FC236}">
                  <a16:creationId xmlns:a16="http://schemas.microsoft.com/office/drawing/2014/main" id="{34F4192C-07D4-41C1-BF4C-4041F6F82E67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34D8DA1A-F576-4AC6-87FA-4B918F5B59A0}"/>
              </a:ext>
            </a:extLst>
          </p:cNvPr>
          <p:cNvSpPr txBox="1">
            <a:spLocks/>
          </p:cNvSpPr>
          <p:nvPr/>
        </p:nvSpPr>
        <p:spPr>
          <a:xfrm>
            <a:off x="7386134" y="4443742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64" name="Google Shape;5364;p67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179539" y="1895531"/>
                <a:ext cx="4784922" cy="428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o-RO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o-RO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b="0" i="1" dirty="0" smtClean="0">
                                  <a:latin typeface="Cambria Math" panose="02040503050406030204" pitchFamily="18" charset="0"/>
                                </a:rPr>
                                <m:t>−4;−5</m:t>
                              </m:r>
                            </m:e>
                          </m:d>
                          <m:r>
                            <a:rPr lang="ro-RO" sz="2400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ro-R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b="0" i="1" dirty="0" smtClean="0">
                                  <a:latin typeface="Cambria Math" panose="02040503050406030204" pitchFamily="18" charset="0"/>
                                </a:rPr>
                                <m:t>2;1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5364" name="Google Shape;5364;p6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179539" y="1895531"/>
                <a:ext cx="4784922" cy="428400"/>
              </a:xfrm>
              <a:prstGeom prst="rect">
                <a:avLst/>
              </a:prstGeom>
              <a:blipFill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65" name="Google Shape;5365;p67"/>
          <p:cNvGrpSpPr/>
          <p:nvPr/>
        </p:nvGrpSpPr>
        <p:grpSpPr>
          <a:xfrm>
            <a:off x="7558416" y="4373200"/>
            <a:ext cx="1321050" cy="759275"/>
            <a:chOff x="6149950" y="3770163"/>
            <a:chExt cx="1321050" cy="759275"/>
          </a:xfrm>
        </p:grpSpPr>
        <p:sp>
          <p:nvSpPr>
            <p:cNvPr id="5366" name="Google Shape;5366;p67"/>
            <p:cNvSpPr/>
            <p:nvPr/>
          </p:nvSpPr>
          <p:spPr>
            <a:xfrm>
              <a:off x="6537588" y="4490413"/>
              <a:ext cx="21450" cy="39025"/>
            </a:xfrm>
            <a:custGeom>
              <a:avLst/>
              <a:gdLst/>
              <a:ahLst/>
              <a:cxnLst/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67"/>
            <p:cNvSpPr/>
            <p:nvPr/>
          </p:nvSpPr>
          <p:spPr>
            <a:xfrm>
              <a:off x="6243575" y="4476288"/>
              <a:ext cx="47175" cy="14125"/>
            </a:xfrm>
            <a:custGeom>
              <a:avLst/>
              <a:gdLst/>
              <a:ahLst/>
              <a:cxnLst/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67"/>
            <p:cNvSpPr/>
            <p:nvPr/>
          </p:nvSpPr>
          <p:spPr>
            <a:xfrm>
              <a:off x="6149950" y="3882888"/>
              <a:ext cx="87025" cy="128500"/>
            </a:xfrm>
            <a:custGeom>
              <a:avLst/>
              <a:gdLst/>
              <a:ahLst/>
              <a:cxnLst/>
              <a:rect l="l" t="t" r="r" b="b"/>
              <a:pathLst>
                <a:path w="3481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7"/>
            <p:cNvSpPr/>
            <p:nvPr/>
          </p:nvSpPr>
          <p:spPr>
            <a:xfrm>
              <a:off x="6300775" y="3926163"/>
              <a:ext cx="38275" cy="14575"/>
            </a:xfrm>
            <a:custGeom>
              <a:avLst/>
              <a:gdLst/>
              <a:ahLst/>
              <a:cxnLst/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67"/>
            <p:cNvSpPr/>
            <p:nvPr/>
          </p:nvSpPr>
          <p:spPr>
            <a:xfrm>
              <a:off x="6305775" y="3964263"/>
              <a:ext cx="29350" cy="9875"/>
            </a:xfrm>
            <a:custGeom>
              <a:avLst/>
              <a:gdLst/>
              <a:ahLst/>
              <a:cxnLst/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67"/>
            <p:cNvSpPr/>
            <p:nvPr/>
          </p:nvSpPr>
          <p:spPr>
            <a:xfrm>
              <a:off x="6442900" y="3898038"/>
              <a:ext cx="43025" cy="83025"/>
            </a:xfrm>
            <a:custGeom>
              <a:avLst/>
              <a:gdLst/>
              <a:ahLst/>
              <a:cxnLst/>
              <a:rect l="l" t="t" r="r" b="b"/>
              <a:pathLst>
                <a:path w="1721" h="3321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67"/>
            <p:cNvSpPr/>
            <p:nvPr/>
          </p:nvSpPr>
          <p:spPr>
            <a:xfrm>
              <a:off x="6514475" y="3898113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67"/>
            <p:cNvSpPr/>
            <p:nvPr/>
          </p:nvSpPr>
          <p:spPr>
            <a:xfrm>
              <a:off x="6551800" y="3898113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67"/>
            <p:cNvSpPr/>
            <p:nvPr/>
          </p:nvSpPr>
          <p:spPr>
            <a:xfrm>
              <a:off x="6554550" y="3898088"/>
              <a:ext cx="61550" cy="90025"/>
            </a:xfrm>
            <a:custGeom>
              <a:avLst/>
              <a:gdLst/>
              <a:ahLst/>
              <a:cxnLst/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67"/>
            <p:cNvSpPr/>
            <p:nvPr/>
          </p:nvSpPr>
          <p:spPr>
            <a:xfrm>
              <a:off x="6669900" y="3844538"/>
              <a:ext cx="51250" cy="63600"/>
            </a:xfrm>
            <a:custGeom>
              <a:avLst/>
              <a:gdLst/>
              <a:ahLst/>
              <a:cxnLst/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67"/>
            <p:cNvSpPr/>
            <p:nvPr/>
          </p:nvSpPr>
          <p:spPr>
            <a:xfrm>
              <a:off x="6770525" y="3789863"/>
              <a:ext cx="92100" cy="335125"/>
            </a:xfrm>
            <a:custGeom>
              <a:avLst/>
              <a:gdLst/>
              <a:ahLst/>
              <a:cxnLst/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67"/>
            <p:cNvSpPr/>
            <p:nvPr/>
          </p:nvSpPr>
          <p:spPr>
            <a:xfrm>
              <a:off x="6872575" y="3839113"/>
              <a:ext cx="64300" cy="73500"/>
            </a:xfrm>
            <a:custGeom>
              <a:avLst/>
              <a:gdLst/>
              <a:ahLst/>
              <a:cxnLst/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67"/>
            <p:cNvSpPr/>
            <p:nvPr/>
          </p:nvSpPr>
          <p:spPr>
            <a:xfrm>
              <a:off x="6853025" y="3947063"/>
              <a:ext cx="104900" cy="14200"/>
            </a:xfrm>
            <a:custGeom>
              <a:avLst/>
              <a:gdLst/>
              <a:ahLst/>
              <a:cxnLst/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67"/>
            <p:cNvSpPr/>
            <p:nvPr/>
          </p:nvSpPr>
          <p:spPr>
            <a:xfrm>
              <a:off x="6882050" y="3997413"/>
              <a:ext cx="66925" cy="76525"/>
            </a:xfrm>
            <a:custGeom>
              <a:avLst/>
              <a:gdLst/>
              <a:ahLst/>
              <a:cxnLst/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6954725" y="3796938"/>
              <a:ext cx="90675" cy="329450"/>
            </a:xfrm>
            <a:custGeom>
              <a:avLst/>
              <a:gdLst/>
              <a:ahLst/>
              <a:cxnLst/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6284975" y="4221188"/>
              <a:ext cx="62525" cy="15850"/>
            </a:xfrm>
            <a:custGeom>
              <a:avLst/>
              <a:gdLst/>
              <a:ahLst/>
              <a:cxnLst/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6292775" y="4257263"/>
              <a:ext cx="54650" cy="14400"/>
            </a:xfrm>
            <a:custGeom>
              <a:avLst/>
              <a:gdLst/>
              <a:ahLst/>
              <a:cxnLst/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6437675" y="4183763"/>
              <a:ext cx="50975" cy="106800"/>
            </a:xfrm>
            <a:custGeom>
              <a:avLst/>
              <a:gdLst/>
              <a:ahLst/>
              <a:cxnLst/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6526200" y="4190888"/>
              <a:ext cx="15775" cy="96400"/>
            </a:xfrm>
            <a:custGeom>
              <a:avLst/>
              <a:gdLst/>
              <a:ahLst/>
              <a:cxnLst/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6575025" y="4195088"/>
              <a:ext cx="15500" cy="88500"/>
            </a:xfrm>
            <a:custGeom>
              <a:avLst/>
              <a:gdLst/>
              <a:ahLst/>
              <a:cxnLst/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67"/>
            <p:cNvSpPr/>
            <p:nvPr/>
          </p:nvSpPr>
          <p:spPr>
            <a:xfrm>
              <a:off x="6577900" y="4178763"/>
              <a:ext cx="66975" cy="100425"/>
            </a:xfrm>
            <a:custGeom>
              <a:avLst/>
              <a:gdLst/>
              <a:ahLst/>
              <a:cxnLst/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67"/>
            <p:cNvSpPr/>
            <p:nvPr/>
          </p:nvSpPr>
          <p:spPr>
            <a:xfrm>
              <a:off x="6703275" y="4117413"/>
              <a:ext cx="54350" cy="86100"/>
            </a:xfrm>
            <a:custGeom>
              <a:avLst/>
              <a:gdLst/>
              <a:ahLst/>
              <a:cxnLst/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7"/>
            <p:cNvSpPr/>
            <p:nvPr/>
          </p:nvSpPr>
          <p:spPr>
            <a:xfrm>
              <a:off x="6815100" y="4195188"/>
              <a:ext cx="63600" cy="71800"/>
            </a:xfrm>
            <a:custGeom>
              <a:avLst/>
              <a:gdLst/>
              <a:ahLst/>
              <a:cxnLst/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7"/>
            <p:cNvSpPr/>
            <p:nvPr/>
          </p:nvSpPr>
          <p:spPr>
            <a:xfrm>
              <a:off x="6798350" y="4195113"/>
              <a:ext cx="88950" cy="88175"/>
            </a:xfrm>
            <a:custGeom>
              <a:avLst/>
              <a:gdLst/>
              <a:ahLst/>
              <a:cxnLst/>
              <a:rect l="l" t="t" r="r" b="b"/>
              <a:pathLst>
                <a:path w="3558" h="3527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7"/>
            <p:cNvSpPr/>
            <p:nvPr/>
          </p:nvSpPr>
          <p:spPr>
            <a:xfrm>
              <a:off x="6949000" y="4185588"/>
              <a:ext cx="93550" cy="90025"/>
            </a:xfrm>
            <a:custGeom>
              <a:avLst/>
              <a:gdLst/>
              <a:ahLst/>
              <a:cxnLst/>
              <a:rect l="l" t="t" r="r" b="b"/>
              <a:pathLst>
                <a:path w="3742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7"/>
            <p:cNvSpPr/>
            <p:nvPr/>
          </p:nvSpPr>
          <p:spPr>
            <a:xfrm>
              <a:off x="7072775" y="4248813"/>
              <a:ext cx="15925" cy="26150"/>
            </a:xfrm>
            <a:custGeom>
              <a:avLst/>
              <a:gdLst/>
              <a:ahLst/>
              <a:cxnLst/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7"/>
            <p:cNvSpPr/>
            <p:nvPr/>
          </p:nvSpPr>
          <p:spPr>
            <a:xfrm>
              <a:off x="7118225" y="4176863"/>
              <a:ext cx="71725" cy="114400"/>
            </a:xfrm>
            <a:custGeom>
              <a:avLst/>
              <a:gdLst/>
              <a:ahLst/>
              <a:cxnLst/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7"/>
            <p:cNvSpPr/>
            <p:nvPr/>
          </p:nvSpPr>
          <p:spPr>
            <a:xfrm>
              <a:off x="7194800" y="4188663"/>
              <a:ext cx="70950" cy="66250"/>
            </a:xfrm>
            <a:custGeom>
              <a:avLst/>
              <a:gdLst/>
              <a:ahLst/>
              <a:cxnLst/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7"/>
            <p:cNvSpPr/>
            <p:nvPr/>
          </p:nvSpPr>
          <p:spPr>
            <a:xfrm>
              <a:off x="7254500" y="4195038"/>
              <a:ext cx="9875" cy="96600"/>
            </a:xfrm>
            <a:custGeom>
              <a:avLst/>
              <a:gdLst/>
              <a:ahLst/>
              <a:cxnLst/>
              <a:rect l="l" t="t" r="r" b="b"/>
              <a:pathLst>
                <a:path w="395" h="3864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7"/>
            <p:cNvSpPr/>
            <p:nvPr/>
          </p:nvSpPr>
          <p:spPr>
            <a:xfrm>
              <a:off x="7290350" y="4192063"/>
              <a:ext cx="67500" cy="96500"/>
            </a:xfrm>
            <a:custGeom>
              <a:avLst/>
              <a:gdLst/>
              <a:ahLst/>
              <a:cxnLst/>
              <a:rect l="l" t="t" r="r" b="b"/>
              <a:pathLst>
                <a:path w="2700" h="3860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7"/>
            <p:cNvSpPr/>
            <p:nvPr/>
          </p:nvSpPr>
          <p:spPr>
            <a:xfrm>
              <a:off x="6293375" y="4429788"/>
              <a:ext cx="54725" cy="14275"/>
            </a:xfrm>
            <a:custGeom>
              <a:avLst/>
              <a:gdLst/>
              <a:ahLst/>
              <a:cxnLst/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7"/>
            <p:cNvSpPr/>
            <p:nvPr/>
          </p:nvSpPr>
          <p:spPr>
            <a:xfrm>
              <a:off x="6446750" y="4399838"/>
              <a:ext cx="57875" cy="114650"/>
            </a:xfrm>
            <a:custGeom>
              <a:avLst/>
              <a:gdLst/>
              <a:ahLst/>
              <a:cxnLst/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7"/>
            <p:cNvSpPr/>
            <p:nvPr/>
          </p:nvSpPr>
          <p:spPr>
            <a:xfrm>
              <a:off x="6592000" y="4397013"/>
              <a:ext cx="61850" cy="105875"/>
            </a:xfrm>
            <a:custGeom>
              <a:avLst/>
              <a:gdLst/>
              <a:ahLst/>
              <a:cxnLst/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7"/>
            <p:cNvSpPr/>
            <p:nvPr/>
          </p:nvSpPr>
          <p:spPr>
            <a:xfrm>
              <a:off x="6665025" y="4390338"/>
              <a:ext cx="70250" cy="110300"/>
            </a:xfrm>
            <a:custGeom>
              <a:avLst/>
              <a:gdLst/>
              <a:ahLst/>
              <a:cxnLst/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7"/>
            <p:cNvSpPr/>
            <p:nvPr/>
          </p:nvSpPr>
          <p:spPr>
            <a:xfrm>
              <a:off x="7164925" y="3770163"/>
              <a:ext cx="306075" cy="346450"/>
            </a:xfrm>
            <a:custGeom>
              <a:avLst/>
              <a:gdLst/>
              <a:ahLst/>
              <a:cxnLst/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7"/>
            <p:cNvSpPr/>
            <p:nvPr/>
          </p:nvSpPr>
          <p:spPr>
            <a:xfrm>
              <a:off x="7297925" y="3953413"/>
              <a:ext cx="166025" cy="155650"/>
            </a:xfrm>
            <a:custGeom>
              <a:avLst/>
              <a:gdLst/>
              <a:ahLst/>
              <a:cxnLst/>
              <a:rect l="l" t="t" r="r" b="b"/>
              <a:pathLst>
                <a:path w="6641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7"/>
            <p:cNvSpPr/>
            <p:nvPr/>
          </p:nvSpPr>
          <p:spPr>
            <a:xfrm>
              <a:off x="7330025" y="4043288"/>
              <a:ext cx="56150" cy="66125"/>
            </a:xfrm>
            <a:custGeom>
              <a:avLst/>
              <a:gdLst/>
              <a:ahLst/>
              <a:cxnLst/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7"/>
            <p:cNvSpPr/>
            <p:nvPr/>
          </p:nvSpPr>
          <p:spPr>
            <a:xfrm>
              <a:off x="7356175" y="4000963"/>
              <a:ext cx="91125" cy="119625"/>
            </a:xfrm>
            <a:custGeom>
              <a:avLst/>
              <a:gdLst/>
              <a:ahLst/>
              <a:cxnLst/>
              <a:rect l="l" t="t" r="r" b="b"/>
              <a:pathLst>
                <a:path w="3645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7"/>
            <p:cNvSpPr/>
            <p:nvPr/>
          </p:nvSpPr>
          <p:spPr>
            <a:xfrm>
              <a:off x="7398250" y="3968863"/>
              <a:ext cx="65350" cy="90950"/>
            </a:xfrm>
            <a:custGeom>
              <a:avLst/>
              <a:gdLst/>
              <a:ahLst/>
              <a:cxnLst/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5" name="Google Shape;5405;p67"/>
          <p:cNvGrpSpPr/>
          <p:nvPr/>
        </p:nvGrpSpPr>
        <p:grpSpPr>
          <a:xfrm>
            <a:off x="246745" y="4314106"/>
            <a:ext cx="795050" cy="697487"/>
            <a:chOff x="1369475" y="171038"/>
            <a:chExt cx="1134950" cy="991675"/>
          </a:xfrm>
        </p:grpSpPr>
        <p:sp>
          <p:nvSpPr>
            <p:cNvPr id="5406" name="Google Shape;5406;p67"/>
            <p:cNvSpPr/>
            <p:nvPr/>
          </p:nvSpPr>
          <p:spPr>
            <a:xfrm>
              <a:off x="1370675" y="182313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1388650" y="171038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1369475" y="463588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1373875" y="4479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1424025" y="483288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1390575" y="4772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1405825" y="487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1473375" y="5181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1439975" y="512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1455225" y="522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1522825" y="552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1489375" y="546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1504650" y="5575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1572225" y="58766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1538750" y="581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1554050" y="5922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1621600" y="622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1588200" y="6163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1603475" y="627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1671025" y="657288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1637600" y="6511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1652850" y="6619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1720400" y="6920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1687000" y="68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1702250" y="6967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1769825" y="726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1736400" y="720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1751650" y="731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1819225" y="7616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1785825" y="755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1801050" y="766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1868600" y="796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1835200" y="790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1850475" y="801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1918025" y="8311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1884600" y="82511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1899850" y="835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1967400" y="865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7"/>
            <p:cNvSpPr/>
            <p:nvPr/>
          </p:nvSpPr>
          <p:spPr>
            <a:xfrm>
              <a:off x="1934000" y="859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7"/>
            <p:cNvSpPr/>
            <p:nvPr/>
          </p:nvSpPr>
          <p:spPr>
            <a:xfrm>
              <a:off x="1949250" y="8706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2016800" y="900813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1983400" y="894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1998650" y="905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2066250" y="935538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2032775" y="9294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2048050" y="940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2115600" y="9703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2082200" y="964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2097500" y="975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2165050" y="1005163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2131600" y="9990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2146850" y="10097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2214400" y="10399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2181000" y="1033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2196275" y="10445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2263800" y="10747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7"/>
            <p:cNvSpPr/>
            <p:nvPr/>
          </p:nvSpPr>
          <p:spPr>
            <a:xfrm>
              <a:off x="2230400" y="10686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7"/>
            <p:cNvSpPr/>
            <p:nvPr/>
          </p:nvSpPr>
          <p:spPr>
            <a:xfrm>
              <a:off x="2245675" y="1079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2313250" y="11095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2279775" y="1103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2295075" y="11141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1963550" y="634738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1958500" y="639688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733;p43">
            <a:extLst>
              <a:ext uri="{FF2B5EF4-FFF2-40B4-BE49-F238E27FC236}">
                <a16:creationId xmlns:a16="http://schemas.microsoft.com/office/drawing/2014/main" id="{71D4B832-8ECB-47B3-A620-6D7EFBFCB6ED}"/>
              </a:ext>
            </a:extLst>
          </p:cNvPr>
          <p:cNvSpPr/>
          <p:nvPr/>
        </p:nvSpPr>
        <p:spPr>
          <a:xfrm>
            <a:off x="504126" y="99567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735;p43">
            <a:extLst>
              <a:ext uri="{FF2B5EF4-FFF2-40B4-BE49-F238E27FC236}">
                <a16:creationId xmlns:a16="http://schemas.microsoft.com/office/drawing/2014/main" id="{64992C95-18EC-49D0-853A-0E919807C09A}"/>
              </a:ext>
            </a:extLst>
          </p:cNvPr>
          <p:cNvSpPr txBox="1">
            <a:spLocks/>
          </p:cNvSpPr>
          <p:nvPr/>
        </p:nvSpPr>
        <p:spPr>
          <a:xfrm>
            <a:off x="245220" y="104662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1</a:t>
            </a:r>
          </a:p>
        </p:txBody>
      </p:sp>
      <p:sp>
        <p:nvSpPr>
          <p:cNvPr id="110" name="Google Shape;2969;p50">
            <a:extLst>
              <a:ext uri="{FF2B5EF4-FFF2-40B4-BE49-F238E27FC236}">
                <a16:creationId xmlns:a16="http://schemas.microsoft.com/office/drawing/2014/main" id="{9EB1B705-808B-4D4E-9D60-221E53A5514A}"/>
              </a:ext>
            </a:extLst>
          </p:cNvPr>
          <p:cNvSpPr txBox="1">
            <a:spLocks/>
          </p:cNvSpPr>
          <p:nvPr/>
        </p:nvSpPr>
        <p:spPr>
          <a:xfrm>
            <a:off x="4098105" y="147869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111" name="Google Shape;4547;p61">
            <a:extLst>
              <a:ext uri="{FF2B5EF4-FFF2-40B4-BE49-F238E27FC236}">
                <a16:creationId xmlns:a16="http://schemas.microsoft.com/office/drawing/2014/main" id="{1A395ECA-67D3-45EB-AD70-F3D6AC4B7389}"/>
              </a:ext>
            </a:extLst>
          </p:cNvPr>
          <p:cNvSpPr txBox="1">
            <a:spLocks/>
          </p:cNvSpPr>
          <p:nvPr/>
        </p:nvSpPr>
        <p:spPr>
          <a:xfrm>
            <a:off x="160000" y="142543"/>
            <a:ext cx="3659832" cy="56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ahiana"/>
              <a:buNone/>
              <a:defRPr sz="54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4000"/>
              <a:t>SISTEME </a:t>
            </a:r>
            <a:r>
              <a:rPr lang="ro-RO" sz="4000" b="1">
                <a:solidFill>
                  <a:schemeClr val="accent4"/>
                </a:solidFill>
              </a:rPr>
              <a:t>DE ECUAȚII</a:t>
            </a:r>
            <a:endParaRPr lang="ro-RO" sz="4000" b="1" dirty="0">
              <a:solidFill>
                <a:schemeClr val="accent4"/>
              </a:solidFill>
            </a:endParaRPr>
          </a:p>
        </p:txBody>
      </p:sp>
      <p:grpSp>
        <p:nvGrpSpPr>
          <p:cNvPr id="114" name="Grupare 113">
            <a:extLst>
              <a:ext uri="{FF2B5EF4-FFF2-40B4-BE49-F238E27FC236}">
                <a16:creationId xmlns:a16="http://schemas.microsoft.com/office/drawing/2014/main" id="{192CF338-95CC-4530-9440-E45DB53A9FCF}"/>
              </a:ext>
            </a:extLst>
          </p:cNvPr>
          <p:cNvGrpSpPr/>
          <p:nvPr/>
        </p:nvGrpSpPr>
        <p:grpSpPr>
          <a:xfrm>
            <a:off x="8223566" y="0"/>
            <a:ext cx="721863" cy="652726"/>
            <a:chOff x="5328702" y="498688"/>
            <a:chExt cx="1179424" cy="1004505"/>
          </a:xfrm>
        </p:grpSpPr>
        <p:sp>
          <p:nvSpPr>
            <p:cNvPr id="115" name="Google Shape;2967;p50">
              <a:extLst>
                <a:ext uri="{FF2B5EF4-FFF2-40B4-BE49-F238E27FC236}">
                  <a16:creationId xmlns:a16="http://schemas.microsoft.com/office/drawing/2014/main" id="{494469BB-289D-49B6-A7F7-754442F8EF08}"/>
                </a:ext>
              </a:extLst>
            </p:cNvPr>
            <p:cNvSpPr/>
            <p:nvPr/>
          </p:nvSpPr>
          <p:spPr>
            <a:xfrm>
              <a:off x="5328702" y="498688"/>
              <a:ext cx="1179424" cy="100450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16" name="Google Shape;3002;p50">
              <a:extLst>
                <a:ext uri="{FF2B5EF4-FFF2-40B4-BE49-F238E27FC236}">
                  <a16:creationId xmlns:a16="http://schemas.microsoft.com/office/drawing/2014/main" id="{999DCA36-245F-4417-9480-DE6639BD88EF}"/>
                </a:ext>
              </a:extLst>
            </p:cNvPr>
            <p:cNvGrpSpPr/>
            <p:nvPr/>
          </p:nvGrpSpPr>
          <p:grpSpPr>
            <a:xfrm>
              <a:off x="5614828" y="786817"/>
              <a:ext cx="616814" cy="616841"/>
              <a:chOff x="5266213" y="2878225"/>
              <a:chExt cx="616814" cy="616841"/>
            </a:xfrm>
          </p:grpSpPr>
          <p:sp>
            <p:nvSpPr>
              <p:cNvPr id="118" name="Google Shape;3003;p50">
                <a:extLst>
                  <a:ext uri="{FF2B5EF4-FFF2-40B4-BE49-F238E27FC236}">
                    <a16:creationId xmlns:a16="http://schemas.microsoft.com/office/drawing/2014/main" id="{A6050C98-6751-4F48-ADA6-17190B3E8827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19" name="Google Shape;3004;p50">
                <a:extLst>
                  <a:ext uri="{FF2B5EF4-FFF2-40B4-BE49-F238E27FC236}">
                    <a16:creationId xmlns:a16="http://schemas.microsoft.com/office/drawing/2014/main" id="{924C6CBB-E305-40E4-82F2-9576DD9BA167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0" name="Google Shape;3005;p50">
                <a:extLst>
                  <a:ext uri="{FF2B5EF4-FFF2-40B4-BE49-F238E27FC236}">
                    <a16:creationId xmlns:a16="http://schemas.microsoft.com/office/drawing/2014/main" id="{7F8F23D6-1F20-46E7-9BFB-0DCB8787E133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1" name="Google Shape;3006;p50">
                <a:extLst>
                  <a:ext uri="{FF2B5EF4-FFF2-40B4-BE49-F238E27FC236}">
                    <a16:creationId xmlns:a16="http://schemas.microsoft.com/office/drawing/2014/main" id="{C3F434A7-7567-44AE-9B72-EBC4D9DE5EA3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2" name="Google Shape;3007;p50">
                <a:extLst>
                  <a:ext uri="{FF2B5EF4-FFF2-40B4-BE49-F238E27FC236}">
                    <a16:creationId xmlns:a16="http://schemas.microsoft.com/office/drawing/2014/main" id="{113E700D-662A-43D0-AF2D-D7D23E7E110B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3" name="Google Shape;3008;p50">
                <a:extLst>
                  <a:ext uri="{FF2B5EF4-FFF2-40B4-BE49-F238E27FC236}">
                    <a16:creationId xmlns:a16="http://schemas.microsoft.com/office/drawing/2014/main" id="{9094A13A-0471-4320-B77E-D146A170A533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4" name="Google Shape;3009;p50">
                <a:extLst>
                  <a:ext uri="{FF2B5EF4-FFF2-40B4-BE49-F238E27FC236}">
                    <a16:creationId xmlns:a16="http://schemas.microsoft.com/office/drawing/2014/main" id="{E7A8737C-D418-467D-B69F-8605053B6667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5" name="Google Shape;3010;p50">
                <a:extLst>
                  <a:ext uri="{FF2B5EF4-FFF2-40B4-BE49-F238E27FC236}">
                    <a16:creationId xmlns:a16="http://schemas.microsoft.com/office/drawing/2014/main" id="{0AAC63FC-E91A-4E0C-8DAF-C7B3C54754F3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6" name="Google Shape;3011;p50">
                <a:extLst>
                  <a:ext uri="{FF2B5EF4-FFF2-40B4-BE49-F238E27FC236}">
                    <a16:creationId xmlns:a16="http://schemas.microsoft.com/office/drawing/2014/main" id="{EB5D191C-4BE9-467E-AFEC-1AF927E02EBA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17" name="Google Shape;3033;p50">
              <a:extLst>
                <a:ext uri="{FF2B5EF4-FFF2-40B4-BE49-F238E27FC236}">
                  <a16:creationId xmlns:a16="http://schemas.microsoft.com/office/drawing/2014/main" id="{D7BE4C07-1274-4BCF-9D1D-4595A8C05F00}"/>
                </a:ext>
              </a:extLst>
            </p:cNvPr>
            <p:cNvSpPr txBox="1"/>
            <p:nvPr/>
          </p:nvSpPr>
          <p:spPr>
            <a:xfrm>
              <a:off x="5532143" y="498689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900" dirty="0">
                  <a:solidFill>
                    <a:schemeClr val="accent4">
                      <a:lumMod val="5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100 PUNCTE</a:t>
              </a:r>
              <a:endParaRPr sz="900" dirty="0">
                <a:solidFill>
                  <a:schemeClr val="accent4">
                    <a:lumMod val="5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27" name="Imagine 126">
            <a:hlinkClick r:id="rId4" action="ppaction://hlinksldjump"/>
            <a:extLst>
              <a:ext uri="{FF2B5EF4-FFF2-40B4-BE49-F238E27FC236}">
                <a16:creationId xmlns:a16="http://schemas.microsoft.com/office/drawing/2014/main" id="{29E03A25-A7ED-476C-9DAA-20025CFF6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32678" y="4366019"/>
            <a:ext cx="1053375" cy="636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41"/>
          <p:cNvGrpSpPr/>
          <p:nvPr/>
        </p:nvGrpSpPr>
        <p:grpSpPr>
          <a:xfrm>
            <a:off x="7356381" y="3727002"/>
            <a:ext cx="1759003" cy="859858"/>
            <a:chOff x="6128838" y="577338"/>
            <a:chExt cx="1759003" cy="859858"/>
          </a:xfrm>
        </p:grpSpPr>
        <p:sp>
          <p:nvSpPr>
            <p:cNvPr id="1519" name="Google Shape;1519;p41"/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8149089" y="74004"/>
            <a:ext cx="804655" cy="779233"/>
            <a:chOff x="4823450" y="184250"/>
            <a:chExt cx="1134950" cy="991675"/>
          </a:xfrm>
        </p:grpSpPr>
        <p:sp>
          <p:nvSpPr>
            <p:cNvPr id="1573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1088;p82">
            <a:extLst>
              <a:ext uri="{FF2B5EF4-FFF2-40B4-BE49-F238E27FC236}">
                <a16:creationId xmlns:a16="http://schemas.microsoft.com/office/drawing/2014/main" id="{B7241B1A-18CC-47B2-BCA0-A4E8E0B5E70B}"/>
              </a:ext>
            </a:extLst>
          </p:cNvPr>
          <p:cNvGrpSpPr/>
          <p:nvPr/>
        </p:nvGrpSpPr>
        <p:grpSpPr>
          <a:xfrm>
            <a:off x="1168526" y="467066"/>
            <a:ext cx="7135525" cy="4136434"/>
            <a:chOff x="3358415" y="3361302"/>
            <a:chExt cx="1882758" cy="847064"/>
          </a:xfr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grpSp>
          <p:nvGrpSpPr>
            <p:cNvPr id="142" name="Google Shape;11089;p82">
              <a:extLst>
                <a:ext uri="{FF2B5EF4-FFF2-40B4-BE49-F238E27FC236}">
                  <a16:creationId xmlns:a16="http://schemas.microsoft.com/office/drawing/2014/main" id="{C92923F7-51A1-4587-9CF6-7B901F47EF70}"/>
                </a:ext>
              </a:extLst>
            </p:cNvPr>
            <p:cNvGrpSpPr/>
            <p:nvPr/>
          </p:nvGrpSpPr>
          <p:grpSpPr>
            <a:xfrm>
              <a:off x="3358415" y="3361302"/>
              <a:ext cx="441300" cy="847064"/>
              <a:chOff x="3358415" y="3361302"/>
              <a:chExt cx="441300" cy="847064"/>
            </a:xfrm>
            <a:grpFill/>
          </p:grpSpPr>
          <p:sp>
            <p:nvSpPr>
              <p:cNvPr id="171" name="Google Shape;11090;p82">
                <a:extLst>
                  <a:ext uri="{FF2B5EF4-FFF2-40B4-BE49-F238E27FC236}">
                    <a16:creationId xmlns:a16="http://schemas.microsoft.com/office/drawing/2014/main" id="{36F71DCF-0AC0-4C30-929B-5DFC343FB66C}"/>
                  </a:ext>
                </a:extLst>
              </p:cNvPr>
              <p:cNvSpPr/>
              <p:nvPr/>
            </p:nvSpPr>
            <p:spPr>
              <a:xfrm>
                <a:off x="3358415" y="3361302"/>
                <a:ext cx="441300" cy="136500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Onest Black" pitchFamily="2" charset="-52"/>
                  </a:rPr>
                  <a:t>Ecuația de gradul II</a:t>
                </a:r>
                <a:endParaRPr dirty="0">
                  <a:latin typeface="Onest Black" pitchFamily="2" charset="-52"/>
                </a:endParaRPr>
              </a:p>
            </p:txBody>
          </p:sp>
          <p:sp>
            <p:nvSpPr>
              <p:cNvPr id="172" name="Google Shape;11091;p8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6D08570-A382-4EAE-9252-0BABD74D89C9}"/>
                  </a:ext>
                </a:extLst>
              </p:cNvPr>
              <p:cNvSpPr/>
              <p:nvPr/>
            </p:nvSpPr>
            <p:spPr>
              <a:xfrm>
                <a:off x="3358415" y="3538947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3" action="ppaction://hlinksldjump"/>
                  </a:rPr>
                  <a:t>100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73" name="Google Shape;11092;p8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E473E4D-50E2-40CE-AA14-6F0DD4207C5D}"/>
                  </a:ext>
                </a:extLst>
              </p:cNvPr>
              <p:cNvSpPr/>
              <p:nvPr/>
            </p:nvSpPr>
            <p:spPr>
              <a:xfrm>
                <a:off x="3358415" y="3716591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4" action="ppaction://hlinksldjump"/>
                  </a:rPr>
                  <a:t>100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74" name="Google Shape;11093;p8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2CB2F8A-6296-4EA6-88DE-5E793E27C729}"/>
                  </a:ext>
                </a:extLst>
              </p:cNvPr>
              <p:cNvSpPr/>
              <p:nvPr/>
            </p:nvSpPr>
            <p:spPr>
              <a:xfrm>
                <a:off x="3358415" y="389423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5" action="ppaction://hlinksldjump"/>
                  </a:rPr>
                  <a:t>200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75" name="Google Shape;11094;p8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C1AB54F-6283-4633-97CF-F3B253F2B1A8}"/>
                  </a:ext>
                </a:extLst>
              </p:cNvPr>
              <p:cNvSpPr/>
              <p:nvPr/>
            </p:nvSpPr>
            <p:spPr>
              <a:xfrm>
                <a:off x="3358415" y="407186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6" action="ppaction://hlinksldjump"/>
                  </a:rPr>
                  <a:t>300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143" name="Google Shape;11096;p82">
              <a:extLst>
                <a:ext uri="{FF2B5EF4-FFF2-40B4-BE49-F238E27FC236}">
                  <a16:creationId xmlns:a16="http://schemas.microsoft.com/office/drawing/2014/main" id="{B3E6916A-236B-40C5-9718-18B7AB900B45}"/>
                </a:ext>
              </a:extLst>
            </p:cNvPr>
            <p:cNvGrpSpPr/>
            <p:nvPr/>
          </p:nvGrpSpPr>
          <p:grpSpPr>
            <a:xfrm>
              <a:off x="3838901" y="3361302"/>
              <a:ext cx="441300" cy="847064"/>
              <a:chOff x="3838901" y="3361302"/>
              <a:chExt cx="441300" cy="847064"/>
            </a:xfrm>
            <a:grpFill/>
          </p:grpSpPr>
          <p:sp>
            <p:nvSpPr>
              <p:cNvPr id="165" name="Google Shape;11097;p82">
                <a:extLst>
                  <a:ext uri="{FF2B5EF4-FFF2-40B4-BE49-F238E27FC236}">
                    <a16:creationId xmlns:a16="http://schemas.microsoft.com/office/drawing/2014/main" id="{3EA6CECD-948F-452E-974B-38175045D95E}"/>
                  </a:ext>
                </a:extLst>
              </p:cNvPr>
              <p:cNvSpPr/>
              <p:nvPr/>
            </p:nvSpPr>
            <p:spPr>
              <a:xfrm>
                <a:off x="3838901" y="3361302"/>
                <a:ext cx="441300" cy="136500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ro-RO" dirty="0">
                    <a:latin typeface="Onest Black" pitchFamily="2" charset="-52"/>
                  </a:rPr>
                  <a:t>Funcția de gradul II</a:t>
                </a:r>
              </a:p>
            </p:txBody>
          </p:sp>
          <p:sp>
            <p:nvSpPr>
              <p:cNvPr id="166" name="Google Shape;11098;p8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0B4B7D6-5B17-4FEC-94F6-EA9F99605DF2}"/>
                  </a:ext>
                </a:extLst>
              </p:cNvPr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7" action="ppaction://hlinksldjump"/>
                  </a:rPr>
                  <a:t>100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67" name="Google Shape;11099;p8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7F78705C-C0FE-43DD-BC87-BBD77D167033}"/>
                  </a:ext>
                </a:extLst>
              </p:cNvPr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8" action="ppaction://hlinksldjump"/>
                  </a:rPr>
                  <a:t>100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68" name="Google Shape;11100;p8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E492328-9215-4B7C-A439-E698A724D3CB}"/>
                  </a:ext>
                </a:extLst>
              </p:cNvPr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9" action="ppaction://hlinksldjump"/>
                  </a:rPr>
                  <a:t>200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69" name="Google Shape;11101;p8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D5EF0A8D-2907-44A9-835B-2A3A6BE4AC31}"/>
                  </a:ext>
                </a:extLst>
              </p:cNvPr>
              <p:cNvSpPr/>
              <p:nvPr/>
            </p:nvSpPr>
            <p:spPr>
              <a:xfrm>
                <a:off x="3838901" y="407186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0" action="ppaction://hlinksldjump"/>
                  </a:rPr>
                  <a:t>300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144" name="Google Shape;11103;p82">
              <a:extLst>
                <a:ext uri="{FF2B5EF4-FFF2-40B4-BE49-F238E27FC236}">
                  <a16:creationId xmlns:a16="http://schemas.microsoft.com/office/drawing/2014/main" id="{CB81F802-AE79-48C1-B455-AE94125A277E}"/>
                </a:ext>
              </a:extLst>
            </p:cNvPr>
            <p:cNvGrpSpPr/>
            <p:nvPr/>
          </p:nvGrpSpPr>
          <p:grpSpPr>
            <a:xfrm>
              <a:off x="4319387" y="3361302"/>
              <a:ext cx="441300" cy="847064"/>
              <a:chOff x="4319387" y="3361302"/>
              <a:chExt cx="441300" cy="847064"/>
            </a:xfrm>
            <a:grpFill/>
          </p:grpSpPr>
          <p:sp>
            <p:nvSpPr>
              <p:cNvPr id="159" name="Google Shape;11104;p82">
                <a:extLst>
                  <a:ext uri="{FF2B5EF4-FFF2-40B4-BE49-F238E27FC236}">
                    <a16:creationId xmlns:a16="http://schemas.microsoft.com/office/drawing/2014/main" id="{F1E9839C-2560-4327-952A-4EF7127F195F}"/>
                  </a:ext>
                </a:extLst>
              </p:cNvPr>
              <p:cNvSpPr/>
              <p:nvPr/>
            </p:nvSpPr>
            <p:spPr>
              <a:xfrm>
                <a:off x="4319387" y="3361302"/>
                <a:ext cx="441300" cy="136500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Onest Black" pitchFamily="2" charset="-52"/>
                  </a:rPr>
                  <a:t>Inecuații de gradul II</a:t>
                </a:r>
                <a:endParaRPr dirty="0">
                  <a:latin typeface="Onest Black" pitchFamily="2" charset="-52"/>
                </a:endParaRPr>
              </a:p>
            </p:txBody>
          </p:sp>
          <p:sp>
            <p:nvSpPr>
              <p:cNvPr id="160" name="Google Shape;11105;p8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ED075B9-907B-42F9-BF4F-A7165153AA0D}"/>
                  </a:ext>
                </a:extLst>
              </p:cNvPr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1" action="ppaction://hlinksldjump"/>
                  </a:rPr>
                  <a:t>100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61" name="Google Shape;11106;p8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2B0FB38-DCC1-493B-80E3-46BE134F2332}"/>
                  </a:ext>
                </a:extLst>
              </p:cNvPr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2" action="ppaction://hlinksldjump"/>
                  </a:rPr>
                  <a:t>200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62" name="Google Shape;11107;p8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E818823-F0D7-4430-80E4-1D49CF4971D8}"/>
                  </a:ext>
                </a:extLst>
              </p:cNvPr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3" action="ppaction://hlinksldjump"/>
                  </a:rPr>
                  <a:t>300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63" name="Google Shape;11108;p8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0569612-6AB9-4351-8AD2-2ACB14EB3C40}"/>
                  </a:ext>
                </a:extLst>
              </p:cNvPr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4" action="ppaction://hlinksldjump"/>
                  </a:rPr>
                  <a:t>400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145" name="Google Shape;11110;p82">
              <a:extLst>
                <a:ext uri="{FF2B5EF4-FFF2-40B4-BE49-F238E27FC236}">
                  <a16:creationId xmlns:a16="http://schemas.microsoft.com/office/drawing/2014/main" id="{D2889E27-D673-4664-8672-D3C85CE2B193}"/>
                </a:ext>
              </a:extLst>
            </p:cNvPr>
            <p:cNvGrpSpPr/>
            <p:nvPr/>
          </p:nvGrpSpPr>
          <p:grpSpPr>
            <a:xfrm>
              <a:off x="4799873" y="3361302"/>
              <a:ext cx="441300" cy="847064"/>
              <a:chOff x="4799873" y="3361302"/>
              <a:chExt cx="441300" cy="847064"/>
            </a:xfrm>
            <a:grpFill/>
          </p:grpSpPr>
          <p:sp>
            <p:nvSpPr>
              <p:cNvPr id="153" name="Google Shape;11111;p82">
                <a:extLst>
                  <a:ext uri="{FF2B5EF4-FFF2-40B4-BE49-F238E27FC236}">
                    <a16:creationId xmlns:a16="http://schemas.microsoft.com/office/drawing/2014/main" id="{1BEB002D-4ED1-4298-8EDE-A2F3A8976B86}"/>
                  </a:ext>
                </a:extLst>
              </p:cNvPr>
              <p:cNvSpPr/>
              <p:nvPr/>
            </p:nvSpPr>
            <p:spPr>
              <a:xfrm>
                <a:off x="4799873" y="3361302"/>
                <a:ext cx="441300" cy="136500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Onest Black" pitchFamily="2" charset="-52"/>
                  </a:rPr>
                  <a:t>Sisteme de ecuații</a:t>
                </a:r>
                <a:endParaRPr dirty="0">
                  <a:latin typeface="Onest Black" pitchFamily="2" charset="-52"/>
                </a:endParaRPr>
              </a:p>
            </p:txBody>
          </p:sp>
          <p:sp>
            <p:nvSpPr>
              <p:cNvPr id="154" name="Google Shape;11112;p82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D1BF9CAF-5A27-4CEC-A3A2-A60168731541}"/>
                  </a:ext>
                </a:extLst>
              </p:cNvPr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5" action="ppaction://hlinksldjump"/>
                  </a:rPr>
                  <a:t>100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55" name="Google Shape;11113;p8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BE1C2A14-51CD-4D54-B6E7-F6C283BA623A}"/>
                  </a:ext>
                </a:extLst>
              </p:cNvPr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6" action="ppaction://hlinksldjump"/>
                  </a:rPr>
                  <a:t>200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56" name="Google Shape;11114;p82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A55D03F3-00AF-48A2-91EE-8C4EBA385DE6}"/>
                  </a:ext>
                </a:extLst>
              </p:cNvPr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7" action="ppaction://hlinksldjump"/>
                  </a:rPr>
                  <a:t>300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57" name="Google Shape;11115;p8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DE965104-0E48-4FCB-BF2A-A883C7E22B9E}"/>
                  </a:ext>
                </a:extLst>
              </p:cNvPr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grpFill/>
              <a:ln>
                <a:solidFill>
                  <a:schemeClr val="accent2">
                    <a:lumMod val="1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dirty="0">
                    <a:latin typeface="Bookman Old Style" panose="02050604050505020204" pitchFamily="18" charset="0"/>
                    <a:hlinkClick r:id="rId18" action="ppaction://hlinksldjump"/>
                  </a:rPr>
                  <a:t>400</a:t>
                </a:r>
                <a:endParaRPr dirty="0">
                  <a:latin typeface="Bookman Old Style" panose="02050604050505020204" pitchFamily="18" charset="0"/>
                </a:endParaRPr>
              </a:p>
            </p:txBody>
          </p: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90B7274D-58DF-4C0D-BE16-F6B87A3975A3}"/>
              </a:ext>
            </a:extLst>
          </p:cNvPr>
          <p:cNvSpPr/>
          <p:nvPr/>
        </p:nvSpPr>
        <p:spPr>
          <a:xfrm>
            <a:off x="512677" y="2271466"/>
            <a:ext cx="536892" cy="5277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0000500000000000000" pitchFamily="2" charset="0"/>
              </a:rPr>
              <a:t>2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F85282E2-9F37-4B2E-AF1E-F544FB617572}"/>
              </a:ext>
            </a:extLst>
          </p:cNvPr>
          <p:cNvSpPr/>
          <p:nvPr/>
        </p:nvSpPr>
        <p:spPr>
          <a:xfrm>
            <a:off x="512677" y="1405483"/>
            <a:ext cx="536892" cy="5277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0000500000000000000" pitchFamily="2" charset="0"/>
              </a:rPr>
              <a:t>1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F988A93E-1CC9-4994-BE9F-5982BA9400B6}"/>
              </a:ext>
            </a:extLst>
          </p:cNvPr>
          <p:cNvSpPr/>
          <p:nvPr/>
        </p:nvSpPr>
        <p:spPr>
          <a:xfrm>
            <a:off x="512677" y="3137449"/>
            <a:ext cx="536892" cy="5277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0000500000000000000" pitchFamily="2" charset="0"/>
              </a:rPr>
              <a:t>3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33F469B-48CB-481D-A076-F6B3BD4F8837}"/>
              </a:ext>
            </a:extLst>
          </p:cNvPr>
          <p:cNvSpPr/>
          <p:nvPr/>
        </p:nvSpPr>
        <p:spPr>
          <a:xfrm>
            <a:off x="512677" y="4002231"/>
            <a:ext cx="536892" cy="5277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0000500000000000000" pitchFamily="2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61"/>
          <p:cNvSpPr txBox="1">
            <a:spLocks noGrp="1"/>
          </p:cNvSpPr>
          <p:nvPr>
            <p:ph type="title"/>
          </p:nvPr>
        </p:nvSpPr>
        <p:spPr>
          <a:xfrm>
            <a:off x="160000" y="142543"/>
            <a:ext cx="4812542" cy="5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SISTEME</a:t>
            </a:r>
            <a:r>
              <a:rPr lang="en" sz="4000" dirty="0"/>
              <a:t> </a:t>
            </a:r>
            <a:r>
              <a:rPr lang="ro-RO" sz="4000" b="1" dirty="0">
                <a:solidFill>
                  <a:schemeClr val="accent4"/>
                </a:solidFill>
              </a:rPr>
              <a:t>DE ECUAȚII</a:t>
            </a:r>
            <a:endParaRPr sz="4000" b="1" dirty="0">
              <a:solidFill>
                <a:schemeClr val="accent4"/>
              </a:solidFill>
            </a:endParaRPr>
          </a:p>
        </p:txBody>
      </p:sp>
      <p:grpSp>
        <p:nvGrpSpPr>
          <p:cNvPr id="4548" name="Google Shape;4548;p61"/>
          <p:cNvGrpSpPr/>
          <p:nvPr/>
        </p:nvGrpSpPr>
        <p:grpSpPr>
          <a:xfrm>
            <a:off x="417676" y="1959162"/>
            <a:ext cx="1321050" cy="759275"/>
            <a:chOff x="963200" y="2571738"/>
            <a:chExt cx="1321050" cy="759275"/>
          </a:xfrm>
        </p:grpSpPr>
        <p:sp>
          <p:nvSpPr>
            <p:cNvPr id="4549" name="Google Shape;4549;p61"/>
            <p:cNvSpPr/>
            <p:nvPr/>
          </p:nvSpPr>
          <p:spPr>
            <a:xfrm>
              <a:off x="1350838" y="3291988"/>
              <a:ext cx="21450" cy="39025"/>
            </a:xfrm>
            <a:custGeom>
              <a:avLst/>
              <a:gdLst/>
              <a:ahLst/>
              <a:cxnLst/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1"/>
            <p:cNvSpPr/>
            <p:nvPr/>
          </p:nvSpPr>
          <p:spPr>
            <a:xfrm>
              <a:off x="1056825" y="3277863"/>
              <a:ext cx="47175" cy="14125"/>
            </a:xfrm>
            <a:custGeom>
              <a:avLst/>
              <a:gdLst/>
              <a:ahLst/>
              <a:cxnLst/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1"/>
            <p:cNvSpPr/>
            <p:nvPr/>
          </p:nvSpPr>
          <p:spPr>
            <a:xfrm>
              <a:off x="963200" y="2684463"/>
              <a:ext cx="87025" cy="128500"/>
            </a:xfrm>
            <a:custGeom>
              <a:avLst/>
              <a:gdLst/>
              <a:ahLst/>
              <a:cxnLst/>
              <a:rect l="l" t="t" r="r" b="b"/>
              <a:pathLst>
                <a:path w="3481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1"/>
            <p:cNvSpPr/>
            <p:nvPr/>
          </p:nvSpPr>
          <p:spPr>
            <a:xfrm>
              <a:off x="1114025" y="2727738"/>
              <a:ext cx="38275" cy="14575"/>
            </a:xfrm>
            <a:custGeom>
              <a:avLst/>
              <a:gdLst/>
              <a:ahLst/>
              <a:cxnLst/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1"/>
            <p:cNvSpPr/>
            <p:nvPr/>
          </p:nvSpPr>
          <p:spPr>
            <a:xfrm>
              <a:off x="1119025" y="2765838"/>
              <a:ext cx="29350" cy="9875"/>
            </a:xfrm>
            <a:custGeom>
              <a:avLst/>
              <a:gdLst/>
              <a:ahLst/>
              <a:cxnLst/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1"/>
            <p:cNvSpPr/>
            <p:nvPr/>
          </p:nvSpPr>
          <p:spPr>
            <a:xfrm>
              <a:off x="1256150" y="2699613"/>
              <a:ext cx="43025" cy="83025"/>
            </a:xfrm>
            <a:custGeom>
              <a:avLst/>
              <a:gdLst/>
              <a:ahLst/>
              <a:cxnLst/>
              <a:rect l="l" t="t" r="r" b="b"/>
              <a:pathLst>
                <a:path w="1721" h="3321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1"/>
            <p:cNvSpPr/>
            <p:nvPr/>
          </p:nvSpPr>
          <p:spPr>
            <a:xfrm>
              <a:off x="1327725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1"/>
            <p:cNvSpPr/>
            <p:nvPr/>
          </p:nvSpPr>
          <p:spPr>
            <a:xfrm>
              <a:off x="1365050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1"/>
            <p:cNvSpPr/>
            <p:nvPr/>
          </p:nvSpPr>
          <p:spPr>
            <a:xfrm>
              <a:off x="1367800" y="2699663"/>
              <a:ext cx="61550" cy="90025"/>
            </a:xfrm>
            <a:custGeom>
              <a:avLst/>
              <a:gdLst/>
              <a:ahLst/>
              <a:cxnLst/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1"/>
            <p:cNvSpPr/>
            <p:nvPr/>
          </p:nvSpPr>
          <p:spPr>
            <a:xfrm>
              <a:off x="1483150" y="2646113"/>
              <a:ext cx="51250" cy="63600"/>
            </a:xfrm>
            <a:custGeom>
              <a:avLst/>
              <a:gdLst/>
              <a:ahLst/>
              <a:cxnLst/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1"/>
            <p:cNvSpPr/>
            <p:nvPr/>
          </p:nvSpPr>
          <p:spPr>
            <a:xfrm>
              <a:off x="1583775" y="2591438"/>
              <a:ext cx="92100" cy="335125"/>
            </a:xfrm>
            <a:custGeom>
              <a:avLst/>
              <a:gdLst/>
              <a:ahLst/>
              <a:cxnLst/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1"/>
            <p:cNvSpPr/>
            <p:nvPr/>
          </p:nvSpPr>
          <p:spPr>
            <a:xfrm>
              <a:off x="1685825" y="2640688"/>
              <a:ext cx="64300" cy="73500"/>
            </a:xfrm>
            <a:custGeom>
              <a:avLst/>
              <a:gdLst/>
              <a:ahLst/>
              <a:cxnLst/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1"/>
            <p:cNvSpPr/>
            <p:nvPr/>
          </p:nvSpPr>
          <p:spPr>
            <a:xfrm>
              <a:off x="1666275" y="2748638"/>
              <a:ext cx="104900" cy="14200"/>
            </a:xfrm>
            <a:custGeom>
              <a:avLst/>
              <a:gdLst/>
              <a:ahLst/>
              <a:cxnLst/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1"/>
            <p:cNvSpPr/>
            <p:nvPr/>
          </p:nvSpPr>
          <p:spPr>
            <a:xfrm>
              <a:off x="1695300" y="2798988"/>
              <a:ext cx="66925" cy="76525"/>
            </a:xfrm>
            <a:custGeom>
              <a:avLst/>
              <a:gdLst/>
              <a:ahLst/>
              <a:cxnLst/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1"/>
            <p:cNvSpPr/>
            <p:nvPr/>
          </p:nvSpPr>
          <p:spPr>
            <a:xfrm>
              <a:off x="1767975" y="2598513"/>
              <a:ext cx="90675" cy="329450"/>
            </a:xfrm>
            <a:custGeom>
              <a:avLst/>
              <a:gdLst/>
              <a:ahLst/>
              <a:cxnLst/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1"/>
            <p:cNvSpPr/>
            <p:nvPr/>
          </p:nvSpPr>
          <p:spPr>
            <a:xfrm>
              <a:off x="1098225" y="3022763"/>
              <a:ext cx="62525" cy="15850"/>
            </a:xfrm>
            <a:custGeom>
              <a:avLst/>
              <a:gdLst/>
              <a:ahLst/>
              <a:cxnLst/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1"/>
            <p:cNvSpPr/>
            <p:nvPr/>
          </p:nvSpPr>
          <p:spPr>
            <a:xfrm>
              <a:off x="1106025" y="3058838"/>
              <a:ext cx="54650" cy="14400"/>
            </a:xfrm>
            <a:custGeom>
              <a:avLst/>
              <a:gdLst/>
              <a:ahLst/>
              <a:cxnLst/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1"/>
            <p:cNvSpPr/>
            <p:nvPr/>
          </p:nvSpPr>
          <p:spPr>
            <a:xfrm>
              <a:off x="1250925" y="2985338"/>
              <a:ext cx="50975" cy="106800"/>
            </a:xfrm>
            <a:custGeom>
              <a:avLst/>
              <a:gdLst/>
              <a:ahLst/>
              <a:cxnLst/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1"/>
            <p:cNvSpPr/>
            <p:nvPr/>
          </p:nvSpPr>
          <p:spPr>
            <a:xfrm>
              <a:off x="1339450" y="2992463"/>
              <a:ext cx="15775" cy="96400"/>
            </a:xfrm>
            <a:custGeom>
              <a:avLst/>
              <a:gdLst/>
              <a:ahLst/>
              <a:cxnLst/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1"/>
            <p:cNvSpPr/>
            <p:nvPr/>
          </p:nvSpPr>
          <p:spPr>
            <a:xfrm>
              <a:off x="1388275" y="2996663"/>
              <a:ext cx="15500" cy="88500"/>
            </a:xfrm>
            <a:custGeom>
              <a:avLst/>
              <a:gdLst/>
              <a:ahLst/>
              <a:cxnLst/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1"/>
            <p:cNvSpPr/>
            <p:nvPr/>
          </p:nvSpPr>
          <p:spPr>
            <a:xfrm>
              <a:off x="1391150" y="2980338"/>
              <a:ext cx="66975" cy="100425"/>
            </a:xfrm>
            <a:custGeom>
              <a:avLst/>
              <a:gdLst/>
              <a:ahLst/>
              <a:cxnLst/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1"/>
            <p:cNvSpPr/>
            <p:nvPr/>
          </p:nvSpPr>
          <p:spPr>
            <a:xfrm>
              <a:off x="1516525" y="2918988"/>
              <a:ext cx="54350" cy="86100"/>
            </a:xfrm>
            <a:custGeom>
              <a:avLst/>
              <a:gdLst/>
              <a:ahLst/>
              <a:cxnLst/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1"/>
            <p:cNvSpPr/>
            <p:nvPr/>
          </p:nvSpPr>
          <p:spPr>
            <a:xfrm>
              <a:off x="1628350" y="2996763"/>
              <a:ext cx="63600" cy="71800"/>
            </a:xfrm>
            <a:custGeom>
              <a:avLst/>
              <a:gdLst/>
              <a:ahLst/>
              <a:cxnLst/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1"/>
            <p:cNvSpPr/>
            <p:nvPr/>
          </p:nvSpPr>
          <p:spPr>
            <a:xfrm>
              <a:off x="1611600" y="2996688"/>
              <a:ext cx="88950" cy="88175"/>
            </a:xfrm>
            <a:custGeom>
              <a:avLst/>
              <a:gdLst/>
              <a:ahLst/>
              <a:cxnLst/>
              <a:rect l="l" t="t" r="r" b="b"/>
              <a:pathLst>
                <a:path w="3558" h="3527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1"/>
            <p:cNvSpPr/>
            <p:nvPr/>
          </p:nvSpPr>
          <p:spPr>
            <a:xfrm>
              <a:off x="1762250" y="2987163"/>
              <a:ext cx="93550" cy="90025"/>
            </a:xfrm>
            <a:custGeom>
              <a:avLst/>
              <a:gdLst/>
              <a:ahLst/>
              <a:cxnLst/>
              <a:rect l="l" t="t" r="r" b="b"/>
              <a:pathLst>
                <a:path w="3742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1"/>
            <p:cNvSpPr/>
            <p:nvPr/>
          </p:nvSpPr>
          <p:spPr>
            <a:xfrm>
              <a:off x="1886025" y="3050388"/>
              <a:ext cx="15925" cy="26150"/>
            </a:xfrm>
            <a:custGeom>
              <a:avLst/>
              <a:gdLst/>
              <a:ahLst/>
              <a:cxnLst/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1"/>
            <p:cNvSpPr/>
            <p:nvPr/>
          </p:nvSpPr>
          <p:spPr>
            <a:xfrm>
              <a:off x="1931475" y="2978438"/>
              <a:ext cx="71725" cy="114400"/>
            </a:xfrm>
            <a:custGeom>
              <a:avLst/>
              <a:gdLst/>
              <a:ahLst/>
              <a:cxnLst/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1"/>
            <p:cNvSpPr/>
            <p:nvPr/>
          </p:nvSpPr>
          <p:spPr>
            <a:xfrm>
              <a:off x="2008050" y="2990238"/>
              <a:ext cx="70950" cy="66250"/>
            </a:xfrm>
            <a:custGeom>
              <a:avLst/>
              <a:gdLst/>
              <a:ahLst/>
              <a:cxnLst/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1"/>
            <p:cNvSpPr/>
            <p:nvPr/>
          </p:nvSpPr>
          <p:spPr>
            <a:xfrm>
              <a:off x="2067750" y="2996613"/>
              <a:ext cx="9875" cy="96600"/>
            </a:xfrm>
            <a:custGeom>
              <a:avLst/>
              <a:gdLst/>
              <a:ahLst/>
              <a:cxnLst/>
              <a:rect l="l" t="t" r="r" b="b"/>
              <a:pathLst>
                <a:path w="395" h="3864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1"/>
            <p:cNvSpPr/>
            <p:nvPr/>
          </p:nvSpPr>
          <p:spPr>
            <a:xfrm>
              <a:off x="2103600" y="2993638"/>
              <a:ext cx="67500" cy="96500"/>
            </a:xfrm>
            <a:custGeom>
              <a:avLst/>
              <a:gdLst/>
              <a:ahLst/>
              <a:cxnLst/>
              <a:rect l="l" t="t" r="r" b="b"/>
              <a:pathLst>
                <a:path w="2700" h="3860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1"/>
            <p:cNvSpPr/>
            <p:nvPr/>
          </p:nvSpPr>
          <p:spPr>
            <a:xfrm>
              <a:off x="1106625" y="3231363"/>
              <a:ext cx="54725" cy="14275"/>
            </a:xfrm>
            <a:custGeom>
              <a:avLst/>
              <a:gdLst/>
              <a:ahLst/>
              <a:cxnLst/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1"/>
            <p:cNvSpPr/>
            <p:nvPr/>
          </p:nvSpPr>
          <p:spPr>
            <a:xfrm>
              <a:off x="1260000" y="3201413"/>
              <a:ext cx="57875" cy="114650"/>
            </a:xfrm>
            <a:custGeom>
              <a:avLst/>
              <a:gdLst/>
              <a:ahLst/>
              <a:cxnLst/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1"/>
            <p:cNvSpPr/>
            <p:nvPr/>
          </p:nvSpPr>
          <p:spPr>
            <a:xfrm>
              <a:off x="1405250" y="3198588"/>
              <a:ext cx="61850" cy="105875"/>
            </a:xfrm>
            <a:custGeom>
              <a:avLst/>
              <a:gdLst/>
              <a:ahLst/>
              <a:cxnLst/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1"/>
            <p:cNvSpPr/>
            <p:nvPr/>
          </p:nvSpPr>
          <p:spPr>
            <a:xfrm>
              <a:off x="1478275" y="3191913"/>
              <a:ext cx="70250" cy="110300"/>
            </a:xfrm>
            <a:custGeom>
              <a:avLst/>
              <a:gdLst/>
              <a:ahLst/>
              <a:cxnLst/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1"/>
            <p:cNvSpPr/>
            <p:nvPr/>
          </p:nvSpPr>
          <p:spPr>
            <a:xfrm>
              <a:off x="1978175" y="2571738"/>
              <a:ext cx="306075" cy="346450"/>
            </a:xfrm>
            <a:custGeom>
              <a:avLst/>
              <a:gdLst/>
              <a:ahLst/>
              <a:cxnLst/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1"/>
            <p:cNvSpPr/>
            <p:nvPr/>
          </p:nvSpPr>
          <p:spPr>
            <a:xfrm>
              <a:off x="2111175" y="2754988"/>
              <a:ext cx="166025" cy="155650"/>
            </a:xfrm>
            <a:custGeom>
              <a:avLst/>
              <a:gdLst/>
              <a:ahLst/>
              <a:cxnLst/>
              <a:rect l="l" t="t" r="r" b="b"/>
              <a:pathLst>
                <a:path w="6641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1"/>
            <p:cNvSpPr/>
            <p:nvPr/>
          </p:nvSpPr>
          <p:spPr>
            <a:xfrm>
              <a:off x="2143275" y="2844863"/>
              <a:ext cx="56150" cy="66125"/>
            </a:xfrm>
            <a:custGeom>
              <a:avLst/>
              <a:gdLst/>
              <a:ahLst/>
              <a:cxnLst/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1"/>
            <p:cNvSpPr/>
            <p:nvPr/>
          </p:nvSpPr>
          <p:spPr>
            <a:xfrm>
              <a:off x="2169425" y="2802538"/>
              <a:ext cx="91125" cy="119625"/>
            </a:xfrm>
            <a:custGeom>
              <a:avLst/>
              <a:gdLst/>
              <a:ahLst/>
              <a:cxnLst/>
              <a:rect l="l" t="t" r="r" b="b"/>
              <a:pathLst>
                <a:path w="3645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1"/>
            <p:cNvSpPr/>
            <p:nvPr/>
          </p:nvSpPr>
          <p:spPr>
            <a:xfrm>
              <a:off x="2211500" y="2770438"/>
              <a:ext cx="65350" cy="90950"/>
            </a:xfrm>
            <a:custGeom>
              <a:avLst/>
              <a:gdLst/>
              <a:ahLst/>
              <a:cxnLst/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8" name="Google Shape;4588;p61"/>
          <p:cNvGrpSpPr/>
          <p:nvPr/>
        </p:nvGrpSpPr>
        <p:grpSpPr>
          <a:xfrm>
            <a:off x="1604701" y="3736129"/>
            <a:ext cx="500925" cy="995200"/>
            <a:chOff x="7010325" y="2172800"/>
            <a:chExt cx="500925" cy="995200"/>
          </a:xfrm>
        </p:grpSpPr>
        <p:sp>
          <p:nvSpPr>
            <p:cNvPr id="4589" name="Google Shape;4589;p61"/>
            <p:cNvSpPr/>
            <p:nvPr/>
          </p:nvSpPr>
          <p:spPr>
            <a:xfrm>
              <a:off x="7292625" y="219560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1"/>
            <p:cNvSpPr/>
            <p:nvPr/>
          </p:nvSpPr>
          <p:spPr>
            <a:xfrm>
              <a:off x="7292700" y="222962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1"/>
            <p:cNvSpPr/>
            <p:nvPr/>
          </p:nvSpPr>
          <p:spPr>
            <a:xfrm>
              <a:off x="7391850" y="219560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1"/>
            <p:cNvSpPr/>
            <p:nvPr/>
          </p:nvSpPr>
          <p:spPr>
            <a:xfrm>
              <a:off x="7023100" y="294452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1"/>
            <p:cNvSpPr/>
            <p:nvPr/>
          </p:nvSpPr>
          <p:spPr>
            <a:xfrm>
              <a:off x="7055900" y="306560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1"/>
            <p:cNvSpPr/>
            <p:nvPr/>
          </p:nvSpPr>
          <p:spPr>
            <a:xfrm>
              <a:off x="7138700" y="312222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1"/>
            <p:cNvSpPr/>
            <p:nvPr/>
          </p:nvSpPr>
          <p:spPr>
            <a:xfrm>
              <a:off x="7039975" y="231065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1"/>
            <p:cNvSpPr/>
            <p:nvPr/>
          </p:nvSpPr>
          <p:spPr>
            <a:xfrm>
              <a:off x="7119775" y="233880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1"/>
            <p:cNvSpPr/>
            <p:nvPr/>
          </p:nvSpPr>
          <p:spPr>
            <a:xfrm>
              <a:off x="7279875" y="220680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1"/>
            <p:cNvSpPr/>
            <p:nvPr/>
          </p:nvSpPr>
          <p:spPr>
            <a:xfrm>
              <a:off x="7379500" y="217280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1"/>
            <p:cNvSpPr/>
            <p:nvPr/>
          </p:nvSpPr>
          <p:spPr>
            <a:xfrm>
              <a:off x="7010325" y="299630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1"/>
            <p:cNvSpPr/>
            <p:nvPr/>
          </p:nvSpPr>
          <p:spPr>
            <a:xfrm>
              <a:off x="7027400" y="228782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1"/>
            <p:cNvSpPr/>
            <p:nvPr/>
          </p:nvSpPr>
          <p:spPr>
            <a:xfrm>
              <a:off x="7107600" y="231605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61"/>
          <p:cNvGrpSpPr/>
          <p:nvPr/>
        </p:nvGrpSpPr>
        <p:grpSpPr>
          <a:xfrm>
            <a:off x="772351" y="884336"/>
            <a:ext cx="1824379" cy="713734"/>
            <a:chOff x="1289654" y="559107"/>
            <a:chExt cx="1824379" cy="713734"/>
          </a:xfrm>
        </p:grpSpPr>
        <p:sp>
          <p:nvSpPr>
            <p:cNvPr id="4603" name="Google Shape;4603;p61"/>
            <p:cNvSpPr/>
            <p:nvPr/>
          </p:nvSpPr>
          <p:spPr>
            <a:xfrm rot="-3757207">
              <a:off x="1926268" y="122294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1"/>
            <p:cNvSpPr/>
            <p:nvPr/>
          </p:nvSpPr>
          <p:spPr>
            <a:xfrm rot="-3757207">
              <a:off x="2824970" y="584797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1"/>
            <p:cNvSpPr/>
            <p:nvPr/>
          </p:nvSpPr>
          <p:spPr>
            <a:xfrm rot="-3757207">
              <a:off x="1990337" y="1208290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1"/>
            <p:cNvSpPr/>
            <p:nvPr/>
          </p:nvSpPr>
          <p:spPr>
            <a:xfrm rot="-3757207">
              <a:off x="2435743" y="943309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1"/>
            <p:cNvSpPr/>
            <p:nvPr/>
          </p:nvSpPr>
          <p:spPr>
            <a:xfrm rot="-3757207">
              <a:off x="2231947" y="1107553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1"/>
            <p:cNvSpPr/>
            <p:nvPr/>
          </p:nvSpPr>
          <p:spPr>
            <a:xfrm rot="-3757207">
              <a:off x="2174341" y="1138867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1"/>
            <p:cNvSpPr/>
            <p:nvPr/>
          </p:nvSpPr>
          <p:spPr>
            <a:xfrm rot="-3757207">
              <a:off x="2114656" y="1166173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1"/>
            <p:cNvSpPr/>
            <p:nvPr/>
          </p:nvSpPr>
          <p:spPr>
            <a:xfrm rot="-3757207">
              <a:off x="2053320" y="1189341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1"/>
            <p:cNvSpPr/>
            <p:nvPr/>
          </p:nvSpPr>
          <p:spPr>
            <a:xfrm rot="-3757207">
              <a:off x="2287315" y="1072141"/>
              <a:ext cx="32226" cy="21401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1"/>
            <p:cNvSpPr/>
            <p:nvPr/>
          </p:nvSpPr>
          <p:spPr>
            <a:xfrm rot="-3757207">
              <a:off x="2389419" y="98994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1"/>
            <p:cNvSpPr/>
            <p:nvPr/>
          </p:nvSpPr>
          <p:spPr>
            <a:xfrm rot="-3757207">
              <a:off x="2958264" y="560472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1"/>
            <p:cNvSpPr/>
            <p:nvPr/>
          </p:nvSpPr>
          <p:spPr>
            <a:xfrm rot="-3757207">
              <a:off x="3026465" y="570584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1"/>
            <p:cNvSpPr/>
            <p:nvPr/>
          </p:nvSpPr>
          <p:spPr>
            <a:xfrm rot="-3757207">
              <a:off x="2706560" y="650207"/>
              <a:ext cx="32501" cy="20826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1"/>
            <p:cNvSpPr/>
            <p:nvPr/>
          </p:nvSpPr>
          <p:spPr>
            <a:xfrm rot="-3757207">
              <a:off x="2890286" y="566249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1"/>
            <p:cNvSpPr/>
            <p:nvPr/>
          </p:nvSpPr>
          <p:spPr>
            <a:xfrm rot="-3757207">
              <a:off x="2763283" y="613293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1"/>
            <p:cNvSpPr/>
            <p:nvPr/>
          </p:nvSpPr>
          <p:spPr>
            <a:xfrm rot="-3757207">
              <a:off x="2564272" y="791765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1"/>
            <p:cNvSpPr/>
            <p:nvPr/>
          </p:nvSpPr>
          <p:spPr>
            <a:xfrm rot="-3757207">
              <a:off x="2479443" y="893880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1"/>
            <p:cNvSpPr/>
            <p:nvPr/>
          </p:nvSpPr>
          <p:spPr>
            <a:xfrm rot="-3757207">
              <a:off x="2521869" y="842968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1"/>
            <p:cNvSpPr/>
            <p:nvPr/>
          </p:nvSpPr>
          <p:spPr>
            <a:xfrm rot="-3757207">
              <a:off x="1535467" y="1216206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1"/>
            <p:cNvSpPr/>
            <p:nvPr/>
          </p:nvSpPr>
          <p:spPr>
            <a:xfrm rot="-3757207">
              <a:off x="2655313" y="69381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1"/>
            <p:cNvSpPr/>
            <p:nvPr/>
          </p:nvSpPr>
          <p:spPr>
            <a:xfrm rot="-3757207">
              <a:off x="3087585" y="594985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1"/>
            <p:cNvSpPr/>
            <p:nvPr/>
          </p:nvSpPr>
          <p:spPr>
            <a:xfrm rot="-3757207">
              <a:off x="2608299" y="741608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1"/>
            <p:cNvSpPr/>
            <p:nvPr/>
          </p:nvSpPr>
          <p:spPr>
            <a:xfrm rot="-3757207">
              <a:off x="2339918" y="1032927"/>
              <a:ext cx="32901" cy="19901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1"/>
            <p:cNvSpPr/>
            <p:nvPr/>
          </p:nvSpPr>
          <p:spPr>
            <a:xfrm rot="-3757207">
              <a:off x="1352803" y="1144076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1"/>
            <p:cNvSpPr/>
            <p:nvPr/>
          </p:nvSpPr>
          <p:spPr>
            <a:xfrm rot="-3757207">
              <a:off x="1411743" y="1175306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1"/>
            <p:cNvSpPr/>
            <p:nvPr/>
          </p:nvSpPr>
          <p:spPr>
            <a:xfrm rot="-3757207">
              <a:off x="1298676" y="1102947"/>
              <a:ext cx="19326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1"/>
            <p:cNvSpPr/>
            <p:nvPr/>
          </p:nvSpPr>
          <p:spPr>
            <a:xfrm rot="-3757207">
              <a:off x="1861364" y="1233161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1"/>
            <p:cNvSpPr/>
            <p:nvPr/>
          </p:nvSpPr>
          <p:spPr>
            <a:xfrm rot="-3757207">
              <a:off x="1599757" y="1228975"/>
              <a:ext cx="19476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1"/>
            <p:cNvSpPr/>
            <p:nvPr/>
          </p:nvSpPr>
          <p:spPr>
            <a:xfrm rot="-3757207">
              <a:off x="1795919" y="1239057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1"/>
            <p:cNvSpPr/>
            <p:nvPr/>
          </p:nvSpPr>
          <p:spPr>
            <a:xfrm rot="-3757207">
              <a:off x="1730292" y="1240291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1"/>
            <p:cNvSpPr/>
            <p:nvPr/>
          </p:nvSpPr>
          <p:spPr>
            <a:xfrm rot="-3757207">
              <a:off x="1664737" y="1236977"/>
              <a:ext cx="21201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1"/>
            <p:cNvSpPr/>
            <p:nvPr/>
          </p:nvSpPr>
          <p:spPr>
            <a:xfrm rot="-3757207">
              <a:off x="1470656" y="1200065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733;p43">
            <a:extLst>
              <a:ext uri="{FF2B5EF4-FFF2-40B4-BE49-F238E27FC236}">
                <a16:creationId xmlns:a16="http://schemas.microsoft.com/office/drawing/2014/main" id="{F8661690-10C7-483D-8EC7-47052A60FE79}"/>
              </a:ext>
            </a:extLst>
          </p:cNvPr>
          <p:cNvSpPr/>
          <p:nvPr/>
        </p:nvSpPr>
        <p:spPr>
          <a:xfrm>
            <a:off x="953694" y="76798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735;p43">
            <a:extLst>
              <a:ext uri="{FF2B5EF4-FFF2-40B4-BE49-F238E27FC236}">
                <a16:creationId xmlns:a16="http://schemas.microsoft.com/office/drawing/2014/main" id="{B61D11D6-AB2E-47C1-9EC2-CD082A1C2F4A}"/>
              </a:ext>
            </a:extLst>
          </p:cNvPr>
          <p:cNvSpPr txBox="1">
            <a:spLocks/>
          </p:cNvSpPr>
          <p:nvPr/>
        </p:nvSpPr>
        <p:spPr>
          <a:xfrm>
            <a:off x="694788" y="81893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2</a:t>
            </a:r>
          </a:p>
        </p:txBody>
      </p:sp>
      <p:sp>
        <p:nvSpPr>
          <p:cNvPr id="94" name="Google Shape;5364;p67">
            <a:extLst>
              <a:ext uri="{FF2B5EF4-FFF2-40B4-BE49-F238E27FC236}">
                <a16:creationId xmlns:a16="http://schemas.microsoft.com/office/drawing/2014/main" id="{9FE758B4-27D3-437D-B32A-881C54EA9F9D}"/>
              </a:ext>
            </a:extLst>
          </p:cNvPr>
          <p:cNvSpPr txBox="1">
            <a:spLocks/>
          </p:cNvSpPr>
          <p:nvPr/>
        </p:nvSpPr>
        <p:spPr>
          <a:xfrm>
            <a:off x="2041026" y="1628640"/>
            <a:ext cx="4999301" cy="1511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ro-RO" sz="2000" dirty="0">
                <a:latin typeface="Didact Gothic" panose="020B0604020202020204" charset="0"/>
              </a:rPr>
              <a:t>Rezolvați cu ajutorul sistemelor de ecuații:</a:t>
            </a:r>
          </a:p>
          <a:p>
            <a:pPr algn="ctr">
              <a:spcAft>
                <a:spcPts val="1600"/>
              </a:spcAft>
            </a:pPr>
            <a:r>
              <a:rPr lang="ro-MD" sz="2000" b="1" dirty="0">
                <a:latin typeface="Didact Gothic" panose="020B0604020202020204" charset="0"/>
              </a:rPr>
              <a:t>Suma pătratelor a două numere întregi consecutive este egală cu 61. </a:t>
            </a:r>
          </a:p>
          <a:p>
            <a:pPr algn="ctr">
              <a:spcAft>
                <a:spcPts val="1600"/>
              </a:spcAft>
            </a:pPr>
            <a:r>
              <a:rPr lang="ro-MD" sz="2000" b="1" dirty="0">
                <a:latin typeface="Didact Gothic" panose="020B0604020202020204" charset="0"/>
              </a:rPr>
              <a:t>Aflați numerele. Câte posibilități sunt?</a:t>
            </a:r>
            <a:endParaRPr lang="en-US" sz="2000" b="1" dirty="0">
              <a:latin typeface="Didact Gothic" panose="020B0604020202020204" charset="0"/>
            </a:endParaRPr>
          </a:p>
        </p:txBody>
      </p:sp>
      <p:grpSp>
        <p:nvGrpSpPr>
          <p:cNvPr id="95" name="Grupare 94">
            <a:extLst>
              <a:ext uri="{FF2B5EF4-FFF2-40B4-BE49-F238E27FC236}">
                <a16:creationId xmlns:a16="http://schemas.microsoft.com/office/drawing/2014/main" id="{6F5E4EBE-91E5-4304-8821-F3884BACA26A}"/>
              </a:ext>
            </a:extLst>
          </p:cNvPr>
          <p:cNvGrpSpPr/>
          <p:nvPr/>
        </p:nvGrpSpPr>
        <p:grpSpPr>
          <a:xfrm>
            <a:off x="8061297" y="110788"/>
            <a:ext cx="775829" cy="708148"/>
            <a:chOff x="5058635" y="1739094"/>
            <a:chExt cx="775829" cy="708148"/>
          </a:xfrm>
        </p:grpSpPr>
        <p:sp>
          <p:nvSpPr>
            <p:cNvPr id="96" name="Google Shape;2967;p50">
              <a:extLst>
                <a:ext uri="{FF2B5EF4-FFF2-40B4-BE49-F238E27FC236}">
                  <a16:creationId xmlns:a16="http://schemas.microsoft.com/office/drawing/2014/main" id="{6679C310-5D01-4728-AAE5-A4AC90C85FF6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97" name="Google Shape;3002;p50">
              <a:extLst>
                <a:ext uri="{FF2B5EF4-FFF2-40B4-BE49-F238E27FC236}">
                  <a16:creationId xmlns:a16="http://schemas.microsoft.com/office/drawing/2014/main" id="{1B1AEE6D-8CA4-4282-AC97-48BD7D3F50E4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99" name="Google Shape;3003;p50">
                <a:extLst>
                  <a:ext uri="{FF2B5EF4-FFF2-40B4-BE49-F238E27FC236}">
                    <a16:creationId xmlns:a16="http://schemas.microsoft.com/office/drawing/2014/main" id="{6639758D-329D-42CF-96EC-D64E6868E9CE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0" name="Google Shape;3004;p50">
                <a:extLst>
                  <a:ext uri="{FF2B5EF4-FFF2-40B4-BE49-F238E27FC236}">
                    <a16:creationId xmlns:a16="http://schemas.microsoft.com/office/drawing/2014/main" id="{8CC67DBA-B9DC-4599-B138-8A496204F1D2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1" name="Google Shape;3005;p50">
                <a:extLst>
                  <a:ext uri="{FF2B5EF4-FFF2-40B4-BE49-F238E27FC236}">
                    <a16:creationId xmlns:a16="http://schemas.microsoft.com/office/drawing/2014/main" id="{8688DB87-A037-4E49-BE3A-864C176B4F21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2" name="Google Shape;3006;p50">
                <a:extLst>
                  <a:ext uri="{FF2B5EF4-FFF2-40B4-BE49-F238E27FC236}">
                    <a16:creationId xmlns:a16="http://schemas.microsoft.com/office/drawing/2014/main" id="{0372367E-D1CD-4250-9F79-C52F527E158D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3" name="Google Shape;3008;p50">
                <a:extLst>
                  <a:ext uri="{FF2B5EF4-FFF2-40B4-BE49-F238E27FC236}">
                    <a16:creationId xmlns:a16="http://schemas.microsoft.com/office/drawing/2014/main" id="{A8CC2762-9F9B-4FE8-BDD7-661C61CA92A8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4" name="Google Shape;3009;p50">
                <a:extLst>
                  <a:ext uri="{FF2B5EF4-FFF2-40B4-BE49-F238E27FC236}">
                    <a16:creationId xmlns:a16="http://schemas.microsoft.com/office/drawing/2014/main" id="{94E89487-FE4C-460A-A9C5-693F49E831FE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5" name="Google Shape;3010;p50">
                <a:extLst>
                  <a:ext uri="{FF2B5EF4-FFF2-40B4-BE49-F238E27FC236}">
                    <a16:creationId xmlns:a16="http://schemas.microsoft.com/office/drawing/2014/main" id="{112BB174-F997-465D-A82F-9DBA3D6CCE1B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06" name="Google Shape;3011;p50">
                <a:extLst>
                  <a:ext uri="{FF2B5EF4-FFF2-40B4-BE49-F238E27FC236}">
                    <a16:creationId xmlns:a16="http://schemas.microsoft.com/office/drawing/2014/main" id="{205446D8-E688-43CA-BC94-40023C65B55B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98" name="Google Shape;3033;p50">
              <a:extLst>
                <a:ext uri="{FF2B5EF4-FFF2-40B4-BE49-F238E27FC236}">
                  <a16:creationId xmlns:a16="http://schemas.microsoft.com/office/drawing/2014/main" id="{62252AFD-2832-49B0-902E-49E8623FC91A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07" name="Imagine 106">
            <a:hlinkClick r:id="rId3" action="ppaction://hlinksldjump"/>
            <a:extLst>
              <a:ext uri="{FF2B5EF4-FFF2-40B4-BE49-F238E27FC236}">
                <a16:creationId xmlns:a16="http://schemas.microsoft.com/office/drawing/2014/main" id="{EEDF670C-CB4B-4977-889B-6FF2A27E8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163664" y="4398043"/>
            <a:ext cx="1053375" cy="636571"/>
          </a:xfrm>
          <a:prstGeom prst="rect">
            <a:avLst/>
          </a:prstGeom>
        </p:spPr>
      </p:pic>
      <p:grpSp>
        <p:nvGrpSpPr>
          <p:cNvPr id="108" name="Google Shape;2068;p45">
            <a:extLst>
              <a:ext uri="{FF2B5EF4-FFF2-40B4-BE49-F238E27FC236}">
                <a16:creationId xmlns:a16="http://schemas.microsoft.com/office/drawing/2014/main" id="{CC2E129C-4C4E-4306-8161-683CD9FBB225}"/>
              </a:ext>
            </a:extLst>
          </p:cNvPr>
          <p:cNvGrpSpPr/>
          <p:nvPr/>
        </p:nvGrpSpPr>
        <p:grpSpPr>
          <a:xfrm>
            <a:off x="8382728" y="4391747"/>
            <a:ext cx="331303" cy="416636"/>
            <a:chOff x="8088713" y="4178066"/>
            <a:chExt cx="331303" cy="416636"/>
          </a:xfrm>
        </p:grpSpPr>
        <p:sp>
          <p:nvSpPr>
            <p:cNvPr id="109" name="Google Shape;2069;p45">
              <a:extLst>
                <a:ext uri="{FF2B5EF4-FFF2-40B4-BE49-F238E27FC236}">
                  <a16:creationId xmlns:a16="http://schemas.microsoft.com/office/drawing/2014/main" id="{6080A61E-98B0-4A71-B6B2-4297EAED50DD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70;p45">
              <a:extLst>
                <a:ext uri="{FF2B5EF4-FFF2-40B4-BE49-F238E27FC236}">
                  <a16:creationId xmlns:a16="http://schemas.microsoft.com/office/drawing/2014/main" id="{18722975-92A3-4B86-AFE7-DC394076A9F3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71;p45">
              <a:extLst>
                <a:ext uri="{FF2B5EF4-FFF2-40B4-BE49-F238E27FC236}">
                  <a16:creationId xmlns:a16="http://schemas.microsoft.com/office/drawing/2014/main" id="{65D2319C-3793-4997-A65E-15014FBAA7E7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72;p45">
              <a:extLst>
                <a:ext uri="{FF2B5EF4-FFF2-40B4-BE49-F238E27FC236}">
                  <a16:creationId xmlns:a16="http://schemas.microsoft.com/office/drawing/2014/main" id="{B53AAA2F-57CC-4873-850C-2D7D2928A91E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73;p45">
              <a:extLst>
                <a:ext uri="{FF2B5EF4-FFF2-40B4-BE49-F238E27FC236}">
                  <a16:creationId xmlns:a16="http://schemas.microsoft.com/office/drawing/2014/main" id="{6B86DCF5-4840-46F1-A871-0A4BFB35A5D8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74;p45">
              <a:extLst>
                <a:ext uri="{FF2B5EF4-FFF2-40B4-BE49-F238E27FC236}">
                  <a16:creationId xmlns:a16="http://schemas.microsoft.com/office/drawing/2014/main" id="{1205E3CA-6115-4C87-8448-B3206B47917E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75;p45">
              <a:extLst>
                <a:ext uri="{FF2B5EF4-FFF2-40B4-BE49-F238E27FC236}">
                  <a16:creationId xmlns:a16="http://schemas.microsoft.com/office/drawing/2014/main" id="{4778D2A3-C89A-4C1A-9BC6-263BFFFCD599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76;p45">
              <a:extLst>
                <a:ext uri="{FF2B5EF4-FFF2-40B4-BE49-F238E27FC236}">
                  <a16:creationId xmlns:a16="http://schemas.microsoft.com/office/drawing/2014/main" id="{3E48CA69-65DF-410C-82C1-315ED66E7ACC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77;p45">
              <a:extLst>
                <a:ext uri="{FF2B5EF4-FFF2-40B4-BE49-F238E27FC236}">
                  <a16:creationId xmlns:a16="http://schemas.microsoft.com/office/drawing/2014/main" id="{18706D8D-D039-498C-9177-5958995E2970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78;p45">
              <a:extLst>
                <a:ext uri="{FF2B5EF4-FFF2-40B4-BE49-F238E27FC236}">
                  <a16:creationId xmlns:a16="http://schemas.microsoft.com/office/drawing/2014/main" id="{E61631B6-8893-4D7F-80DB-003AA5AE45F9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79;p45">
              <a:extLst>
                <a:ext uri="{FF2B5EF4-FFF2-40B4-BE49-F238E27FC236}">
                  <a16:creationId xmlns:a16="http://schemas.microsoft.com/office/drawing/2014/main" id="{11E5D0E5-3E8E-4B8D-9E1D-CF340014F9B9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80;p45">
              <a:extLst>
                <a:ext uri="{FF2B5EF4-FFF2-40B4-BE49-F238E27FC236}">
                  <a16:creationId xmlns:a16="http://schemas.microsoft.com/office/drawing/2014/main" id="{BFA528E6-36A4-4876-AC4E-EC7D2AE63AF2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81;p45">
              <a:extLst>
                <a:ext uri="{FF2B5EF4-FFF2-40B4-BE49-F238E27FC236}">
                  <a16:creationId xmlns:a16="http://schemas.microsoft.com/office/drawing/2014/main" id="{A00F5623-BC5E-47BF-B943-A2EADDB7AEF3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82;p45">
              <a:extLst>
                <a:ext uri="{FF2B5EF4-FFF2-40B4-BE49-F238E27FC236}">
                  <a16:creationId xmlns:a16="http://schemas.microsoft.com/office/drawing/2014/main" id="{CF5D030E-F4FA-4F08-A8A0-2A4494418DCB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83;p45">
              <a:extLst>
                <a:ext uri="{FF2B5EF4-FFF2-40B4-BE49-F238E27FC236}">
                  <a16:creationId xmlns:a16="http://schemas.microsoft.com/office/drawing/2014/main" id="{923CE450-434F-4A79-8B70-A14437D14319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84;p45">
              <a:extLst>
                <a:ext uri="{FF2B5EF4-FFF2-40B4-BE49-F238E27FC236}">
                  <a16:creationId xmlns:a16="http://schemas.microsoft.com/office/drawing/2014/main" id="{65AB46F9-7EBF-4EE5-B2EF-AAE1150D541D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85;p45">
              <a:extLst>
                <a:ext uri="{FF2B5EF4-FFF2-40B4-BE49-F238E27FC236}">
                  <a16:creationId xmlns:a16="http://schemas.microsoft.com/office/drawing/2014/main" id="{4EDDFA22-A36D-4B76-9262-A0256B53905A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86;p45">
              <a:extLst>
                <a:ext uri="{FF2B5EF4-FFF2-40B4-BE49-F238E27FC236}">
                  <a16:creationId xmlns:a16="http://schemas.microsoft.com/office/drawing/2014/main" id="{1EB3AD9C-A8BE-4573-8C3F-AA6BCBA1AB38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642;p42">
            <a:hlinkClick r:id="rId5" action="ppaction://hlinksldjump"/>
            <a:extLst>
              <a:ext uri="{FF2B5EF4-FFF2-40B4-BE49-F238E27FC236}">
                <a16:creationId xmlns:a16="http://schemas.microsoft.com/office/drawing/2014/main" id="{DE0641DE-2EDC-4333-8713-2ADF946E4815}"/>
              </a:ext>
            </a:extLst>
          </p:cNvPr>
          <p:cNvSpPr txBox="1">
            <a:spLocks/>
          </p:cNvSpPr>
          <p:nvPr/>
        </p:nvSpPr>
        <p:spPr>
          <a:xfrm>
            <a:off x="7390364" y="4461559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  <p:extLst>
      <p:ext uri="{BB962C8B-B14F-4D97-AF65-F5344CB8AC3E}">
        <p14:creationId xmlns:p14="http://schemas.microsoft.com/office/powerpoint/2010/main" val="195834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4" name="Google Shape;5364;p67"/>
          <p:cNvSpPr txBox="1">
            <a:spLocks noGrp="1"/>
          </p:cNvSpPr>
          <p:nvPr>
            <p:ph type="subTitle" idx="1"/>
          </p:nvPr>
        </p:nvSpPr>
        <p:spPr>
          <a:xfrm>
            <a:off x="1270141" y="1661393"/>
            <a:ext cx="6576000" cy="1460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o-RO" dirty="0"/>
              <a:t>Sunt 2 posibilități.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o-RO" dirty="0"/>
              <a:t>Numerele necunoscute sunt: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o-RO" dirty="0"/>
              <a:t>-6 și -5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ro-RO" dirty="0"/>
              <a:t>5 și 6</a:t>
            </a:r>
            <a:endParaRPr dirty="0"/>
          </a:p>
        </p:txBody>
      </p:sp>
      <p:grpSp>
        <p:nvGrpSpPr>
          <p:cNvPr id="5365" name="Google Shape;5365;p67"/>
          <p:cNvGrpSpPr/>
          <p:nvPr/>
        </p:nvGrpSpPr>
        <p:grpSpPr>
          <a:xfrm>
            <a:off x="7558416" y="4373200"/>
            <a:ext cx="1321050" cy="759275"/>
            <a:chOff x="6149950" y="3770163"/>
            <a:chExt cx="1321050" cy="759275"/>
          </a:xfrm>
        </p:grpSpPr>
        <p:sp>
          <p:nvSpPr>
            <p:cNvPr id="5366" name="Google Shape;5366;p67"/>
            <p:cNvSpPr/>
            <p:nvPr/>
          </p:nvSpPr>
          <p:spPr>
            <a:xfrm>
              <a:off x="6537588" y="4490413"/>
              <a:ext cx="21450" cy="39025"/>
            </a:xfrm>
            <a:custGeom>
              <a:avLst/>
              <a:gdLst/>
              <a:ahLst/>
              <a:cxnLst/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67"/>
            <p:cNvSpPr/>
            <p:nvPr/>
          </p:nvSpPr>
          <p:spPr>
            <a:xfrm>
              <a:off x="6243575" y="4476288"/>
              <a:ext cx="47175" cy="14125"/>
            </a:xfrm>
            <a:custGeom>
              <a:avLst/>
              <a:gdLst/>
              <a:ahLst/>
              <a:cxnLst/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67"/>
            <p:cNvSpPr/>
            <p:nvPr/>
          </p:nvSpPr>
          <p:spPr>
            <a:xfrm>
              <a:off x="6149950" y="3882888"/>
              <a:ext cx="87025" cy="128500"/>
            </a:xfrm>
            <a:custGeom>
              <a:avLst/>
              <a:gdLst/>
              <a:ahLst/>
              <a:cxnLst/>
              <a:rect l="l" t="t" r="r" b="b"/>
              <a:pathLst>
                <a:path w="3481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7"/>
            <p:cNvSpPr/>
            <p:nvPr/>
          </p:nvSpPr>
          <p:spPr>
            <a:xfrm>
              <a:off x="6300775" y="3926163"/>
              <a:ext cx="38275" cy="14575"/>
            </a:xfrm>
            <a:custGeom>
              <a:avLst/>
              <a:gdLst/>
              <a:ahLst/>
              <a:cxnLst/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67"/>
            <p:cNvSpPr/>
            <p:nvPr/>
          </p:nvSpPr>
          <p:spPr>
            <a:xfrm>
              <a:off x="6305775" y="3964263"/>
              <a:ext cx="29350" cy="9875"/>
            </a:xfrm>
            <a:custGeom>
              <a:avLst/>
              <a:gdLst/>
              <a:ahLst/>
              <a:cxnLst/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67"/>
            <p:cNvSpPr/>
            <p:nvPr/>
          </p:nvSpPr>
          <p:spPr>
            <a:xfrm>
              <a:off x="6442900" y="3898038"/>
              <a:ext cx="43025" cy="83025"/>
            </a:xfrm>
            <a:custGeom>
              <a:avLst/>
              <a:gdLst/>
              <a:ahLst/>
              <a:cxnLst/>
              <a:rect l="l" t="t" r="r" b="b"/>
              <a:pathLst>
                <a:path w="1721" h="3321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67"/>
            <p:cNvSpPr/>
            <p:nvPr/>
          </p:nvSpPr>
          <p:spPr>
            <a:xfrm>
              <a:off x="6514475" y="3898113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67"/>
            <p:cNvSpPr/>
            <p:nvPr/>
          </p:nvSpPr>
          <p:spPr>
            <a:xfrm>
              <a:off x="6551800" y="3898113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67"/>
            <p:cNvSpPr/>
            <p:nvPr/>
          </p:nvSpPr>
          <p:spPr>
            <a:xfrm>
              <a:off x="6554550" y="3898088"/>
              <a:ext cx="61550" cy="90025"/>
            </a:xfrm>
            <a:custGeom>
              <a:avLst/>
              <a:gdLst/>
              <a:ahLst/>
              <a:cxnLst/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67"/>
            <p:cNvSpPr/>
            <p:nvPr/>
          </p:nvSpPr>
          <p:spPr>
            <a:xfrm>
              <a:off x="6669900" y="3844538"/>
              <a:ext cx="51250" cy="63600"/>
            </a:xfrm>
            <a:custGeom>
              <a:avLst/>
              <a:gdLst/>
              <a:ahLst/>
              <a:cxnLst/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67"/>
            <p:cNvSpPr/>
            <p:nvPr/>
          </p:nvSpPr>
          <p:spPr>
            <a:xfrm>
              <a:off x="6770525" y="3789863"/>
              <a:ext cx="92100" cy="335125"/>
            </a:xfrm>
            <a:custGeom>
              <a:avLst/>
              <a:gdLst/>
              <a:ahLst/>
              <a:cxnLst/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67"/>
            <p:cNvSpPr/>
            <p:nvPr/>
          </p:nvSpPr>
          <p:spPr>
            <a:xfrm>
              <a:off x="6872575" y="3839113"/>
              <a:ext cx="64300" cy="73500"/>
            </a:xfrm>
            <a:custGeom>
              <a:avLst/>
              <a:gdLst/>
              <a:ahLst/>
              <a:cxnLst/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67"/>
            <p:cNvSpPr/>
            <p:nvPr/>
          </p:nvSpPr>
          <p:spPr>
            <a:xfrm>
              <a:off x="6853025" y="3947063"/>
              <a:ext cx="104900" cy="14200"/>
            </a:xfrm>
            <a:custGeom>
              <a:avLst/>
              <a:gdLst/>
              <a:ahLst/>
              <a:cxnLst/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67"/>
            <p:cNvSpPr/>
            <p:nvPr/>
          </p:nvSpPr>
          <p:spPr>
            <a:xfrm>
              <a:off x="6882050" y="3997413"/>
              <a:ext cx="66925" cy="76525"/>
            </a:xfrm>
            <a:custGeom>
              <a:avLst/>
              <a:gdLst/>
              <a:ahLst/>
              <a:cxnLst/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6954725" y="3796938"/>
              <a:ext cx="90675" cy="329450"/>
            </a:xfrm>
            <a:custGeom>
              <a:avLst/>
              <a:gdLst/>
              <a:ahLst/>
              <a:cxnLst/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6284975" y="4221188"/>
              <a:ext cx="62525" cy="15850"/>
            </a:xfrm>
            <a:custGeom>
              <a:avLst/>
              <a:gdLst/>
              <a:ahLst/>
              <a:cxnLst/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6292775" y="4257263"/>
              <a:ext cx="54650" cy="14400"/>
            </a:xfrm>
            <a:custGeom>
              <a:avLst/>
              <a:gdLst/>
              <a:ahLst/>
              <a:cxnLst/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6437675" y="4183763"/>
              <a:ext cx="50975" cy="106800"/>
            </a:xfrm>
            <a:custGeom>
              <a:avLst/>
              <a:gdLst/>
              <a:ahLst/>
              <a:cxnLst/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6526200" y="4190888"/>
              <a:ext cx="15775" cy="96400"/>
            </a:xfrm>
            <a:custGeom>
              <a:avLst/>
              <a:gdLst/>
              <a:ahLst/>
              <a:cxnLst/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6575025" y="4195088"/>
              <a:ext cx="15500" cy="88500"/>
            </a:xfrm>
            <a:custGeom>
              <a:avLst/>
              <a:gdLst/>
              <a:ahLst/>
              <a:cxnLst/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67"/>
            <p:cNvSpPr/>
            <p:nvPr/>
          </p:nvSpPr>
          <p:spPr>
            <a:xfrm>
              <a:off x="6577900" y="4178763"/>
              <a:ext cx="66975" cy="100425"/>
            </a:xfrm>
            <a:custGeom>
              <a:avLst/>
              <a:gdLst/>
              <a:ahLst/>
              <a:cxnLst/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67"/>
            <p:cNvSpPr/>
            <p:nvPr/>
          </p:nvSpPr>
          <p:spPr>
            <a:xfrm>
              <a:off x="6703275" y="4117413"/>
              <a:ext cx="54350" cy="86100"/>
            </a:xfrm>
            <a:custGeom>
              <a:avLst/>
              <a:gdLst/>
              <a:ahLst/>
              <a:cxnLst/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7"/>
            <p:cNvSpPr/>
            <p:nvPr/>
          </p:nvSpPr>
          <p:spPr>
            <a:xfrm>
              <a:off x="6815100" y="4195188"/>
              <a:ext cx="63600" cy="71800"/>
            </a:xfrm>
            <a:custGeom>
              <a:avLst/>
              <a:gdLst/>
              <a:ahLst/>
              <a:cxnLst/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7"/>
            <p:cNvSpPr/>
            <p:nvPr/>
          </p:nvSpPr>
          <p:spPr>
            <a:xfrm>
              <a:off x="6798350" y="4195113"/>
              <a:ext cx="88950" cy="88175"/>
            </a:xfrm>
            <a:custGeom>
              <a:avLst/>
              <a:gdLst/>
              <a:ahLst/>
              <a:cxnLst/>
              <a:rect l="l" t="t" r="r" b="b"/>
              <a:pathLst>
                <a:path w="3558" h="3527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7"/>
            <p:cNvSpPr/>
            <p:nvPr/>
          </p:nvSpPr>
          <p:spPr>
            <a:xfrm>
              <a:off x="6949000" y="4185588"/>
              <a:ext cx="93550" cy="90025"/>
            </a:xfrm>
            <a:custGeom>
              <a:avLst/>
              <a:gdLst/>
              <a:ahLst/>
              <a:cxnLst/>
              <a:rect l="l" t="t" r="r" b="b"/>
              <a:pathLst>
                <a:path w="3742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7"/>
            <p:cNvSpPr/>
            <p:nvPr/>
          </p:nvSpPr>
          <p:spPr>
            <a:xfrm>
              <a:off x="7072775" y="4248813"/>
              <a:ext cx="15925" cy="26150"/>
            </a:xfrm>
            <a:custGeom>
              <a:avLst/>
              <a:gdLst/>
              <a:ahLst/>
              <a:cxnLst/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7"/>
            <p:cNvSpPr/>
            <p:nvPr/>
          </p:nvSpPr>
          <p:spPr>
            <a:xfrm>
              <a:off x="7118225" y="4176863"/>
              <a:ext cx="71725" cy="114400"/>
            </a:xfrm>
            <a:custGeom>
              <a:avLst/>
              <a:gdLst/>
              <a:ahLst/>
              <a:cxnLst/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7"/>
            <p:cNvSpPr/>
            <p:nvPr/>
          </p:nvSpPr>
          <p:spPr>
            <a:xfrm>
              <a:off x="7194800" y="4188663"/>
              <a:ext cx="70950" cy="66250"/>
            </a:xfrm>
            <a:custGeom>
              <a:avLst/>
              <a:gdLst/>
              <a:ahLst/>
              <a:cxnLst/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7"/>
            <p:cNvSpPr/>
            <p:nvPr/>
          </p:nvSpPr>
          <p:spPr>
            <a:xfrm>
              <a:off x="7254500" y="4195038"/>
              <a:ext cx="9875" cy="96600"/>
            </a:xfrm>
            <a:custGeom>
              <a:avLst/>
              <a:gdLst/>
              <a:ahLst/>
              <a:cxnLst/>
              <a:rect l="l" t="t" r="r" b="b"/>
              <a:pathLst>
                <a:path w="395" h="3864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7"/>
            <p:cNvSpPr/>
            <p:nvPr/>
          </p:nvSpPr>
          <p:spPr>
            <a:xfrm>
              <a:off x="7290350" y="4192063"/>
              <a:ext cx="67500" cy="96500"/>
            </a:xfrm>
            <a:custGeom>
              <a:avLst/>
              <a:gdLst/>
              <a:ahLst/>
              <a:cxnLst/>
              <a:rect l="l" t="t" r="r" b="b"/>
              <a:pathLst>
                <a:path w="2700" h="3860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7"/>
            <p:cNvSpPr/>
            <p:nvPr/>
          </p:nvSpPr>
          <p:spPr>
            <a:xfrm>
              <a:off x="6293375" y="4429788"/>
              <a:ext cx="54725" cy="14275"/>
            </a:xfrm>
            <a:custGeom>
              <a:avLst/>
              <a:gdLst/>
              <a:ahLst/>
              <a:cxnLst/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7"/>
            <p:cNvSpPr/>
            <p:nvPr/>
          </p:nvSpPr>
          <p:spPr>
            <a:xfrm>
              <a:off x="6446750" y="4399838"/>
              <a:ext cx="57875" cy="114650"/>
            </a:xfrm>
            <a:custGeom>
              <a:avLst/>
              <a:gdLst/>
              <a:ahLst/>
              <a:cxnLst/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7"/>
            <p:cNvSpPr/>
            <p:nvPr/>
          </p:nvSpPr>
          <p:spPr>
            <a:xfrm>
              <a:off x="6592000" y="4397013"/>
              <a:ext cx="61850" cy="105875"/>
            </a:xfrm>
            <a:custGeom>
              <a:avLst/>
              <a:gdLst/>
              <a:ahLst/>
              <a:cxnLst/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7"/>
            <p:cNvSpPr/>
            <p:nvPr/>
          </p:nvSpPr>
          <p:spPr>
            <a:xfrm>
              <a:off x="6665025" y="4390338"/>
              <a:ext cx="70250" cy="110300"/>
            </a:xfrm>
            <a:custGeom>
              <a:avLst/>
              <a:gdLst/>
              <a:ahLst/>
              <a:cxnLst/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7"/>
            <p:cNvSpPr/>
            <p:nvPr/>
          </p:nvSpPr>
          <p:spPr>
            <a:xfrm>
              <a:off x="7164925" y="3770163"/>
              <a:ext cx="306075" cy="346450"/>
            </a:xfrm>
            <a:custGeom>
              <a:avLst/>
              <a:gdLst/>
              <a:ahLst/>
              <a:cxnLst/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7"/>
            <p:cNvSpPr/>
            <p:nvPr/>
          </p:nvSpPr>
          <p:spPr>
            <a:xfrm>
              <a:off x="7297925" y="3953413"/>
              <a:ext cx="166025" cy="155650"/>
            </a:xfrm>
            <a:custGeom>
              <a:avLst/>
              <a:gdLst/>
              <a:ahLst/>
              <a:cxnLst/>
              <a:rect l="l" t="t" r="r" b="b"/>
              <a:pathLst>
                <a:path w="6641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7"/>
            <p:cNvSpPr/>
            <p:nvPr/>
          </p:nvSpPr>
          <p:spPr>
            <a:xfrm>
              <a:off x="7330025" y="4043288"/>
              <a:ext cx="56150" cy="66125"/>
            </a:xfrm>
            <a:custGeom>
              <a:avLst/>
              <a:gdLst/>
              <a:ahLst/>
              <a:cxnLst/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7"/>
            <p:cNvSpPr/>
            <p:nvPr/>
          </p:nvSpPr>
          <p:spPr>
            <a:xfrm>
              <a:off x="7356175" y="4000963"/>
              <a:ext cx="91125" cy="119625"/>
            </a:xfrm>
            <a:custGeom>
              <a:avLst/>
              <a:gdLst/>
              <a:ahLst/>
              <a:cxnLst/>
              <a:rect l="l" t="t" r="r" b="b"/>
              <a:pathLst>
                <a:path w="3645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7"/>
            <p:cNvSpPr/>
            <p:nvPr/>
          </p:nvSpPr>
          <p:spPr>
            <a:xfrm>
              <a:off x="7398250" y="3968863"/>
              <a:ext cx="65350" cy="90950"/>
            </a:xfrm>
            <a:custGeom>
              <a:avLst/>
              <a:gdLst/>
              <a:ahLst/>
              <a:cxnLst/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5" name="Google Shape;5405;p67"/>
          <p:cNvGrpSpPr/>
          <p:nvPr/>
        </p:nvGrpSpPr>
        <p:grpSpPr>
          <a:xfrm>
            <a:off x="246745" y="4314106"/>
            <a:ext cx="795050" cy="697487"/>
            <a:chOff x="1369475" y="171038"/>
            <a:chExt cx="1134950" cy="991675"/>
          </a:xfrm>
        </p:grpSpPr>
        <p:sp>
          <p:nvSpPr>
            <p:cNvPr id="5406" name="Google Shape;5406;p67"/>
            <p:cNvSpPr/>
            <p:nvPr/>
          </p:nvSpPr>
          <p:spPr>
            <a:xfrm>
              <a:off x="1370675" y="182313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1388650" y="171038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1369475" y="463588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1373875" y="4479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1424025" y="483288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1390575" y="4772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1405825" y="487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1473375" y="5181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1439975" y="512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1455225" y="522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1522825" y="552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1489375" y="546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1504650" y="5575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1572225" y="58766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1538750" y="581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1554050" y="5922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1621600" y="622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1588200" y="6163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1603475" y="627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1671025" y="657288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1637600" y="6511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1652850" y="6619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1720400" y="6920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1687000" y="68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1702250" y="6967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1769825" y="726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1736400" y="720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1751650" y="731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1819225" y="7616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1785825" y="755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1801050" y="766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1868600" y="796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1835200" y="790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1850475" y="801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1918025" y="8311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1884600" y="82511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1899850" y="835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1967400" y="865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7"/>
            <p:cNvSpPr/>
            <p:nvPr/>
          </p:nvSpPr>
          <p:spPr>
            <a:xfrm>
              <a:off x="1934000" y="859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7"/>
            <p:cNvSpPr/>
            <p:nvPr/>
          </p:nvSpPr>
          <p:spPr>
            <a:xfrm>
              <a:off x="1949250" y="8706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2016800" y="900813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1983400" y="894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1998650" y="905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2066250" y="935538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2032775" y="9294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2048050" y="940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2115600" y="9703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2082200" y="964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2097500" y="975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2165050" y="1005163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2131600" y="9990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2146850" y="10097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2214400" y="10399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2181000" y="1033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2196275" y="10445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2263800" y="10747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7"/>
            <p:cNvSpPr/>
            <p:nvPr/>
          </p:nvSpPr>
          <p:spPr>
            <a:xfrm>
              <a:off x="2230400" y="10686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7"/>
            <p:cNvSpPr/>
            <p:nvPr/>
          </p:nvSpPr>
          <p:spPr>
            <a:xfrm>
              <a:off x="2245675" y="1079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2313250" y="11095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2279775" y="1103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2295075" y="11141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1963550" y="634738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1958500" y="639688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733;p43">
            <a:extLst>
              <a:ext uri="{FF2B5EF4-FFF2-40B4-BE49-F238E27FC236}">
                <a16:creationId xmlns:a16="http://schemas.microsoft.com/office/drawing/2014/main" id="{71D4B832-8ECB-47B3-A620-6D7EFBFCB6ED}"/>
              </a:ext>
            </a:extLst>
          </p:cNvPr>
          <p:cNvSpPr/>
          <p:nvPr/>
        </p:nvSpPr>
        <p:spPr>
          <a:xfrm>
            <a:off x="504126" y="99567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735;p43">
            <a:extLst>
              <a:ext uri="{FF2B5EF4-FFF2-40B4-BE49-F238E27FC236}">
                <a16:creationId xmlns:a16="http://schemas.microsoft.com/office/drawing/2014/main" id="{64992C95-18EC-49D0-853A-0E919807C09A}"/>
              </a:ext>
            </a:extLst>
          </p:cNvPr>
          <p:cNvSpPr txBox="1">
            <a:spLocks/>
          </p:cNvSpPr>
          <p:nvPr/>
        </p:nvSpPr>
        <p:spPr>
          <a:xfrm>
            <a:off x="245220" y="104662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2</a:t>
            </a:r>
          </a:p>
        </p:txBody>
      </p:sp>
      <p:sp>
        <p:nvSpPr>
          <p:cNvPr id="110" name="Google Shape;2969;p50">
            <a:extLst>
              <a:ext uri="{FF2B5EF4-FFF2-40B4-BE49-F238E27FC236}">
                <a16:creationId xmlns:a16="http://schemas.microsoft.com/office/drawing/2014/main" id="{9EB1B705-808B-4D4E-9D60-221E53A5514A}"/>
              </a:ext>
            </a:extLst>
          </p:cNvPr>
          <p:cNvSpPr txBox="1">
            <a:spLocks/>
          </p:cNvSpPr>
          <p:nvPr/>
        </p:nvSpPr>
        <p:spPr>
          <a:xfrm>
            <a:off x="4098105" y="147869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111" name="Google Shape;4547;p61">
            <a:extLst>
              <a:ext uri="{FF2B5EF4-FFF2-40B4-BE49-F238E27FC236}">
                <a16:creationId xmlns:a16="http://schemas.microsoft.com/office/drawing/2014/main" id="{1A395ECA-67D3-45EB-AD70-F3D6AC4B7389}"/>
              </a:ext>
            </a:extLst>
          </p:cNvPr>
          <p:cNvSpPr txBox="1">
            <a:spLocks/>
          </p:cNvSpPr>
          <p:nvPr/>
        </p:nvSpPr>
        <p:spPr>
          <a:xfrm>
            <a:off x="160000" y="142543"/>
            <a:ext cx="3659832" cy="56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ahiana"/>
              <a:buNone/>
              <a:defRPr sz="54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4000"/>
              <a:t>SISTEME </a:t>
            </a:r>
            <a:r>
              <a:rPr lang="ro-RO" sz="4000" b="1">
                <a:solidFill>
                  <a:schemeClr val="accent4"/>
                </a:solidFill>
              </a:rPr>
              <a:t>DE ECUAȚII</a:t>
            </a:r>
            <a:endParaRPr lang="ro-RO" sz="4000" b="1" dirty="0">
              <a:solidFill>
                <a:schemeClr val="accent4"/>
              </a:solidFill>
            </a:endParaRPr>
          </a:p>
        </p:txBody>
      </p:sp>
      <p:grpSp>
        <p:nvGrpSpPr>
          <p:cNvPr id="112" name="Grupare 111">
            <a:extLst>
              <a:ext uri="{FF2B5EF4-FFF2-40B4-BE49-F238E27FC236}">
                <a16:creationId xmlns:a16="http://schemas.microsoft.com/office/drawing/2014/main" id="{96B239ED-5F63-46A4-B99D-A958C1937B35}"/>
              </a:ext>
            </a:extLst>
          </p:cNvPr>
          <p:cNvGrpSpPr/>
          <p:nvPr/>
        </p:nvGrpSpPr>
        <p:grpSpPr>
          <a:xfrm>
            <a:off x="8251291" y="60001"/>
            <a:ext cx="775829" cy="708148"/>
            <a:chOff x="5058635" y="1739094"/>
            <a:chExt cx="775829" cy="708148"/>
          </a:xfrm>
        </p:grpSpPr>
        <p:sp>
          <p:nvSpPr>
            <p:cNvPr id="113" name="Google Shape;2967;p50">
              <a:extLst>
                <a:ext uri="{FF2B5EF4-FFF2-40B4-BE49-F238E27FC236}">
                  <a16:creationId xmlns:a16="http://schemas.microsoft.com/office/drawing/2014/main" id="{8AE4DA1A-1EF8-4C88-A06B-EB26E30C61D9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114" name="Google Shape;3002;p50">
              <a:extLst>
                <a:ext uri="{FF2B5EF4-FFF2-40B4-BE49-F238E27FC236}">
                  <a16:creationId xmlns:a16="http://schemas.microsoft.com/office/drawing/2014/main" id="{C2EE784C-35BF-4D86-AF3F-3B31F069C429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116" name="Google Shape;3003;p50">
                <a:extLst>
                  <a:ext uri="{FF2B5EF4-FFF2-40B4-BE49-F238E27FC236}">
                    <a16:creationId xmlns:a16="http://schemas.microsoft.com/office/drawing/2014/main" id="{133C9DD1-A726-4007-9D66-9A09E64C2640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17" name="Google Shape;3004;p50">
                <a:extLst>
                  <a:ext uri="{FF2B5EF4-FFF2-40B4-BE49-F238E27FC236}">
                    <a16:creationId xmlns:a16="http://schemas.microsoft.com/office/drawing/2014/main" id="{66170543-F8F4-423C-BB34-7C8AE1B79123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18" name="Google Shape;3005;p50">
                <a:extLst>
                  <a:ext uri="{FF2B5EF4-FFF2-40B4-BE49-F238E27FC236}">
                    <a16:creationId xmlns:a16="http://schemas.microsoft.com/office/drawing/2014/main" id="{C92552FD-F2C2-4702-B0F8-93D7ABFE3B57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19" name="Google Shape;3006;p50">
                <a:extLst>
                  <a:ext uri="{FF2B5EF4-FFF2-40B4-BE49-F238E27FC236}">
                    <a16:creationId xmlns:a16="http://schemas.microsoft.com/office/drawing/2014/main" id="{7B85957F-60B3-412D-B146-8178CC69E7A0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0" name="Google Shape;3008;p50">
                <a:extLst>
                  <a:ext uri="{FF2B5EF4-FFF2-40B4-BE49-F238E27FC236}">
                    <a16:creationId xmlns:a16="http://schemas.microsoft.com/office/drawing/2014/main" id="{E0FDF9B5-41EB-49A9-88B1-C9A78D58C6EC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1" name="Google Shape;3009;p50">
                <a:extLst>
                  <a:ext uri="{FF2B5EF4-FFF2-40B4-BE49-F238E27FC236}">
                    <a16:creationId xmlns:a16="http://schemas.microsoft.com/office/drawing/2014/main" id="{1030D0C9-D66C-4212-B254-47BC8DF107F0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2" name="Google Shape;3010;p50">
                <a:extLst>
                  <a:ext uri="{FF2B5EF4-FFF2-40B4-BE49-F238E27FC236}">
                    <a16:creationId xmlns:a16="http://schemas.microsoft.com/office/drawing/2014/main" id="{6CBD939E-8ECC-44A9-B8F4-7C9E661F28D9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123" name="Google Shape;3011;p50">
                <a:extLst>
                  <a:ext uri="{FF2B5EF4-FFF2-40B4-BE49-F238E27FC236}">
                    <a16:creationId xmlns:a16="http://schemas.microsoft.com/office/drawing/2014/main" id="{778F99DF-8A0A-4FC7-9521-4491098ED0D2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115" name="Google Shape;3033;p50">
              <a:extLst>
                <a:ext uri="{FF2B5EF4-FFF2-40B4-BE49-F238E27FC236}">
                  <a16:creationId xmlns:a16="http://schemas.microsoft.com/office/drawing/2014/main" id="{E01E37AE-335F-4C5F-88F3-A010AD0D5E64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24" name="Imagine 123">
            <a:hlinkClick r:id="rId3" action="ppaction://hlinksldjump"/>
            <a:extLst>
              <a:ext uri="{FF2B5EF4-FFF2-40B4-BE49-F238E27FC236}">
                <a16:creationId xmlns:a16="http://schemas.microsoft.com/office/drawing/2014/main" id="{CB32C1C4-EE05-4D15-97FE-80C0124AE3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153221" y="4420161"/>
            <a:ext cx="1053375" cy="6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61"/>
          <p:cNvSpPr txBox="1">
            <a:spLocks noGrp="1"/>
          </p:cNvSpPr>
          <p:nvPr>
            <p:ph type="title"/>
          </p:nvPr>
        </p:nvSpPr>
        <p:spPr>
          <a:xfrm>
            <a:off x="160000" y="142543"/>
            <a:ext cx="4812542" cy="5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SISTEME</a:t>
            </a:r>
            <a:r>
              <a:rPr lang="en" sz="4000" dirty="0"/>
              <a:t> </a:t>
            </a:r>
            <a:r>
              <a:rPr lang="ro-RO" sz="4000" b="1" dirty="0">
                <a:solidFill>
                  <a:schemeClr val="accent4"/>
                </a:solidFill>
              </a:rPr>
              <a:t>DE ECUAȚII</a:t>
            </a:r>
            <a:endParaRPr sz="4000" b="1" dirty="0">
              <a:solidFill>
                <a:schemeClr val="accent4"/>
              </a:solidFill>
            </a:endParaRPr>
          </a:p>
        </p:txBody>
      </p:sp>
      <p:grpSp>
        <p:nvGrpSpPr>
          <p:cNvPr id="4548" name="Google Shape;4548;p61"/>
          <p:cNvGrpSpPr/>
          <p:nvPr/>
        </p:nvGrpSpPr>
        <p:grpSpPr>
          <a:xfrm>
            <a:off x="417676" y="1959162"/>
            <a:ext cx="1321050" cy="759275"/>
            <a:chOff x="963200" y="2571738"/>
            <a:chExt cx="1321050" cy="759275"/>
          </a:xfrm>
        </p:grpSpPr>
        <p:sp>
          <p:nvSpPr>
            <p:cNvPr id="4549" name="Google Shape;4549;p61"/>
            <p:cNvSpPr/>
            <p:nvPr/>
          </p:nvSpPr>
          <p:spPr>
            <a:xfrm>
              <a:off x="1350838" y="3291988"/>
              <a:ext cx="21450" cy="39025"/>
            </a:xfrm>
            <a:custGeom>
              <a:avLst/>
              <a:gdLst/>
              <a:ahLst/>
              <a:cxnLst/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1"/>
            <p:cNvSpPr/>
            <p:nvPr/>
          </p:nvSpPr>
          <p:spPr>
            <a:xfrm>
              <a:off x="1056825" y="3277863"/>
              <a:ext cx="47175" cy="14125"/>
            </a:xfrm>
            <a:custGeom>
              <a:avLst/>
              <a:gdLst/>
              <a:ahLst/>
              <a:cxnLst/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1"/>
            <p:cNvSpPr/>
            <p:nvPr/>
          </p:nvSpPr>
          <p:spPr>
            <a:xfrm>
              <a:off x="963200" y="2684463"/>
              <a:ext cx="87025" cy="128500"/>
            </a:xfrm>
            <a:custGeom>
              <a:avLst/>
              <a:gdLst/>
              <a:ahLst/>
              <a:cxnLst/>
              <a:rect l="l" t="t" r="r" b="b"/>
              <a:pathLst>
                <a:path w="3481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1"/>
            <p:cNvSpPr/>
            <p:nvPr/>
          </p:nvSpPr>
          <p:spPr>
            <a:xfrm>
              <a:off x="1114025" y="2727738"/>
              <a:ext cx="38275" cy="14575"/>
            </a:xfrm>
            <a:custGeom>
              <a:avLst/>
              <a:gdLst/>
              <a:ahLst/>
              <a:cxnLst/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1"/>
            <p:cNvSpPr/>
            <p:nvPr/>
          </p:nvSpPr>
          <p:spPr>
            <a:xfrm>
              <a:off x="1119025" y="2765838"/>
              <a:ext cx="29350" cy="9875"/>
            </a:xfrm>
            <a:custGeom>
              <a:avLst/>
              <a:gdLst/>
              <a:ahLst/>
              <a:cxnLst/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1"/>
            <p:cNvSpPr/>
            <p:nvPr/>
          </p:nvSpPr>
          <p:spPr>
            <a:xfrm>
              <a:off x="1256150" y="2699613"/>
              <a:ext cx="43025" cy="83025"/>
            </a:xfrm>
            <a:custGeom>
              <a:avLst/>
              <a:gdLst/>
              <a:ahLst/>
              <a:cxnLst/>
              <a:rect l="l" t="t" r="r" b="b"/>
              <a:pathLst>
                <a:path w="1721" h="3321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1"/>
            <p:cNvSpPr/>
            <p:nvPr/>
          </p:nvSpPr>
          <p:spPr>
            <a:xfrm>
              <a:off x="1327725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1"/>
            <p:cNvSpPr/>
            <p:nvPr/>
          </p:nvSpPr>
          <p:spPr>
            <a:xfrm>
              <a:off x="1365050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1"/>
            <p:cNvSpPr/>
            <p:nvPr/>
          </p:nvSpPr>
          <p:spPr>
            <a:xfrm>
              <a:off x="1367800" y="2699663"/>
              <a:ext cx="61550" cy="90025"/>
            </a:xfrm>
            <a:custGeom>
              <a:avLst/>
              <a:gdLst/>
              <a:ahLst/>
              <a:cxnLst/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1"/>
            <p:cNvSpPr/>
            <p:nvPr/>
          </p:nvSpPr>
          <p:spPr>
            <a:xfrm>
              <a:off x="1483150" y="2646113"/>
              <a:ext cx="51250" cy="63600"/>
            </a:xfrm>
            <a:custGeom>
              <a:avLst/>
              <a:gdLst/>
              <a:ahLst/>
              <a:cxnLst/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1"/>
            <p:cNvSpPr/>
            <p:nvPr/>
          </p:nvSpPr>
          <p:spPr>
            <a:xfrm>
              <a:off x="1583775" y="2591438"/>
              <a:ext cx="92100" cy="335125"/>
            </a:xfrm>
            <a:custGeom>
              <a:avLst/>
              <a:gdLst/>
              <a:ahLst/>
              <a:cxnLst/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1"/>
            <p:cNvSpPr/>
            <p:nvPr/>
          </p:nvSpPr>
          <p:spPr>
            <a:xfrm>
              <a:off x="1685825" y="2640688"/>
              <a:ext cx="64300" cy="73500"/>
            </a:xfrm>
            <a:custGeom>
              <a:avLst/>
              <a:gdLst/>
              <a:ahLst/>
              <a:cxnLst/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1"/>
            <p:cNvSpPr/>
            <p:nvPr/>
          </p:nvSpPr>
          <p:spPr>
            <a:xfrm>
              <a:off x="1666275" y="2748638"/>
              <a:ext cx="104900" cy="14200"/>
            </a:xfrm>
            <a:custGeom>
              <a:avLst/>
              <a:gdLst/>
              <a:ahLst/>
              <a:cxnLst/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1"/>
            <p:cNvSpPr/>
            <p:nvPr/>
          </p:nvSpPr>
          <p:spPr>
            <a:xfrm>
              <a:off x="1695300" y="2798988"/>
              <a:ext cx="66925" cy="76525"/>
            </a:xfrm>
            <a:custGeom>
              <a:avLst/>
              <a:gdLst/>
              <a:ahLst/>
              <a:cxnLst/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1"/>
            <p:cNvSpPr/>
            <p:nvPr/>
          </p:nvSpPr>
          <p:spPr>
            <a:xfrm>
              <a:off x="1767975" y="2598513"/>
              <a:ext cx="90675" cy="329450"/>
            </a:xfrm>
            <a:custGeom>
              <a:avLst/>
              <a:gdLst/>
              <a:ahLst/>
              <a:cxnLst/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1"/>
            <p:cNvSpPr/>
            <p:nvPr/>
          </p:nvSpPr>
          <p:spPr>
            <a:xfrm>
              <a:off x="1098225" y="3022763"/>
              <a:ext cx="62525" cy="15850"/>
            </a:xfrm>
            <a:custGeom>
              <a:avLst/>
              <a:gdLst/>
              <a:ahLst/>
              <a:cxnLst/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1"/>
            <p:cNvSpPr/>
            <p:nvPr/>
          </p:nvSpPr>
          <p:spPr>
            <a:xfrm>
              <a:off x="1106025" y="3058838"/>
              <a:ext cx="54650" cy="14400"/>
            </a:xfrm>
            <a:custGeom>
              <a:avLst/>
              <a:gdLst/>
              <a:ahLst/>
              <a:cxnLst/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1"/>
            <p:cNvSpPr/>
            <p:nvPr/>
          </p:nvSpPr>
          <p:spPr>
            <a:xfrm>
              <a:off x="1250925" y="2985338"/>
              <a:ext cx="50975" cy="106800"/>
            </a:xfrm>
            <a:custGeom>
              <a:avLst/>
              <a:gdLst/>
              <a:ahLst/>
              <a:cxnLst/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1"/>
            <p:cNvSpPr/>
            <p:nvPr/>
          </p:nvSpPr>
          <p:spPr>
            <a:xfrm>
              <a:off x="1339450" y="2992463"/>
              <a:ext cx="15775" cy="96400"/>
            </a:xfrm>
            <a:custGeom>
              <a:avLst/>
              <a:gdLst/>
              <a:ahLst/>
              <a:cxnLst/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1"/>
            <p:cNvSpPr/>
            <p:nvPr/>
          </p:nvSpPr>
          <p:spPr>
            <a:xfrm>
              <a:off x="1388275" y="2996663"/>
              <a:ext cx="15500" cy="88500"/>
            </a:xfrm>
            <a:custGeom>
              <a:avLst/>
              <a:gdLst/>
              <a:ahLst/>
              <a:cxnLst/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1"/>
            <p:cNvSpPr/>
            <p:nvPr/>
          </p:nvSpPr>
          <p:spPr>
            <a:xfrm>
              <a:off x="1391150" y="2980338"/>
              <a:ext cx="66975" cy="100425"/>
            </a:xfrm>
            <a:custGeom>
              <a:avLst/>
              <a:gdLst/>
              <a:ahLst/>
              <a:cxnLst/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1"/>
            <p:cNvSpPr/>
            <p:nvPr/>
          </p:nvSpPr>
          <p:spPr>
            <a:xfrm>
              <a:off x="1516525" y="2918988"/>
              <a:ext cx="54350" cy="86100"/>
            </a:xfrm>
            <a:custGeom>
              <a:avLst/>
              <a:gdLst/>
              <a:ahLst/>
              <a:cxnLst/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1"/>
            <p:cNvSpPr/>
            <p:nvPr/>
          </p:nvSpPr>
          <p:spPr>
            <a:xfrm>
              <a:off x="1628350" y="2996763"/>
              <a:ext cx="63600" cy="71800"/>
            </a:xfrm>
            <a:custGeom>
              <a:avLst/>
              <a:gdLst/>
              <a:ahLst/>
              <a:cxnLst/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1"/>
            <p:cNvSpPr/>
            <p:nvPr/>
          </p:nvSpPr>
          <p:spPr>
            <a:xfrm>
              <a:off x="1611600" y="2996688"/>
              <a:ext cx="88950" cy="88175"/>
            </a:xfrm>
            <a:custGeom>
              <a:avLst/>
              <a:gdLst/>
              <a:ahLst/>
              <a:cxnLst/>
              <a:rect l="l" t="t" r="r" b="b"/>
              <a:pathLst>
                <a:path w="3558" h="3527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1"/>
            <p:cNvSpPr/>
            <p:nvPr/>
          </p:nvSpPr>
          <p:spPr>
            <a:xfrm>
              <a:off x="1762250" y="2987163"/>
              <a:ext cx="93550" cy="90025"/>
            </a:xfrm>
            <a:custGeom>
              <a:avLst/>
              <a:gdLst/>
              <a:ahLst/>
              <a:cxnLst/>
              <a:rect l="l" t="t" r="r" b="b"/>
              <a:pathLst>
                <a:path w="3742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1"/>
            <p:cNvSpPr/>
            <p:nvPr/>
          </p:nvSpPr>
          <p:spPr>
            <a:xfrm>
              <a:off x="1886025" y="3050388"/>
              <a:ext cx="15925" cy="26150"/>
            </a:xfrm>
            <a:custGeom>
              <a:avLst/>
              <a:gdLst/>
              <a:ahLst/>
              <a:cxnLst/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1"/>
            <p:cNvSpPr/>
            <p:nvPr/>
          </p:nvSpPr>
          <p:spPr>
            <a:xfrm>
              <a:off x="1931475" y="2978438"/>
              <a:ext cx="71725" cy="114400"/>
            </a:xfrm>
            <a:custGeom>
              <a:avLst/>
              <a:gdLst/>
              <a:ahLst/>
              <a:cxnLst/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1"/>
            <p:cNvSpPr/>
            <p:nvPr/>
          </p:nvSpPr>
          <p:spPr>
            <a:xfrm>
              <a:off x="2008050" y="2990238"/>
              <a:ext cx="70950" cy="66250"/>
            </a:xfrm>
            <a:custGeom>
              <a:avLst/>
              <a:gdLst/>
              <a:ahLst/>
              <a:cxnLst/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1"/>
            <p:cNvSpPr/>
            <p:nvPr/>
          </p:nvSpPr>
          <p:spPr>
            <a:xfrm>
              <a:off x="2067750" y="2996613"/>
              <a:ext cx="9875" cy="96600"/>
            </a:xfrm>
            <a:custGeom>
              <a:avLst/>
              <a:gdLst/>
              <a:ahLst/>
              <a:cxnLst/>
              <a:rect l="l" t="t" r="r" b="b"/>
              <a:pathLst>
                <a:path w="395" h="3864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1"/>
            <p:cNvSpPr/>
            <p:nvPr/>
          </p:nvSpPr>
          <p:spPr>
            <a:xfrm>
              <a:off x="2103600" y="2993638"/>
              <a:ext cx="67500" cy="96500"/>
            </a:xfrm>
            <a:custGeom>
              <a:avLst/>
              <a:gdLst/>
              <a:ahLst/>
              <a:cxnLst/>
              <a:rect l="l" t="t" r="r" b="b"/>
              <a:pathLst>
                <a:path w="2700" h="3860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1"/>
            <p:cNvSpPr/>
            <p:nvPr/>
          </p:nvSpPr>
          <p:spPr>
            <a:xfrm>
              <a:off x="1106625" y="3231363"/>
              <a:ext cx="54725" cy="14275"/>
            </a:xfrm>
            <a:custGeom>
              <a:avLst/>
              <a:gdLst/>
              <a:ahLst/>
              <a:cxnLst/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1"/>
            <p:cNvSpPr/>
            <p:nvPr/>
          </p:nvSpPr>
          <p:spPr>
            <a:xfrm>
              <a:off x="1260000" y="3201413"/>
              <a:ext cx="57875" cy="114650"/>
            </a:xfrm>
            <a:custGeom>
              <a:avLst/>
              <a:gdLst/>
              <a:ahLst/>
              <a:cxnLst/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1"/>
            <p:cNvSpPr/>
            <p:nvPr/>
          </p:nvSpPr>
          <p:spPr>
            <a:xfrm>
              <a:off x="1405250" y="3198588"/>
              <a:ext cx="61850" cy="105875"/>
            </a:xfrm>
            <a:custGeom>
              <a:avLst/>
              <a:gdLst/>
              <a:ahLst/>
              <a:cxnLst/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1"/>
            <p:cNvSpPr/>
            <p:nvPr/>
          </p:nvSpPr>
          <p:spPr>
            <a:xfrm>
              <a:off x="1478275" y="3191913"/>
              <a:ext cx="70250" cy="110300"/>
            </a:xfrm>
            <a:custGeom>
              <a:avLst/>
              <a:gdLst/>
              <a:ahLst/>
              <a:cxnLst/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1"/>
            <p:cNvSpPr/>
            <p:nvPr/>
          </p:nvSpPr>
          <p:spPr>
            <a:xfrm>
              <a:off x="1978175" y="2571738"/>
              <a:ext cx="306075" cy="346450"/>
            </a:xfrm>
            <a:custGeom>
              <a:avLst/>
              <a:gdLst/>
              <a:ahLst/>
              <a:cxnLst/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1"/>
            <p:cNvSpPr/>
            <p:nvPr/>
          </p:nvSpPr>
          <p:spPr>
            <a:xfrm>
              <a:off x="2111175" y="2754988"/>
              <a:ext cx="166025" cy="155650"/>
            </a:xfrm>
            <a:custGeom>
              <a:avLst/>
              <a:gdLst/>
              <a:ahLst/>
              <a:cxnLst/>
              <a:rect l="l" t="t" r="r" b="b"/>
              <a:pathLst>
                <a:path w="6641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1"/>
            <p:cNvSpPr/>
            <p:nvPr/>
          </p:nvSpPr>
          <p:spPr>
            <a:xfrm>
              <a:off x="2143275" y="2844863"/>
              <a:ext cx="56150" cy="66125"/>
            </a:xfrm>
            <a:custGeom>
              <a:avLst/>
              <a:gdLst/>
              <a:ahLst/>
              <a:cxnLst/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1"/>
            <p:cNvSpPr/>
            <p:nvPr/>
          </p:nvSpPr>
          <p:spPr>
            <a:xfrm>
              <a:off x="2169425" y="2802538"/>
              <a:ext cx="91125" cy="119625"/>
            </a:xfrm>
            <a:custGeom>
              <a:avLst/>
              <a:gdLst/>
              <a:ahLst/>
              <a:cxnLst/>
              <a:rect l="l" t="t" r="r" b="b"/>
              <a:pathLst>
                <a:path w="3645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1"/>
            <p:cNvSpPr/>
            <p:nvPr/>
          </p:nvSpPr>
          <p:spPr>
            <a:xfrm>
              <a:off x="2211500" y="2770438"/>
              <a:ext cx="65350" cy="90950"/>
            </a:xfrm>
            <a:custGeom>
              <a:avLst/>
              <a:gdLst/>
              <a:ahLst/>
              <a:cxnLst/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8" name="Google Shape;4588;p61"/>
          <p:cNvGrpSpPr/>
          <p:nvPr/>
        </p:nvGrpSpPr>
        <p:grpSpPr>
          <a:xfrm>
            <a:off x="1604701" y="3736129"/>
            <a:ext cx="500925" cy="995200"/>
            <a:chOff x="7010325" y="2172800"/>
            <a:chExt cx="500925" cy="995200"/>
          </a:xfrm>
        </p:grpSpPr>
        <p:sp>
          <p:nvSpPr>
            <p:cNvPr id="4589" name="Google Shape;4589;p61"/>
            <p:cNvSpPr/>
            <p:nvPr/>
          </p:nvSpPr>
          <p:spPr>
            <a:xfrm>
              <a:off x="7292625" y="219560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1"/>
            <p:cNvSpPr/>
            <p:nvPr/>
          </p:nvSpPr>
          <p:spPr>
            <a:xfrm>
              <a:off x="7292700" y="222962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1"/>
            <p:cNvSpPr/>
            <p:nvPr/>
          </p:nvSpPr>
          <p:spPr>
            <a:xfrm>
              <a:off x="7391850" y="219560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1"/>
            <p:cNvSpPr/>
            <p:nvPr/>
          </p:nvSpPr>
          <p:spPr>
            <a:xfrm>
              <a:off x="7023100" y="294452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1"/>
            <p:cNvSpPr/>
            <p:nvPr/>
          </p:nvSpPr>
          <p:spPr>
            <a:xfrm>
              <a:off x="7055900" y="306560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1"/>
            <p:cNvSpPr/>
            <p:nvPr/>
          </p:nvSpPr>
          <p:spPr>
            <a:xfrm>
              <a:off x="7138700" y="312222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1"/>
            <p:cNvSpPr/>
            <p:nvPr/>
          </p:nvSpPr>
          <p:spPr>
            <a:xfrm>
              <a:off x="7039975" y="231065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1"/>
            <p:cNvSpPr/>
            <p:nvPr/>
          </p:nvSpPr>
          <p:spPr>
            <a:xfrm>
              <a:off x="7119775" y="233880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1"/>
            <p:cNvSpPr/>
            <p:nvPr/>
          </p:nvSpPr>
          <p:spPr>
            <a:xfrm>
              <a:off x="7279875" y="220680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1"/>
            <p:cNvSpPr/>
            <p:nvPr/>
          </p:nvSpPr>
          <p:spPr>
            <a:xfrm>
              <a:off x="7379500" y="217280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1"/>
            <p:cNvSpPr/>
            <p:nvPr/>
          </p:nvSpPr>
          <p:spPr>
            <a:xfrm>
              <a:off x="7010325" y="299630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1"/>
            <p:cNvSpPr/>
            <p:nvPr/>
          </p:nvSpPr>
          <p:spPr>
            <a:xfrm>
              <a:off x="7027400" y="228782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1"/>
            <p:cNvSpPr/>
            <p:nvPr/>
          </p:nvSpPr>
          <p:spPr>
            <a:xfrm>
              <a:off x="7107600" y="231605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61"/>
          <p:cNvGrpSpPr/>
          <p:nvPr/>
        </p:nvGrpSpPr>
        <p:grpSpPr>
          <a:xfrm>
            <a:off x="772351" y="884336"/>
            <a:ext cx="1824379" cy="713734"/>
            <a:chOff x="1289654" y="559107"/>
            <a:chExt cx="1824379" cy="713734"/>
          </a:xfrm>
        </p:grpSpPr>
        <p:sp>
          <p:nvSpPr>
            <p:cNvPr id="4603" name="Google Shape;4603;p61"/>
            <p:cNvSpPr/>
            <p:nvPr/>
          </p:nvSpPr>
          <p:spPr>
            <a:xfrm rot="-3757207">
              <a:off x="1926268" y="122294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1"/>
            <p:cNvSpPr/>
            <p:nvPr/>
          </p:nvSpPr>
          <p:spPr>
            <a:xfrm rot="-3757207">
              <a:off x="2824970" y="584797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1"/>
            <p:cNvSpPr/>
            <p:nvPr/>
          </p:nvSpPr>
          <p:spPr>
            <a:xfrm rot="-3757207">
              <a:off x="1990337" y="1208290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1"/>
            <p:cNvSpPr/>
            <p:nvPr/>
          </p:nvSpPr>
          <p:spPr>
            <a:xfrm rot="-3757207">
              <a:off x="2435743" y="943309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1"/>
            <p:cNvSpPr/>
            <p:nvPr/>
          </p:nvSpPr>
          <p:spPr>
            <a:xfrm rot="-3757207">
              <a:off x="2231947" y="1107553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1"/>
            <p:cNvSpPr/>
            <p:nvPr/>
          </p:nvSpPr>
          <p:spPr>
            <a:xfrm rot="-3757207">
              <a:off x="2174341" y="1138867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1"/>
            <p:cNvSpPr/>
            <p:nvPr/>
          </p:nvSpPr>
          <p:spPr>
            <a:xfrm rot="-3757207">
              <a:off x="2114656" y="1166173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1"/>
            <p:cNvSpPr/>
            <p:nvPr/>
          </p:nvSpPr>
          <p:spPr>
            <a:xfrm rot="-3757207">
              <a:off x="2053320" y="1189341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1"/>
            <p:cNvSpPr/>
            <p:nvPr/>
          </p:nvSpPr>
          <p:spPr>
            <a:xfrm rot="-3757207">
              <a:off x="2287315" y="1072141"/>
              <a:ext cx="32226" cy="21401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1"/>
            <p:cNvSpPr/>
            <p:nvPr/>
          </p:nvSpPr>
          <p:spPr>
            <a:xfrm rot="-3757207">
              <a:off x="2389419" y="98994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1"/>
            <p:cNvSpPr/>
            <p:nvPr/>
          </p:nvSpPr>
          <p:spPr>
            <a:xfrm rot="-3757207">
              <a:off x="2958264" y="560472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1"/>
            <p:cNvSpPr/>
            <p:nvPr/>
          </p:nvSpPr>
          <p:spPr>
            <a:xfrm rot="-3757207">
              <a:off x="3026465" y="570584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1"/>
            <p:cNvSpPr/>
            <p:nvPr/>
          </p:nvSpPr>
          <p:spPr>
            <a:xfrm rot="-3757207">
              <a:off x="2706560" y="650207"/>
              <a:ext cx="32501" cy="20826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1"/>
            <p:cNvSpPr/>
            <p:nvPr/>
          </p:nvSpPr>
          <p:spPr>
            <a:xfrm rot="-3757207">
              <a:off x="2890286" y="566249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1"/>
            <p:cNvSpPr/>
            <p:nvPr/>
          </p:nvSpPr>
          <p:spPr>
            <a:xfrm rot="-3757207">
              <a:off x="2763283" y="613293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1"/>
            <p:cNvSpPr/>
            <p:nvPr/>
          </p:nvSpPr>
          <p:spPr>
            <a:xfrm rot="-3757207">
              <a:off x="2564272" y="791765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1"/>
            <p:cNvSpPr/>
            <p:nvPr/>
          </p:nvSpPr>
          <p:spPr>
            <a:xfrm rot="-3757207">
              <a:off x="2479443" y="893880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1"/>
            <p:cNvSpPr/>
            <p:nvPr/>
          </p:nvSpPr>
          <p:spPr>
            <a:xfrm rot="-3757207">
              <a:off x="2521869" y="842968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1"/>
            <p:cNvSpPr/>
            <p:nvPr/>
          </p:nvSpPr>
          <p:spPr>
            <a:xfrm rot="-3757207">
              <a:off x="1535467" y="1216206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1"/>
            <p:cNvSpPr/>
            <p:nvPr/>
          </p:nvSpPr>
          <p:spPr>
            <a:xfrm rot="-3757207">
              <a:off x="2655313" y="69381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1"/>
            <p:cNvSpPr/>
            <p:nvPr/>
          </p:nvSpPr>
          <p:spPr>
            <a:xfrm rot="-3757207">
              <a:off x="3087585" y="594985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1"/>
            <p:cNvSpPr/>
            <p:nvPr/>
          </p:nvSpPr>
          <p:spPr>
            <a:xfrm rot="-3757207">
              <a:off x="2608299" y="741608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1"/>
            <p:cNvSpPr/>
            <p:nvPr/>
          </p:nvSpPr>
          <p:spPr>
            <a:xfrm rot="-3757207">
              <a:off x="2339918" y="1032927"/>
              <a:ext cx="32901" cy="19901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1"/>
            <p:cNvSpPr/>
            <p:nvPr/>
          </p:nvSpPr>
          <p:spPr>
            <a:xfrm rot="-3757207">
              <a:off x="1352803" y="1144076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1"/>
            <p:cNvSpPr/>
            <p:nvPr/>
          </p:nvSpPr>
          <p:spPr>
            <a:xfrm rot="-3757207">
              <a:off x="1411743" y="1175306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1"/>
            <p:cNvSpPr/>
            <p:nvPr/>
          </p:nvSpPr>
          <p:spPr>
            <a:xfrm rot="-3757207">
              <a:off x="1298676" y="1102947"/>
              <a:ext cx="19326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1"/>
            <p:cNvSpPr/>
            <p:nvPr/>
          </p:nvSpPr>
          <p:spPr>
            <a:xfrm rot="-3757207">
              <a:off x="1861364" y="1233161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1"/>
            <p:cNvSpPr/>
            <p:nvPr/>
          </p:nvSpPr>
          <p:spPr>
            <a:xfrm rot="-3757207">
              <a:off x="1599757" y="1228975"/>
              <a:ext cx="19476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1"/>
            <p:cNvSpPr/>
            <p:nvPr/>
          </p:nvSpPr>
          <p:spPr>
            <a:xfrm rot="-3757207">
              <a:off x="1795919" y="1239057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1"/>
            <p:cNvSpPr/>
            <p:nvPr/>
          </p:nvSpPr>
          <p:spPr>
            <a:xfrm rot="-3757207">
              <a:off x="1730292" y="1240291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1"/>
            <p:cNvSpPr/>
            <p:nvPr/>
          </p:nvSpPr>
          <p:spPr>
            <a:xfrm rot="-3757207">
              <a:off x="1664737" y="1236977"/>
              <a:ext cx="21201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1"/>
            <p:cNvSpPr/>
            <p:nvPr/>
          </p:nvSpPr>
          <p:spPr>
            <a:xfrm rot="-3757207">
              <a:off x="1470656" y="1200065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733;p43">
            <a:extLst>
              <a:ext uri="{FF2B5EF4-FFF2-40B4-BE49-F238E27FC236}">
                <a16:creationId xmlns:a16="http://schemas.microsoft.com/office/drawing/2014/main" id="{F8661690-10C7-483D-8EC7-47052A60FE79}"/>
              </a:ext>
            </a:extLst>
          </p:cNvPr>
          <p:cNvSpPr/>
          <p:nvPr/>
        </p:nvSpPr>
        <p:spPr>
          <a:xfrm>
            <a:off x="953694" y="76798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735;p43">
            <a:extLst>
              <a:ext uri="{FF2B5EF4-FFF2-40B4-BE49-F238E27FC236}">
                <a16:creationId xmlns:a16="http://schemas.microsoft.com/office/drawing/2014/main" id="{B61D11D6-AB2E-47C1-9EC2-CD082A1C2F4A}"/>
              </a:ext>
            </a:extLst>
          </p:cNvPr>
          <p:cNvSpPr txBox="1">
            <a:spLocks/>
          </p:cNvSpPr>
          <p:nvPr/>
        </p:nvSpPr>
        <p:spPr>
          <a:xfrm>
            <a:off x="694788" y="81893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sp>
        <p:nvSpPr>
          <p:cNvPr id="94" name="Google Shape;5364;p67">
            <a:extLst>
              <a:ext uri="{FF2B5EF4-FFF2-40B4-BE49-F238E27FC236}">
                <a16:creationId xmlns:a16="http://schemas.microsoft.com/office/drawing/2014/main" id="{9FE758B4-27D3-437D-B32A-881C54EA9F9D}"/>
              </a:ext>
            </a:extLst>
          </p:cNvPr>
          <p:cNvSpPr txBox="1">
            <a:spLocks/>
          </p:cNvSpPr>
          <p:nvPr/>
        </p:nvSpPr>
        <p:spPr>
          <a:xfrm>
            <a:off x="1964168" y="1317842"/>
            <a:ext cx="4999301" cy="1802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ro-MD" sz="1600" dirty="0">
                <a:latin typeface="Didact Gothic" panose="020B0604020202020204" charset="0"/>
              </a:rPr>
              <a:t>Să se rezolve sistemul de ecuații precizând poziția dreptei față de parabolă:</a:t>
            </a:r>
            <a:endParaRPr lang="ro-RO" sz="1600" dirty="0">
              <a:latin typeface="Didact Gothic" panose="020B0604020202020204" charset="0"/>
            </a:endParaRPr>
          </a:p>
        </p:txBody>
      </p:sp>
      <p:grpSp>
        <p:nvGrpSpPr>
          <p:cNvPr id="95" name="Grupare 94">
            <a:extLst>
              <a:ext uri="{FF2B5EF4-FFF2-40B4-BE49-F238E27FC236}">
                <a16:creationId xmlns:a16="http://schemas.microsoft.com/office/drawing/2014/main" id="{0781FC3C-7706-46BC-959E-9280ADDBB3D8}"/>
              </a:ext>
            </a:extLst>
          </p:cNvPr>
          <p:cNvGrpSpPr/>
          <p:nvPr/>
        </p:nvGrpSpPr>
        <p:grpSpPr>
          <a:xfrm>
            <a:off x="7859500" y="13191"/>
            <a:ext cx="1179424" cy="1004505"/>
            <a:chOff x="5359525" y="3023859"/>
            <a:chExt cx="1179424" cy="1004505"/>
          </a:xfrm>
        </p:grpSpPr>
        <p:sp>
          <p:nvSpPr>
            <p:cNvPr id="96" name="Google Shape;2967;p50">
              <a:extLst>
                <a:ext uri="{FF2B5EF4-FFF2-40B4-BE49-F238E27FC236}">
                  <a16:creationId xmlns:a16="http://schemas.microsoft.com/office/drawing/2014/main" id="{8D510B53-6FC0-4881-A9F4-DB4EEB9069BD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3002;p50">
              <a:extLst>
                <a:ext uri="{FF2B5EF4-FFF2-40B4-BE49-F238E27FC236}">
                  <a16:creationId xmlns:a16="http://schemas.microsoft.com/office/drawing/2014/main" id="{4A1DECEE-6D4E-4BC5-8C27-22606C423BBC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99" name="Google Shape;3003;p50">
                <a:extLst>
                  <a:ext uri="{FF2B5EF4-FFF2-40B4-BE49-F238E27FC236}">
                    <a16:creationId xmlns:a16="http://schemas.microsoft.com/office/drawing/2014/main" id="{EDA7F9D6-8A82-4453-A93F-5F439EAB3A0C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004;p50">
                <a:extLst>
                  <a:ext uri="{FF2B5EF4-FFF2-40B4-BE49-F238E27FC236}">
                    <a16:creationId xmlns:a16="http://schemas.microsoft.com/office/drawing/2014/main" id="{A94C8125-229E-478C-AAC7-3EF067F5F81F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005;p50">
                <a:extLst>
                  <a:ext uri="{FF2B5EF4-FFF2-40B4-BE49-F238E27FC236}">
                    <a16:creationId xmlns:a16="http://schemas.microsoft.com/office/drawing/2014/main" id="{05D62891-FFD7-4C9E-80B7-BF10E1316135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006;p50">
                <a:extLst>
                  <a:ext uri="{FF2B5EF4-FFF2-40B4-BE49-F238E27FC236}">
                    <a16:creationId xmlns:a16="http://schemas.microsoft.com/office/drawing/2014/main" id="{1577EBFE-AFBD-4602-B599-B65481F09713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007;p50">
                <a:extLst>
                  <a:ext uri="{FF2B5EF4-FFF2-40B4-BE49-F238E27FC236}">
                    <a16:creationId xmlns:a16="http://schemas.microsoft.com/office/drawing/2014/main" id="{5E4F59D9-B6FA-494E-8E7D-D6B218B59CBD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008;p50">
                <a:extLst>
                  <a:ext uri="{FF2B5EF4-FFF2-40B4-BE49-F238E27FC236}">
                    <a16:creationId xmlns:a16="http://schemas.microsoft.com/office/drawing/2014/main" id="{6A4AF533-ABD0-4E67-B4FF-3DDEC92399E4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009;p50">
                <a:extLst>
                  <a:ext uri="{FF2B5EF4-FFF2-40B4-BE49-F238E27FC236}">
                    <a16:creationId xmlns:a16="http://schemas.microsoft.com/office/drawing/2014/main" id="{FEC84F1B-57A7-4D51-BE6B-4F5658A04101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010;p50">
                <a:extLst>
                  <a:ext uri="{FF2B5EF4-FFF2-40B4-BE49-F238E27FC236}">
                    <a16:creationId xmlns:a16="http://schemas.microsoft.com/office/drawing/2014/main" id="{5F9E14C1-E572-4B0D-B49B-0CD69BF3CA14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011;p50">
                <a:extLst>
                  <a:ext uri="{FF2B5EF4-FFF2-40B4-BE49-F238E27FC236}">
                    <a16:creationId xmlns:a16="http://schemas.microsoft.com/office/drawing/2014/main" id="{2D87963D-AB08-42E2-B901-71BE9B38AAFB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3033;p50">
              <a:extLst>
                <a:ext uri="{FF2B5EF4-FFF2-40B4-BE49-F238E27FC236}">
                  <a16:creationId xmlns:a16="http://schemas.microsoft.com/office/drawing/2014/main" id="{076E5D20-4EB7-45E4-AD0D-F96137496DFB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08" name="Imagine 107">
            <a:hlinkClick r:id="rId3" action="ppaction://hlinksldjump"/>
            <a:extLst>
              <a:ext uri="{FF2B5EF4-FFF2-40B4-BE49-F238E27FC236}">
                <a16:creationId xmlns:a16="http://schemas.microsoft.com/office/drawing/2014/main" id="{51904408-BB76-43C4-AC6D-CC498084C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200289" y="4293418"/>
            <a:ext cx="1053375" cy="636571"/>
          </a:xfrm>
          <a:prstGeom prst="rect">
            <a:avLst/>
          </a:prstGeom>
        </p:spPr>
      </p:pic>
      <p:grpSp>
        <p:nvGrpSpPr>
          <p:cNvPr id="109" name="Google Shape;2068;p45">
            <a:extLst>
              <a:ext uri="{FF2B5EF4-FFF2-40B4-BE49-F238E27FC236}">
                <a16:creationId xmlns:a16="http://schemas.microsoft.com/office/drawing/2014/main" id="{C4BDB896-7577-4EEA-B633-BC47236F7A23}"/>
              </a:ext>
            </a:extLst>
          </p:cNvPr>
          <p:cNvGrpSpPr/>
          <p:nvPr/>
        </p:nvGrpSpPr>
        <p:grpSpPr>
          <a:xfrm>
            <a:off x="8389009" y="4395842"/>
            <a:ext cx="331303" cy="416636"/>
            <a:chOff x="8088713" y="4178066"/>
            <a:chExt cx="331303" cy="416636"/>
          </a:xfrm>
        </p:grpSpPr>
        <p:sp>
          <p:nvSpPr>
            <p:cNvPr id="110" name="Google Shape;2069;p45">
              <a:extLst>
                <a:ext uri="{FF2B5EF4-FFF2-40B4-BE49-F238E27FC236}">
                  <a16:creationId xmlns:a16="http://schemas.microsoft.com/office/drawing/2014/main" id="{E47BF84D-F936-474C-88DF-398FD95F7FF1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70;p45">
              <a:extLst>
                <a:ext uri="{FF2B5EF4-FFF2-40B4-BE49-F238E27FC236}">
                  <a16:creationId xmlns:a16="http://schemas.microsoft.com/office/drawing/2014/main" id="{2E634508-14FF-438C-A0A9-92CD70BB8630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71;p45">
              <a:extLst>
                <a:ext uri="{FF2B5EF4-FFF2-40B4-BE49-F238E27FC236}">
                  <a16:creationId xmlns:a16="http://schemas.microsoft.com/office/drawing/2014/main" id="{38CB8C15-5799-4AA2-9534-FF0168DD3D07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72;p45">
              <a:extLst>
                <a:ext uri="{FF2B5EF4-FFF2-40B4-BE49-F238E27FC236}">
                  <a16:creationId xmlns:a16="http://schemas.microsoft.com/office/drawing/2014/main" id="{C0DE05FD-A00C-4C96-B99C-7B55E3BCC6BA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73;p45">
              <a:extLst>
                <a:ext uri="{FF2B5EF4-FFF2-40B4-BE49-F238E27FC236}">
                  <a16:creationId xmlns:a16="http://schemas.microsoft.com/office/drawing/2014/main" id="{3F7B34B0-D592-4BE9-9944-37B12E5FC474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74;p45">
              <a:extLst>
                <a:ext uri="{FF2B5EF4-FFF2-40B4-BE49-F238E27FC236}">
                  <a16:creationId xmlns:a16="http://schemas.microsoft.com/office/drawing/2014/main" id="{0DB24B8D-D6A1-4B85-A50E-6B083ADE9559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75;p45">
              <a:extLst>
                <a:ext uri="{FF2B5EF4-FFF2-40B4-BE49-F238E27FC236}">
                  <a16:creationId xmlns:a16="http://schemas.microsoft.com/office/drawing/2014/main" id="{72BB55D7-BCB5-4832-B261-9A54CB395FB7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76;p45">
              <a:extLst>
                <a:ext uri="{FF2B5EF4-FFF2-40B4-BE49-F238E27FC236}">
                  <a16:creationId xmlns:a16="http://schemas.microsoft.com/office/drawing/2014/main" id="{31733575-CB7D-4A9F-8662-431A919EE78F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77;p45">
              <a:extLst>
                <a:ext uri="{FF2B5EF4-FFF2-40B4-BE49-F238E27FC236}">
                  <a16:creationId xmlns:a16="http://schemas.microsoft.com/office/drawing/2014/main" id="{8254C17A-EF4B-4862-9625-7D992FA8934F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78;p45">
              <a:extLst>
                <a:ext uri="{FF2B5EF4-FFF2-40B4-BE49-F238E27FC236}">
                  <a16:creationId xmlns:a16="http://schemas.microsoft.com/office/drawing/2014/main" id="{79786662-E6E5-4C85-AA71-AF2442EF1C2A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79;p45">
              <a:extLst>
                <a:ext uri="{FF2B5EF4-FFF2-40B4-BE49-F238E27FC236}">
                  <a16:creationId xmlns:a16="http://schemas.microsoft.com/office/drawing/2014/main" id="{72821C1A-6094-4729-A3F4-B162B305ED5C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80;p45">
              <a:extLst>
                <a:ext uri="{FF2B5EF4-FFF2-40B4-BE49-F238E27FC236}">
                  <a16:creationId xmlns:a16="http://schemas.microsoft.com/office/drawing/2014/main" id="{7028FE18-D6C4-4285-B5CB-C2571A16EF88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81;p45">
              <a:extLst>
                <a:ext uri="{FF2B5EF4-FFF2-40B4-BE49-F238E27FC236}">
                  <a16:creationId xmlns:a16="http://schemas.microsoft.com/office/drawing/2014/main" id="{95D525C0-62DD-44EA-8CEC-CFBAEFDE9F2B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82;p45">
              <a:extLst>
                <a:ext uri="{FF2B5EF4-FFF2-40B4-BE49-F238E27FC236}">
                  <a16:creationId xmlns:a16="http://schemas.microsoft.com/office/drawing/2014/main" id="{7DCD3869-5652-4FF4-8F84-FC448A6E9174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83;p45">
              <a:extLst>
                <a:ext uri="{FF2B5EF4-FFF2-40B4-BE49-F238E27FC236}">
                  <a16:creationId xmlns:a16="http://schemas.microsoft.com/office/drawing/2014/main" id="{BA5C3E00-C0AE-45FF-8D16-01DB54585307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84;p45">
              <a:extLst>
                <a:ext uri="{FF2B5EF4-FFF2-40B4-BE49-F238E27FC236}">
                  <a16:creationId xmlns:a16="http://schemas.microsoft.com/office/drawing/2014/main" id="{4557E4ED-3B69-4F62-9E6C-0EE49AE5EEB8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85;p45">
              <a:extLst>
                <a:ext uri="{FF2B5EF4-FFF2-40B4-BE49-F238E27FC236}">
                  <a16:creationId xmlns:a16="http://schemas.microsoft.com/office/drawing/2014/main" id="{88822BD2-B084-416E-87C1-83D81CDFCA7A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86;p45">
              <a:extLst>
                <a:ext uri="{FF2B5EF4-FFF2-40B4-BE49-F238E27FC236}">
                  <a16:creationId xmlns:a16="http://schemas.microsoft.com/office/drawing/2014/main" id="{7D939194-8F17-4097-80A1-191D2B246CFF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642;p42">
            <a:hlinkClick r:id="rId5" action="ppaction://hlinksldjump"/>
            <a:extLst>
              <a:ext uri="{FF2B5EF4-FFF2-40B4-BE49-F238E27FC236}">
                <a16:creationId xmlns:a16="http://schemas.microsoft.com/office/drawing/2014/main" id="{BE433CF0-D723-4862-9BEE-7FCF0C85E2CC}"/>
              </a:ext>
            </a:extLst>
          </p:cNvPr>
          <p:cNvSpPr txBox="1">
            <a:spLocks/>
          </p:cNvSpPr>
          <p:nvPr/>
        </p:nvSpPr>
        <p:spPr>
          <a:xfrm>
            <a:off x="7396645" y="4465654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6DB2AF97-EC8B-4EFF-85EA-955CB60C3691}"/>
                  </a:ext>
                </a:extLst>
              </p:cNvPr>
              <p:cNvSpPr/>
              <p:nvPr/>
            </p:nvSpPr>
            <p:spPr>
              <a:xfrm>
                <a:off x="3612559" y="2136062"/>
                <a:ext cx="1702517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 i="1" dirty="0"/>
              </a:p>
            </p:txBody>
          </p:sp>
        </mc:Choice>
        <mc:Fallback xmlns="">
          <p:sp>
            <p:nvSpPr>
              <p:cNvPr id="2" name="Dreptunghi 1">
                <a:extLst>
                  <a:ext uri="{FF2B5EF4-FFF2-40B4-BE49-F238E27FC236}">
                    <a16:creationId xmlns:a16="http://schemas.microsoft.com/office/drawing/2014/main" id="{6DB2AF97-EC8B-4EFF-85EA-955CB60C3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59" y="2136062"/>
                <a:ext cx="1702517" cy="572914"/>
              </a:xfrm>
              <a:prstGeom prst="rect">
                <a:avLst/>
              </a:prstGeom>
              <a:blipFill>
                <a:blip r:embed="rId6"/>
                <a:stretch>
                  <a:fillRect l="-45878" t="-179787" b="-26489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36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4" name="Google Shape;5364;p67"/>
          <p:cNvSpPr txBox="1">
            <a:spLocks noGrp="1"/>
          </p:cNvSpPr>
          <p:nvPr>
            <p:ph type="subTitle" idx="1"/>
          </p:nvPr>
        </p:nvSpPr>
        <p:spPr>
          <a:xfrm>
            <a:off x="1336836" y="1981253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dirty="0"/>
              <a:t>Dreapta este secantă </a:t>
            </a:r>
            <a:endParaRPr dirty="0"/>
          </a:p>
        </p:txBody>
      </p:sp>
      <p:grpSp>
        <p:nvGrpSpPr>
          <p:cNvPr id="5365" name="Google Shape;5365;p67"/>
          <p:cNvGrpSpPr/>
          <p:nvPr/>
        </p:nvGrpSpPr>
        <p:grpSpPr>
          <a:xfrm>
            <a:off x="7558416" y="4373200"/>
            <a:ext cx="1321050" cy="759275"/>
            <a:chOff x="6149950" y="3770163"/>
            <a:chExt cx="1321050" cy="759275"/>
          </a:xfrm>
        </p:grpSpPr>
        <p:sp>
          <p:nvSpPr>
            <p:cNvPr id="5366" name="Google Shape;5366;p67"/>
            <p:cNvSpPr/>
            <p:nvPr/>
          </p:nvSpPr>
          <p:spPr>
            <a:xfrm>
              <a:off x="6537588" y="4490413"/>
              <a:ext cx="21450" cy="39025"/>
            </a:xfrm>
            <a:custGeom>
              <a:avLst/>
              <a:gdLst/>
              <a:ahLst/>
              <a:cxnLst/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67"/>
            <p:cNvSpPr/>
            <p:nvPr/>
          </p:nvSpPr>
          <p:spPr>
            <a:xfrm>
              <a:off x="6243575" y="4476288"/>
              <a:ext cx="47175" cy="14125"/>
            </a:xfrm>
            <a:custGeom>
              <a:avLst/>
              <a:gdLst/>
              <a:ahLst/>
              <a:cxnLst/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67"/>
            <p:cNvSpPr/>
            <p:nvPr/>
          </p:nvSpPr>
          <p:spPr>
            <a:xfrm>
              <a:off x="6149950" y="3882888"/>
              <a:ext cx="87025" cy="128500"/>
            </a:xfrm>
            <a:custGeom>
              <a:avLst/>
              <a:gdLst/>
              <a:ahLst/>
              <a:cxnLst/>
              <a:rect l="l" t="t" r="r" b="b"/>
              <a:pathLst>
                <a:path w="3481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7"/>
            <p:cNvSpPr/>
            <p:nvPr/>
          </p:nvSpPr>
          <p:spPr>
            <a:xfrm>
              <a:off x="6300775" y="3926163"/>
              <a:ext cx="38275" cy="14575"/>
            </a:xfrm>
            <a:custGeom>
              <a:avLst/>
              <a:gdLst/>
              <a:ahLst/>
              <a:cxnLst/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67"/>
            <p:cNvSpPr/>
            <p:nvPr/>
          </p:nvSpPr>
          <p:spPr>
            <a:xfrm>
              <a:off x="6305775" y="3964263"/>
              <a:ext cx="29350" cy="9875"/>
            </a:xfrm>
            <a:custGeom>
              <a:avLst/>
              <a:gdLst/>
              <a:ahLst/>
              <a:cxnLst/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67"/>
            <p:cNvSpPr/>
            <p:nvPr/>
          </p:nvSpPr>
          <p:spPr>
            <a:xfrm>
              <a:off x="6442900" y="3898038"/>
              <a:ext cx="43025" cy="83025"/>
            </a:xfrm>
            <a:custGeom>
              <a:avLst/>
              <a:gdLst/>
              <a:ahLst/>
              <a:cxnLst/>
              <a:rect l="l" t="t" r="r" b="b"/>
              <a:pathLst>
                <a:path w="1721" h="3321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67"/>
            <p:cNvSpPr/>
            <p:nvPr/>
          </p:nvSpPr>
          <p:spPr>
            <a:xfrm>
              <a:off x="6514475" y="3898113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67"/>
            <p:cNvSpPr/>
            <p:nvPr/>
          </p:nvSpPr>
          <p:spPr>
            <a:xfrm>
              <a:off x="6551800" y="3898113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67"/>
            <p:cNvSpPr/>
            <p:nvPr/>
          </p:nvSpPr>
          <p:spPr>
            <a:xfrm>
              <a:off x="6554550" y="3898088"/>
              <a:ext cx="61550" cy="90025"/>
            </a:xfrm>
            <a:custGeom>
              <a:avLst/>
              <a:gdLst/>
              <a:ahLst/>
              <a:cxnLst/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67"/>
            <p:cNvSpPr/>
            <p:nvPr/>
          </p:nvSpPr>
          <p:spPr>
            <a:xfrm>
              <a:off x="6669900" y="3844538"/>
              <a:ext cx="51250" cy="63600"/>
            </a:xfrm>
            <a:custGeom>
              <a:avLst/>
              <a:gdLst/>
              <a:ahLst/>
              <a:cxnLst/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67"/>
            <p:cNvSpPr/>
            <p:nvPr/>
          </p:nvSpPr>
          <p:spPr>
            <a:xfrm>
              <a:off x="6770525" y="3789863"/>
              <a:ext cx="92100" cy="335125"/>
            </a:xfrm>
            <a:custGeom>
              <a:avLst/>
              <a:gdLst/>
              <a:ahLst/>
              <a:cxnLst/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67"/>
            <p:cNvSpPr/>
            <p:nvPr/>
          </p:nvSpPr>
          <p:spPr>
            <a:xfrm>
              <a:off x="6872575" y="3839113"/>
              <a:ext cx="64300" cy="73500"/>
            </a:xfrm>
            <a:custGeom>
              <a:avLst/>
              <a:gdLst/>
              <a:ahLst/>
              <a:cxnLst/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67"/>
            <p:cNvSpPr/>
            <p:nvPr/>
          </p:nvSpPr>
          <p:spPr>
            <a:xfrm>
              <a:off x="6853025" y="3947063"/>
              <a:ext cx="104900" cy="14200"/>
            </a:xfrm>
            <a:custGeom>
              <a:avLst/>
              <a:gdLst/>
              <a:ahLst/>
              <a:cxnLst/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67"/>
            <p:cNvSpPr/>
            <p:nvPr/>
          </p:nvSpPr>
          <p:spPr>
            <a:xfrm>
              <a:off x="6882050" y="3997413"/>
              <a:ext cx="66925" cy="76525"/>
            </a:xfrm>
            <a:custGeom>
              <a:avLst/>
              <a:gdLst/>
              <a:ahLst/>
              <a:cxnLst/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6954725" y="3796938"/>
              <a:ext cx="90675" cy="329450"/>
            </a:xfrm>
            <a:custGeom>
              <a:avLst/>
              <a:gdLst/>
              <a:ahLst/>
              <a:cxnLst/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6284975" y="4221188"/>
              <a:ext cx="62525" cy="15850"/>
            </a:xfrm>
            <a:custGeom>
              <a:avLst/>
              <a:gdLst/>
              <a:ahLst/>
              <a:cxnLst/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6292775" y="4257263"/>
              <a:ext cx="54650" cy="14400"/>
            </a:xfrm>
            <a:custGeom>
              <a:avLst/>
              <a:gdLst/>
              <a:ahLst/>
              <a:cxnLst/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6437675" y="4183763"/>
              <a:ext cx="50975" cy="106800"/>
            </a:xfrm>
            <a:custGeom>
              <a:avLst/>
              <a:gdLst/>
              <a:ahLst/>
              <a:cxnLst/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6526200" y="4190888"/>
              <a:ext cx="15775" cy="96400"/>
            </a:xfrm>
            <a:custGeom>
              <a:avLst/>
              <a:gdLst/>
              <a:ahLst/>
              <a:cxnLst/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6575025" y="4195088"/>
              <a:ext cx="15500" cy="88500"/>
            </a:xfrm>
            <a:custGeom>
              <a:avLst/>
              <a:gdLst/>
              <a:ahLst/>
              <a:cxnLst/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67"/>
            <p:cNvSpPr/>
            <p:nvPr/>
          </p:nvSpPr>
          <p:spPr>
            <a:xfrm>
              <a:off x="6577900" y="4178763"/>
              <a:ext cx="66975" cy="100425"/>
            </a:xfrm>
            <a:custGeom>
              <a:avLst/>
              <a:gdLst/>
              <a:ahLst/>
              <a:cxnLst/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67"/>
            <p:cNvSpPr/>
            <p:nvPr/>
          </p:nvSpPr>
          <p:spPr>
            <a:xfrm>
              <a:off x="6703275" y="4117413"/>
              <a:ext cx="54350" cy="86100"/>
            </a:xfrm>
            <a:custGeom>
              <a:avLst/>
              <a:gdLst/>
              <a:ahLst/>
              <a:cxnLst/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7"/>
            <p:cNvSpPr/>
            <p:nvPr/>
          </p:nvSpPr>
          <p:spPr>
            <a:xfrm>
              <a:off x="6815100" y="4195188"/>
              <a:ext cx="63600" cy="71800"/>
            </a:xfrm>
            <a:custGeom>
              <a:avLst/>
              <a:gdLst/>
              <a:ahLst/>
              <a:cxnLst/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7"/>
            <p:cNvSpPr/>
            <p:nvPr/>
          </p:nvSpPr>
          <p:spPr>
            <a:xfrm>
              <a:off x="6798350" y="4195113"/>
              <a:ext cx="88950" cy="88175"/>
            </a:xfrm>
            <a:custGeom>
              <a:avLst/>
              <a:gdLst/>
              <a:ahLst/>
              <a:cxnLst/>
              <a:rect l="l" t="t" r="r" b="b"/>
              <a:pathLst>
                <a:path w="3558" h="3527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7"/>
            <p:cNvSpPr/>
            <p:nvPr/>
          </p:nvSpPr>
          <p:spPr>
            <a:xfrm>
              <a:off x="6949000" y="4185588"/>
              <a:ext cx="93550" cy="90025"/>
            </a:xfrm>
            <a:custGeom>
              <a:avLst/>
              <a:gdLst/>
              <a:ahLst/>
              <a:cxnLst/>
              <a:rect l="l" t="t" r="r" b="b"/>
              <a:pathLst>
                <a:path w="3742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7"/>
            <p:cNvSpPr/>
            <p:nvPr/>
          </p:nvSpPr>
          <p:spPr>
            <a:xfrm>
              <a:off x="7072775" y="4248813"/>
              <a:ext cx="15925" cy="26150"/>
            </a:xfrm>
            <a:custGeom>
              <a:avLst/>
              <a:gdLst/>
              <a:ahLst/>
              <a:cxnLst/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7"/>
            <p:cNvSpPr/>
            <p:nvPr/>
          </p:nvSpPr>
          <p:spPr>
            <a:xfrm>
              <a:off x="7118225" y="4176863"/>
              <a:ext cx="71725" cy="114400"/>
            </a:xfrm>
            <a:custGeom>
              <a:avLst/>
              <a:gdLst/>
              <a:ahLst/>
              <a:cxnLst/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7"/>
            <p:cNvSpPr/>
            <p:nvPr/>
          </p:nvSpPr>
          <p:spPr>
            <a:xfrm>
              <a:off x="7194800" y="4188663"/>
              <a:ext cx="70950" cy="66250"/>
            </a:xfrm>
            <a:custGeom>
              <a:avLst/>
              <a:gdLst/>
              <a:ahLst/>
              <a:cxnLst/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7"/>
            <p:cNvSpPr/>
            <p:nvPr/>
          </p:nvSpPr>
          <p:spPr>
            <a:xfrm>
              <a:off x="7254500" y="4195038"/>
              <a:ext cx="9875" cy="96600"/>
            </a:xfrm>
            <a:custGeom>
              <a:avLst/>
              <a:gdLst/>
              <a:ahLst/>
              <a:cxnLst/>
              <a:rect l="l" t="t" r="r" b="b"/>
              <a:pathLst>
                <a:path w="395" h="3864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7"/>
            <p:cNvSpPr/>
            <p:nvPr/>
          </p:nvSpPr>
          <p:spPr>
            <a:xfrm>
              <a:off x="7290350" y="4192063"/>
              <a:ext cx="67500" cy="96500"/>
            </a:xfrm>
            <a:custGeom>
              <a:avLst/>
              <a:gdLst/>
              <a:ahLst/>
              <a:cxnLst/>
              <a:rect l="l" t="t" r="r" b="b"/>
              <a:pathLst>
                <a:path w="2700" h="3860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7"/>
            <p:cNvSpPr/>
            <p:nvPr/>
          </p:nvSpPr>
          <p:spPr>
            <a:xfrm>
              <a:off x="6293375" y="4429788"/>
              <a:ext cx="54725" cy="14275"/>
            </a:xfrm>
            <a:custGeom>
              <a:avLst/>
              <a:gdLst/>
              <a:ahLst/>
              <a:cxnLst/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7"/>
            <p:cNvSpPr/>
            <p:nvPr/>
          </p:nvSpPr>
          <p:spPr>
            <a:xfrm>
              <a:off x="6446750" y="4399838"/>
              <a:ext cx="57875" cy="114650"/>
            </a:xfrm>
            <a:custGeom>
              <a:avLst/>
              <a:gdLst/>
              <a:ahLst/>
              <a:cxnLst/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7"/>
            <p:cNvSpPr/>
            <p:nvPr/>
          </p:nvSpPr>
          <p:spPr>
            <a:xfrm>
              <a:off x="6592000" y="4397013"/>
              <a:ext cx="61850" cy="105875"/>
            </a:xfrm>
            <a:custGeom>
              <a:avLst/>
              <a:gdLst/>
              <a:ahLst/>
              <a:cxnLst/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7"/>
            <p:cNvSpPr/>
            <p:nvPr/>
          </p:nvSpPr>
          <p:spPr>
            <a:xfrm>
              <a:off x="6665025" y="4390338"/>
              <a:ext cx="70250" cy="110300"/>
            </a:xfrm>
            <a:custGeom>
              <a:avLst/>
              <a:gdLst/>
              <a:ahLst/>
              <a:cxnLst/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7"/>
            <p:cNvSpPr/>
            <p:nvPr/>
          </p:nvSpPr>
          <p:spPr>
            <a:xfrm>
              <a:off x="7164925" y="3770163"/>
              <a:ext cx="306075" cy="346450"/>
            </a:xfrm>
            <a:custGeom>
              <a:avLst/>
              <a:gdLst/>
              <a:ahLst/>
              <a:cxnLst/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7"/>
            <p:cNvSpPr/>
            <p:nvPr/>
          </p:nvSpPr>
          <p:spPr>
            <a:xfrm>
              <a:off x="7297925" y="3953413"/>
              <a:ext cx="166025" cy="155650"/>
            </a:xfrm>
            <a:custGeom>
              <a:avLst/>
              <a:gdLst/>
              <a:ahLst/>
              <a:cxnLst/>
              <a:rect l="l" t="t" r="r" b="b"/>
              <a:pathLst>
                <a:path w="6641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7"/>
            <p:cNvSpPr/>
            <p:nvPr/>
          </p:nvSpPr>
          <p:spPr>
            <a:xfrm>
              <a:off x="7330025" y="4043288"/>
              <a:ext cx="56150" cy="66125"/>
            </a:xfrm>
            <a:custGeom>
              <a:avLst/>
              <a:gdLst/>
              <a:ahLst/>
              <a:cxnLst/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7"/>
            <p:cNvSpPr/>
            <p:nvPr/>
          </p:nvSpPr>
          <p:spPr>
            <a:xfrm>
              <a:off x="7356175" y="4000963"/>
              <a:ext cx="91125" cy="119625"/>
            </a:xfrm>
            <a:custGeom>
              <a:avLst/>
              <a:gdLst/>
              <a:ahLst/>
              <a:cxnLst/>
              <a:rect l="l" t="t" r="r" b="b"/>
              <a:pathLst>
                <a:path w="3645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7"/>
            <p:cNvSpPr/>
            <p:nvPr/>
          </p:nvSpPr>
          <p:spPr>
            <a:xfrm>
              <a:off x="7398250" y="3968863"/>
              <a:ext cx="65350" cy="90950"/>
            </a:xfrm>
            <a:custGeom>
              <a:avLst/>
              <a:gdLst/>
              <a:ahLst/>
              <a:cxnLst/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5" name="Google Shape;5405;p67"/>
          <p:cNvGrpSpPr/>
          <p:nvPr/>
        </p:nvGrpSpPr>
        <p:grpSpPr>
          <a:xfrm>
            <a:off x="246745" y="4314106"/>
            <a:ext cx="795050" cy="697487"/>
            <a:chOff x="1369475" y="171038"/>
            <a:chExt cx="1134950" cy="991675"/>
          </a:xfrm>
        </p:grpSpPr>
        <p:sp>
          <p:nvSpPr>
            <p:cNvPr id="5406" name="Google Shape;5406;p67"/>
            <p:cNvSpPr/>
            <p:nvPr/>
          </p:nvSpPr>
          <p:spPr>
            <a:xfrm>
              <a:off x="1370675" y="182313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1388650" y="171038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1369475" y="463588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1373875" y="4479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1424025" y="483288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1390575" y="4772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1405825" y="487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1473375" y="5181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1439975" y="512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1455225" y="522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1522825" y="552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1489375" y="546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1504650" y="5575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1572225" y="58766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1538750" y="581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1554050" y="5922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1621600" y="622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1588200" y="6163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1603475" y="627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1671025" y="657288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1637600" y="6511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1652850" y="6619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1720400" y="6920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1687000" y="68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1702250" y="6967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1769825" y="726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1736400" y="720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1751650" y="731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1819225" y="7616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1785825" y="755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1801050" y="766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1868600" y="796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1835200" y="790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1850475" y="801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1918025" y="8311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1884600" y="82511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1899850" y="835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1967400" y="865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7"/>
            <p:cNvSpPr/>
            <p:nvPr/>
          </p:nvSpPr>
          <p:spPr>
            <a:xfrm>
              <a:off x="1934000" y="859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7"/>
            <p:cNvSpPr/>
            <p:nvPr/>
          </p:nvSpPr>
          <p:spPr>
            <a:xfrm>
              <a:off x="1949250" y="8706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2016800" y="900813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1983400" y="894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1998650" y="905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2066250" y="935538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2032775" y="9294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2048050" y="940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2115600" y="9703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2082200" y="964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2097500" y="975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2165050" y="1005163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2131600" y="9990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2146850" y="10097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2214400" y="10399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2181000" y="1033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2196275" y="10445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2263800" y="10747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7"/>
            <p:cNvSpPr/>
            <p:nvPr/>
          </p:nvSpPr>
          <p:spPr>
            <a:xfrm>
              <a:off x="2230400" y="10686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7"/>
            <p:cNvSpPr/>
            <p:nvPr/>
          </p:nvSpPr>
          <p:spPr>
            <a:xfrm>
              <a:off x="2245675" y="1079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2313250" y="11095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2279775" y="1103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2295075" y="11141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1963550" y="634738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1958500" y="639688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733;p43">
            <a:extLst>
              <a:ext uri="{FF2B5EF4-FFF2-40B4-BE49-F238E27FC236}">
                <a16:creationId xmlns:a16="http://schemas.microsoft.com/office/drawing/2014/main" id="{71D4B832-8ECB-47B3-A620-6D7EFBFCB6ED}"/>
              </a:ext>
            </a:extLst>
          </p:cNvPr>
          <p:cNvSpPr/>
          <p:nvPr/>
        </p:nvSpPr>
        <p:spPr>
          <a:xfrm>
            <a:off x="504126" y="99567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735;p43">
            <a:extLst>
              <a:ext uri="{FF2B5EF4-FFF2-40B4-BE49-F238E27FC236}">
                <a16:creationId xmlns:a16="http://schemas.microsoft.com/office/drawing/2014/main" id="{64992C95-18EC-49D0-853A-0E919807C09A}"/>
              </a:ext>
            </a:extLst>
          </p:cNvPr>
          <p:cNvSpPr txBox="1">
            <a:spLocks/>
          </p:cNvSpPr>
          <p:nvPr/>
        </p:nvSpPr>
        <p:spPr>
          <a:xfrm>
            <a:off x="245220" y="104662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sp>
        <p:nvSpPr>
          <p:cNvPr id="110" name="Google Shape;2969;p50">
            <a:extLst>
              <a:ext uri="{FF2B5EF4-FFF2-40B4-BE49-F238E27FC236}">
                <a16:creationId xmlns:a16="http://schemas.microsoft.com/office/drawing/2014/main" id="{9EB1B705-808B-4D4E-9D60-221E53A5514A}"/>
              </a:ext>
            </a:extLst>
          </p:cNvPr>
          <p:cNvSpPr txBox="1">
            <a:spLocks/>
          </p:cNvSpPr>
          <p:nvPr/>
        </p:nvSpPr>
        <p:spPr>
          <a:xfrm>
            <a:off x="4098105" y="147869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111" name="Google Shape;4547;p61">
            <a:extLst>
              <a:ext uri="{FF2B5EF4-FFF2-40B4-BE49-F238E27FC236}">
                <a16:creationId xmlns:a16="http://schemas.microsoft.com/office/drawing/2014/main" id="{1A395ECA-67D3-45EB-AD70-F3D6AC4B7389}"/>
              </a:ext>
            </a:extLst>
          </p:cNvPr>
          <p:cNvSpPr txBox="1">
            <a:spLocks/>
          </p:cNvSpPr>
          <p:nvPr/>
        </p:nvSpPr>
        <p:spPr>
          <a:xfrm>
            <a:off x="160000" y="142543"/>
            <a:ext cx="3659832" cy="56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ahiana"/>
              <a:buNone/>
              <a:defRPr sz="54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4000"/>
              <a:t>SISTEME </a:t>
            </a:r>
            <a:r>
              <a:rPr lang="ro-RO" sz="4000" b="1">
                <a:solidFill>
                  <a:schemeClr val="accent4"/>
                </a:solidFill>
              </a:rPr>
              <a:t>DE ECUAȚII</a:t>
            </a:r>
            <a:endParaRPr lang="ro-RO" sz="4000" b="1" dirty="0">
              <a:solidFill>
                <a:schemeClr val="accent4"/>
              </a:solidFill>
            </a:endParaRPr>
          </a:p>
        </p:txBody>
      </p:sp>
      <p:grpSp>
        <p:nvGrpSpPr>
          <p:cNvPr id="125" name="Grupare 124">
            <a:extLst>
              <a:ext uri="{FF2B5EF4-FFF2-40B4-BE49-F238E27FC236}">
                <a16:creationId xmlns:a16="http://schemas.microsoft.com/office/drawing/2014/main" id="{8BB24525-E21C-45C1-8F54-3A26F4A39E34}"/>
              </a:ext>
            </a:extLst>
          </p:cNvPr>
          <p:cNvGrpSpPr/>
          <p:nvPr/>
        </p:nvGrpSpPr>
        <p:grpSpPr>
          <a:xfrm>
            <a:off x="7855216" y="0"/>
            <a:ext cx="1179424" cy="1004505"/>
            <a:chOff x="5359525" y="3023859"/>
            <a:chExt cx="1179424" cy="1004505"/>
          </a:xfrm>
        </p:grpSpPr>
        <p:sp>
          <p:nvSpPr>
            <p:cNvPr id="126" name="Google Shape;2967;p50">
              <a:extLst>
                <a:ext uri="{FF2B5EF4-FFF2-40B4-BE49-F238E27FC236}">
                  <a16:creationId xmlns:a16="http://schemas.microsoft.com/office/drawing/2014/main" id="{CCA23731-B027-4CBF-B636-0F103B876FB3}"/>
                </a:ext>
              </a:extLst>
            </p:cNvPr>
            <p:cNvSpPr/>
            <p:nvPr/>
          </p:nvSpPr>
          <p:spPr>
            <a:xfrm>
              <a:off x="5359525" y="3023859"/>
              <a:ext cx="1179424" cy="10045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" name="Google Shape;3002;p50">
              <a:extLst>
                <a:ext uri="{FF2B5EF4-FFF2-40B4-BE49-F238E27FC236}">
                  <a16:creationId xmlns:a16="http://schemas.microsoft.com/office/drawing/2014/main" id="{06FD61F9-3375-4FA0-B581-8736C6FCEAC2}"/>
                </a:ext>
              </a:extLst>
            </p:cNvPr>
            <p:cNvGrpSpPr/>
            <p:nvPr/>
          </p:nvGrpSpPr>
          <p:grpSpPr>
            <a:xfrm>
              <a:off x="5645651" y="3296874"/>
              <a:ext cx="616814" cy="616841"/>
              <a:chOff x="5266213" y="2878225"/>
              <a:chExt cx="616814" cy="616841"/>
            </a:xfrm>
          </p:grpSpPr>
          <p:sp>
            <p:nvSpPr>
              <p:cNvPr id="129" name="Google Shape;3003;p50">
                <a:extLst>
                  <a:ext uri="{FF2B5EF4-FFF2-40B4-BE49-F238E27FC236}">
                    <a16:creationId xmlns:a16="http://schemas.microsoft.com/office/drawing/2014/main" id="{0B10C99B-5BBA-40D7-8FBB-D0794EEC3587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04;p50">
                <a:extLst>
                  <a:ext uri="{FF2B5EF4-FFF2-40B4-BE49-F238E27FC236}">
                    <a16:creationId xmlns:a16="http://schemas.microsoft.com/office/drawing/2014/main" id="{A19481FD-79A0-4B98-AB81-29921510A348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05;p50">
                <a:extLst>
                  <a:ext uri="{FF2B5EF4-FFF2-40B4-BE49-F238E27FC236}">
                    <a16:creationId xmlns:a16="http://schemas.microsoft.com/office/drawing/2014/main" id="{32BC6777-8FBE-4F6C-B96B-5941A5F2DFFD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06;p50">
                <a:extLst>
                  <a:ext uri="{FF2B5EF4-FFF2-40B4-BE49-F238E27FC236}">
                    <a16:creationId xmlns:a16="http://schemas.microsoft.com/office/drawing/2014/main" id="{A3D7A2A9-18A7-47B0-9713-3C6075A45A62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07;p50">
                <a:extLst>
                  <a:ext uri="{FF2B5EF4-FFF2-40B4-BE49-F238E27FC236}">
                    <a16:creationId xmlns:a16="http://schemas.microsoft.com/office/drawing/2014/main" id="{8871467D-99CE-4BCA-B11D-0C147750F369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08;p50">
                <a:extLst>
                  <a:ext uri="{FF2B5EF4-FFF2-40B4-BE49-F238E27FC236}">
                    <a16:creationId xmlns:a16="http://schemas.microsoft.com/office/drawing/2014/main" id="{C8AFAABE-44F9-4919-B181-9BC1EC14B673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09;p50">
                <a:extLst>
                  <a:ext uri="{FF2B5EF4-FFF2-40B4-BE49-F238E27FC236}">
                    <a16:creationId xmlns:a16="http://schemas.microsoft.com/office/drawing/2014/main" id="{CC057502-77F1-4E1C-83AD-713AD667CEAB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10;p50">
                <a:extLst>
                  <a:ext uri="{FF2B5EF4-FFF2-40B4-BE49-F238E27FC236}">
                    <a16:creationId xmlns:a16="http://schemas.microsoft.com/office/drawing/2014/main" id="{0EC4044E-E760-4835-83D4-440D2FF63C7D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11;p50">
                <a:extLst>
                  <a:ext uri="{FF2B5EF4-FFF2-40B4-BE49-F238E27FC236}">
                    <a16:creationId xmlns:a16="http://schemas.microsoft.com/office/drawing/2014/main" id="{6C42304D-0850-4228-9FE0-3EB55E1712E5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3033;p50">
              <a:extLst>
                <a:ext uri="{FF2B5EF4-FFF2-40B4-BE49-F238E27FC236}">
                  <a16:creationId xmlns:a16="http://schemas.microsoft.com/office/drawing/2014/main" id="{359D2E50-F0FA-4339-92A6-73680307EC7C}"/>
                </a:ext>
              </a:extLst>
            </p:cNvPr>
            <p:cNvSpPr txBox="1"/>
            <p:nvPr/>
          </p:nvSpPr>
          <p:spPr>
            <a:xfrm>
              <a:off x="5562966" y="3023860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300 PUNCTE</a:t>
              </a:r>
              <a:endParaRPr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38" name="Imagine 137">
            <a:hlinkClick r:id="rId3" action="ppaction://hlinksldjump"/>
            <a:extLst>
              <a:ext uri="{FF2B5EF4-FFF2-40B4-BE49-F238E27FC236}">
                <a16:creationId xmlns:a16="http://schemas.microsoft.com/office/drawing/2014/main" id="{0CF47B87-2A8F-4098-9B73-B5D210FCF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172340" y="4403391"/>
            <a:ext cx="1053375" cy="636571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4C320235-D27E-40CE-B9ED-B8BB598C6CB6}"/>
              </a:ext>
            </a:extLst>
          </p:cNvPr>
          <p:cNvSpPr/>
          <p:nvPr/>
        </p:nvSpPr>
        <p:spPr>
          <a:xfrm>
            <a:off x="2782888" y="2417862"/>
            <a:ext cx="357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5"/>
              </a:rPr>
              <a:t>https://www.geogebra.org/classic/bdhcufks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33947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61"/>
          <p:cNvSpPr txBox="1">
            <a:spLocks noGrp="1"/>
          </p:cNvSpPr>
          <p:nvPr>
            <p:ph type="title"/>
          </p:nvPr>
        </p:nvSpPr>
        <p:spPr>
          <a:xfrm>
            <a:off x="160000" y="142543"/>
            <a:ext cx="4812542" cy="5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SISTEME</a:t>
            </a:r>
            <a:r>
              <a:rPr lang="en" sz="4000" dirty="0"/>
              <a:t> </a:t>
            </a:r>
            <a:r>
              <a:rPr lang="ro-RO" sz="4000" b="1" dirty="0">
                <a:solidFill>
                  <a:schemeClr val="accent4"/>
                </a:solidFill>
              </a:rPr>
              <a:t>DE ECUAȚII</a:t>
            </a:r>
            <a:endParaRPr sz="4000" b="1" dirty="0">
              <a:solidFill>
                <a:schemeClr val="accent4"/>
              </a:solidFill>
            </a:endParaRPr>
          </a:p>
        </p:txBody>
      </p:sp>
      <p:grpSp>
        <p:nvGrpSpPr>
          <p:cNvPr id="4548" name="Google Shape;4548;p61"/>
          <p:cNvGrpSpPr/>
          <p:nvPr/>
        </p:nvGrpSpPr>
        <p:grpSpPr>
          <a:xfrm>
            <a:off x="229067" y="2434471"/>
            <a:ext cx="1321050" cy="759275"/>
            <a:chOff x="963200" y="2571738"/>
            <a:chExt cx="1321050" cy="759275"/>
          </a:xfrm>
        </p:grpSpPr>
        <p:sp>
          <p:nvSpPr>
            <p:cNvPr id="4549" name="Google Shape;4549;p61"/>
            <p:cNvSpPr/>
            <p:nvPr/>
          </p:nvSpPr>
          <p:spPr>
            <a:xfrm>
              <a:off x="1350838" y="3291988"/>
              <a:ext cx="21450" cy="39025"/>
            </a:xfrm>
            <a:custGeom>
              <a:avLst/>
              <a:gdLst/>
              <a:ahLst/>
              <a:cxnLst/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1"/>
            <p:cNvSpPr/>
            <p:nvPr/>
          </p:nvSpPr>
          <p:spPr>
            <a:xfrm>
              <a:off x="1056825" y="3277863"/>
              <a:ext cx="47175" cy="14125"/>
            </a:xfrm>
            <a:custGeom>
              <a:avLst/>
              <a:gdLst/>
              <a:ahLst/>
              <a:cxnLst/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1"/>
            <p:cNvSpPr/>
            <p:nvPr/>
          </p:nvSpPr>
          <p:spPr>
            <a:xfrm>
              <a:off x="963200" y="2684463"/>
              <a:ext cx="87025" cy="128500"/>
            </a:xfrm>
            <a:custGeom>
              <a:avLst/>
              <a:gdLst/>
              <a:ahLst/>
              <a:cxnLst/>
              <a:rect l="l" t="t" r="r" b="b"/>
              <a:pathLst>
                <a:path w="3481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1"/>
            <p:cNvSpPr/>
            <p:nvPr/>
          </p:nvSpPr>
          <p:spPr>
            <a:xfrm>
              <a:off x="1114025" y="2727738"/>
              <a:ext cx="38275" cy="14575"/>
            </a:xfrm>
            <a:custGeom>
              <a:avLst/>
              <a:gdLst/>
              <a:ahLst/>
              <a:cxnLst/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1"/>
            <p:cNvSpPr/>
            <p:nvPr/>
          </p:nvSpPr>
          <p:spPr>
            <a:xfrm>
              <a:off x="1119025" y="2765838"/>
              <a:ext cx="29350" cy="9875"/>
            </a:xfrm>
            <a:custGeom>
              <a:avLst/>
              <a:gdLst/>
              <a:ahLst/>
              <a:cxnLst/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1"/>
            <p:cNvSpPr/>
            <p:nvPr/>
          </p:nvSpPr>
          <p:spPr>
            <a:xfrm>
              <a:off x="1256150" y="2699613"/>
              <a:ext cx="43025" cy="83025"/>
            </a:xfrm>
            <a:custGeom>
              <a:avLst/>
              <a:gdLst/>
              <a:ahLst/>
              <a:cxnLst/>
              <a:rect l="l" t="t" r="r" b="b"/>
              <a:pathLst>
                <a:path w="1721" h="3321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1"/>
            <p:cNvSpPr/>
            <p:nvPr/>
          </p:nvSpPr>
          <p:spPr>
            <a:xfrm>
              <a:off x="1327725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1"/>
            <p:cNvSpPr/>
            <p:nvPr/>
          </p:nvSpPr>
          <p:spPr>
            <a:xfrm>
              <a:off x="1365050" y="2699688"/>
              <a:ext cx="9850" cy="84175"/>
            </a:xfrm>
            <a:custGeom>
              <a:avLst/>
              <a:gdLst/>
              <a:ahLst/>
              <a:cxnLst/>
              <a:rect l="l" t="t" r="r" b="b"/>
              <a:pathLst>
                <a:path w="394" h="3367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1"/>
            <p:cNvSpPr/>
            <p:nvPr/>
          </p:nvSpPr>
          <p:spPr>
            <a:xfrm>
              <a:off x="1367800" y="2699663"/>
              <a:ext cx="61550" cy="90025"/>
            </a:xfrm>
            <a:custGeom>
              <a:avLst/>
              <a:gdLst/>
              <a:ahLst/>
              <a:cxnLst/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1"/>
            <p:cNvSpPr/>
            <p:nvPr/>
          </p:nvSpPr>
          <p:spPr>
            <a:xfrm>
              <a:off x="1483150" y="2646113"/>
              <a:ext cx="51250" cy="63600"/>
            </a:xfrm>
            <a:custGeom>
              <a:avLst/>
              <a:gdLst/>
              <a:ahLst/>
              <a:cxnLst/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1"/>
            <p:cNvSpPr/>
            <p:nvPr/>
          </p:nvSpPr>
          <p:spPr>
            <a:xfrm>
              <a:off x="1583775" y="2591438"/>
              <a:ext cx="92100" cy="335125"/>
            </a:xfrm>
            <a:custGeom>
              <a:avLst/>
              <a:gdLst/>
              <a:ahLst/>
              <a:cxnLst/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1"/>
            <p:cNvSpPr/>
            <p:nvPr/>
          </p:nvSpPr>
          <p:spPr>
            <a:xfrm>
              <a:off x="1685825" y="2640688"/>
              <a:ext cx="64300" cy="73500"/>
            </a:xfrm>
            <a:custGeom>
              <a:avLst/>
              <a:gdLst/>
              <a:ahLst/>
              <a:cxnLst/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1"/>
            <p:cNvSpPr/>
            <p:nvPr/>
          </p:nvSpPr>
          <p:spPr>
            <a:xfrm>
              <a:off x="1666275" y="2748638"/>
              <a:ext cx="104900" cy="14200"/>
            </a:xfrm>
            <a:custGeom>
              <a:avLst/>
              <a:gdLst/>
              <a:ahLst/>
              <a:cxnLst/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1"/>
            <p:cNvSpPr/>
            <p:nvPr/>
          </p:nvSpPr>
          <p:spPr>
            <a:xfrm>
              <a:off x="1695300" y="2798988"/>
              <a:ext cx="66925" cy="76525"/>
            </a:xfrm>
            <a:custGeom>
              <a:avLst/>
              <a:gdLst/>
              <a:ahLst/>
              <a:cxnLst/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1"/>
            <p:cNvSpPr/>
            <p:nvPr/>
          </p:nvSpPr>
          <p:spPr>
            <a:xfrm>
              <a:off x="1767975" y="2598513"/>
              <a:ext cx="90675" cy="329450"/>
            </a:xfrm>
            <a:custGeom>
              <a:avLst/>
              <a:gdLst/>
              <a:ahLst/>
              <a:cxnLst/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1"/>
            <p:cNvSpPr/>
            <p:nvPr/>
          </p:nvSpPr>
          <p:spPr>
            <a:xfrm>
              <a:off x="1098225" y="3022763"/>
              <a:ext cx="62525" cy="15850"/>
            </a:xfrm>
            <a:custGeom>
              <a:avLst/>
              <a:gdLst/>
              <a:ahLst/>
              <a:cxnLst/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1"/>
            <p:cNvSpPr/>
            <p:nvPr/>
          </p:nvSpPr>
          <p:spPr>
            <a:xfrm>
              <a:off x="1106025" y="3058838"/>
              <a:ext cx="54650" cy="14400"/>
            </a:xfrm>
            <a:custGeom>
              <a:avLst/>
              <a:gdLst/>
              <a:ahLst/>
              <a:cxnLst/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1"/>
            <p:cNvSpPr/>
            <p:nvPr/>
          </p:nvSpPr>
          <p:spPr>
            <a:xfrm>
              <a:off x="1250925" y="2985338"/>
              <a:ext cx="50975" cy="106800"/>
            </a:xfrm>
            <a:custGeom>
              <a:avLst/>
              <a:gdLst/>
              <a:ahLst/>
              <a:cxnLst/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1"/>
            <p:cNvSpPr/>
            <p:nvPr/>
          </p:nvSpPr>
          <p:spPr>
            <a:xfrm>
              <a:off x="1339450" y="2992463"/>
              <a:ext cx="15775" cy="96400"/>
            </a:xfrm>
            <a:custGeom>
              <a:avLst/>
              <a:gdLst/>
              <a:ahLst/>
              <a:cxnLst/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1"/>
            <p:cNvSpPr/>
            <p:nvPr/>
          </p:nvSpPr>
          <p:spPr>
            <a:xfrm>
              <a:off x="1388275" y="2996663"/>
              <a:ext cx="15500" cy="88500"/>
            </a:xfrm>
            <a:custGeom>
              <a:avLst/>
              <a:gdLst/>
              <a:ahLst/>
              <a:cxnLst/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1"/>
            <p:cNvSpPr/>
            <p:nvPr/>
          </p:nvSpPr>
          <p:spPr>
            <a:xfrm>
              <a:off x="1391150" y="2980338"/>
              <a:ext cx="66975" cy="100425"/>
            </a:xfrm>
            <a:custGeom>
              <a:avLst/>
              <a:gdLst/>
              <a:ahLst/>
              <a:cxnLst/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1"/>
            <p:cNvSpPr/>
            <p:nvPr/>
          </p:nvSpPr>
          <p:spPr>
            <a:xfrm>
              <a:off x="1516525" y="2918988"/>
              <a:ext cx="54350" cy="86100"/>
            </a:xfrm>
            <a:custGeom>
              <a:avLst/>
              <a:gdLst/>
              <a:ahLst/>
              <a:cxnLst/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1"/>
            <p:cNvSpPr/>
            <p:nvPr/>
          </p:nvSpPr>
          <p:spPr>
            <a:xfrm>
              <a:off x="1628350" y="2996763"/>
              <a:ext cx="63600" cy="71800"/>
            </a:xfrm>
            <a:custGeom>
              <a:avLst/>
              <a:gdLst/>
              <a:ahLst/>
              <a:cxnLst/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1"/>
            <p:cNvSpPr/>
            <p:nvPr/>
          </p:nvSpPr>
          <p:spPr>
            <a:xfrm>
              <a:off x="1611600" y="2996688"/>
              <a:ext cx="88950" cy="88175"/>
            </a:xfrm>
            <a:custGeom>
              <a:avLst/>
              <a:gdLst/>
              <a:ahLst/>
              <a:cxnLst/>
              <a:rect l="l" t="t" r="r" b="b"/>
              <a:pathLst>
                <a:path w="3558" h="3527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1"/>
            <p:cNvSpPr/>
            <p:nvPr/>
          </p:nvSpPr>
          <p:spPr>
            <a:xfrm>
              <a:off x="1762250" y="2987163"/>
              <a:ext cx="93550" cy="90025"/>
            </a:xfrm>
            <a:custGeom>
              <a:avLst/>
              <a:gdLst/>
              <a:ahLst/>
              <a:cxnLst/>
              <a:rect l="l" t="t" r="r" b="b"/>
              <a:pathLst>
                <a:path w="3742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1"/>
            <p:cNvSpPr/>
            <p:nvPr/>
          </p:nvSpPr>
          <p:spPr>
            <a:xfrm>
              <a:off x="1886025" y="3050388"/>
              <a:ext cx="15925" cy="26150"/>
            </a:xfrm>
            <a:custGeom>
              <a:avLst/>
              <a:gdLst/>
              <a:ahLst/>
              <a:cxnLst/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1"/>
            <p:cNvSpPr/>
            <p:nvPr/>
          </p:nvSpPr>
          <p:spPr>
            <a:xfrm>
              <a:off x="1931475" y="2978438"/>
              <a:ext cx="71725" cy="114400"/>
            </a:xfrm>
            <a:custGeom>
              <a:avLst/>
              <a:gdLst/>
              <a:ahLst/>
              <a:cxnLst/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1"/>
            <p:cNvSpPr/>
            <p:nvPr/>
          </p:nvSpPr>
          <p:spPr>
            <a:xfrm>
              <a:off x="2008050" y="2990238"/>
              <a:ext cx="70950" cy="66250"/>
            </a:xfrm>
            <a:custGeom>
              <a:avLst/>
              <a:gdLst/>
              <a:ahLst/>
              <a:cxnLst/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1"/>
            <p:cNvSpPr/>
            <p:nvPr/>
          </p:nvSpPr>
          <p:spPr>
            <a:xfrm>
              <a:off x="2067750" y="2996613"/>
              <a:ext cx="9875" cy="96600"/>
            </a:xfrm>
            <a:custGeom>
              <a:avLst/>
              <a:gdLst/>
              <a:ahLst/>
              <a:cxnLst/>
              <a:rect l="l" t="t" r="r" b="b"/>
              <a:pathLst>
                <a:path w="395" h="3864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1"/>
            <p:cNvSpPr/>
            <p:nvPr/>
          </p:nvSpPr>
          <p:spPr>
            <a:xfrm>
              <a:off x="2103600" y="2993638"/>
              <a:ext cx="67500" cy="96500"/>
            </a:xfrm>
            <a:custGeom>
              <a:avLst/>
              <a:gdLst/>
              <a:ahLst/>
              <a:cxnLst/>
              <a:rect l="l" t="t" r="r" b="b"/>
              <a:pathLst>
                <a:path w="2700" h="3860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1"/>
            <p:cNvSpPr/>
            <p:nvPr/>
          </p:nvSpPr>
          <p:spPr>
            <a:xfrm>
              <a:off x="1106625" y="3231363"/>
              <a:ext cx="54725" cy="14275"/>
            </a:xfrm>
            <a:custGeom>
              <a:avLst/>
              <a:gdLst/>
              <a:ahLst/>
              <a:cxnLst/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1"/>
            <p:cNvSpPr/>
            <p:nvPr/>
          </p:nvSpPr>
          <p:spPr>
            <a:xfrm>
              <a:off x="1260000" y="3201413"/>
              <a:ext cx="57875" cy="114650"/>
            </a:xfrm>
            <a:custGeom>
              <a:avLst/>
              <a:gdLst/>
              <a:ahLst/>
              <a:cxnLst/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1"/>
            <p:cNvSpPr/>
            <p:nvPr/>
          </p:nvSpPr>
          <p:spPr>
            <a:xfrm>
              <a:off x="1405250" y="3198588"/>
              <a:ext cx="61850" cy="105875"/>
            </a:xfrm>
            <a:custGeom>
              <a:avLst/>
              <a:gdLst/>
              <a:ahLst/>
              <a:cxnLst/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1"/>
            <p:cNvSpPr/>
            <p:nvPr/>
          </p:nvSpPr>
          <p:spPr>
            <a:xfrm>
              <a:off x="1478275" y="3191913"/>
              <a:ext cx="70250" cy="110300"/>
            </a:xfrm>
            <a:custGeom>
              <a:avLst/>
              <a:gdLst/>
              <a:ahLst/>
              <a:cxnLst/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1"/>
            <p:cNvSpPr/>
            <p:nvPr/>
          </p:nvSpPr>
          <p:spPr>
            <a:xfrm>
              <a:off x="1978175" y="2571738"/>
              <a:ext cx="306075" cy="346450"/>
            </a:xfrm>
            <a:custGeom>
              <a:avLst/>
              <a:gdLst/>
              <a:ahLst/>
              <a:cxnLst/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1"/>
            <p:cNvSpPr/>
            <p:nvPr/>
          </p:nvSpPr>
          <p:spPr>
            <a:xfrm>
              <a:off x="2111175" y="2754988"/>
              <a:ext cx="166025" cy="155650"/>
            </a:xfrm>
            <a:custGeom>
              <a:avLst/>
              <a:gdLst/>
              <a:ahLst/>
              <a:cxnLst/>
              <a:rect l="l" t="t" r="r" b="b"/>
              <a:pathLst>
                <a:path w="6641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1"/>
            <p:cNvSpPr/>
            <p:nvPr/>
          </p:nvSpPr>
          <p:spPr>
            <a:xfrm>
              <a:off x="2143275" y="2844863"/>
              <a:ext cx="56150" cy="66125"/>
            </a:xfrm>
            <a:custGeom>
              <a:avLst/>
              <a:gdLst/>
              <a:ahLst/>
              <a:cxnLst/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1"/>
            <p:cNvSpPr/>
            <p:nvPr/>
          </p:nvSpPr>
          <p:spPr>
            <a:xfrm>
              <a:off x="2169425" y="2802538"/>
              <a:ext cx="91125" cy="119625"/>
            </a:xfrm>
            <a:custGeom>
              <a:avLst/>
              <a:gdLst/>
              <a:ahLst/>
              <a:cxnLst/>
              <a:rect l="l" t="t" r="r" b="b"/>
              <a:pathLst>
                <a:path w="3645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1"/>
            <p:cNvSpPr/>
            <p:nvPr/>
          </p:nvSpPr>
          <p:spPr>
            <a:xfrm>
              <a:off x="2211500" y="2770438"/>
              <a:ext cx="65350" cy="90950"/>
            </a:xfrm>
            <a:custGeom>
              <a:avLst/>
              <a:gdLst/>
              <a:ahLst/>
              <a:cxnLst/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8" name="Google Shape;4588;p61"/>
          <p:cNvGrpSpPr/>
          <p:nvPr/>
        </p:nvGrpSpPr>
        <p:grpSpPr>
          <a:xfrm>
            <a:off x="1604701" y="3736129"/>
            <a:ext cx="500925" cy="995200"/>
            <a:chOff x="7010325" y="2172800"/>
            <a:chExt cx="500925" cy="995200"/>
          </a:xfrm>
        </p:grpSpPr>
        <p:sp>
          <p:nvSpPr>
            <p:cNvPr id="4589" name="Google Shape;4589;p61"/>
            <p:cNvSpPr/>
            <p:nvPr/>
          </p:nvSpPr>
          <p:spPr>
            <a:xfrm>
              <a:off x="7292625" y="2195600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1"/>
            <p:cNvSpPr/>
            <p:nvPr/>
          </p:nvSpPr>
          <p:spPr>
            <a:xfrm>
              <a:off x="7292700" y="2229625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1"/>
            <p:cNvSpPr/>
            <p:nvPr/>
          </p:nvSpPr>
          <p:spPr>
            <a:xfrm>
              <a:off x="7391850" y="2195600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1"/>
            <p:cNvSpPr/>
            <p:nvPr/>
          </p:nvSpPr>
          <p:spPr>
            <a:xfrm>
              <a:off x="7023100" y="2944525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1"/>
            <p:cNvSpPr/>
            <p:nvPr/>
          </p:nvSpPr>
          <p:spPr>
            <a:xfrm>
              <a:off x="7055900" y="3065600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1"/>
            <p:cNvSpPr/>
            <p:nvPr/>
          </p:nvSpPr>
          <p:spPr>
            <a:xfrm>
              <a:off x="7138700" y="3122225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1"/>
            <p:cNvSpPr/>
            <p:nvPr/>
          </p:nvSpPr>
          <p:spPr>
            <a:xfrm>
              <a:off x="7039975" y="2310650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1"/>
            <p:cNvSpPr/>
            <p:nvPr/>
          </p:nvSpPr>
          <p:spPr>
            <a:xfrm>
              <a:off x="7119775" y="2338800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1"/>
            <p:cNvSpPr/>
            <p:nvPr/>
          </p:nvSpPr>
          <p:spPr>
            <a:xfrm>
              <a:off x="7279875" y="2206800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1"/>
            <p:cNvSpPr/>
            <p:nvPr/>
          </p:nvSpPr>
          <p:spPr>
            <a:xfrm>
              <a:off x="7379500" y="2172800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1"/>
            <p:cNvSpPr/>
            <p:nvPr/>
          </p:nvSpPr>
          <p:spPr>
            <a:xfrm>
              <a:off x="7010325" y="2996300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1"/>
            <p:cNvSpPr/>
            <p:nvPr/>
          </p:nvSpPr>
          <p:spPr>
            <a:xfrm>
              <a:off x="7027400" y="2287825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1"/>
            <p:cNvSpPr/>
            <p:nvPr/>
          </p:nvSpPr>
          <p:spPr>
            <a:xfrm>
              <a:off x="7107600" y="2316050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61"/>
          <p:cNvGrpSpPr/>
          <p:nvPr/>
        </p:nvGrpSpPr>
        <p:grpSpPr>
          <a:xfrm>
            <a:off x="772351" y="884336"/>
            <a:ext cx="1824379" cy="713734"/>
            <a:chOff x="1289654" y="559107"/>
            <a:chExt cx="1824379" cy="713734"/>
          </a:xfrm>
        </p:grpSpPr>
        <p:sp>
          <p:nvSpPr>
            <p:cNvPr id="4603" name="Google Shape;4603;p61"/>
            <p:cNvSpPr/>
            <p:nvPr/>
          </p:nvSpPr>
          <p:spPr>
            <a:xfrm rot="-3757207">
              <a:off x="1926268" y="122294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1"/>
            <p:cNvSpPr/>
            <p:nvPr/>
          </p:nvSpPr>
          <p:spPr>
            <a:xfrm rot="-3757207">
              <a:off x="2824970" y="584797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1"/>
            <p:cNvSpPr/>
            <p:nvPr/>
          </p:nvSpPr>
          <p:spPr>
            <a:xfrm rot="-3757207">
              <a:off x="1990337" y="1208290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1"/>
            <p:cNvSpPr/>
            <p:nvPr/>
          </p:nvSpPr>
          <p:spPr>
            <a:xfrm rot="-3757207">
              <a:off x="2435743" y="943309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1"/>
            <p:cNvSpPr/>
            <p:nvPr/>
          </p:nvSpPr>
          <p:spPr>
            <a:xfrm rot="-3757207">
              <a:off x="2231947" y="1107553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1"/>
            <p:cNvSpPr/>
            <p:nvPr/>
          </p:nvSpPr>
          <p:spPr>
            <a:xfrm rot="-3757207">
              <a:off x="2174341" y="1138867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1"/>
            <p:cNvSpPr/>
            <p:nvPr/>
          </p:nvSpPr>
          <p:spPr>
            <a:xfrm rot="-3757207">
              <a:off x="2114656" y="1166173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1"/>
            <p:cNvSpPr/>
            <p:nvPr/>
          </p:nvSpPr>
          <p:spPr>
            <a:xfrm rot="-3757207">
              <a:off x="2053320" y="1189341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1"/>
            <p:cNvSpPr/>
            <p:nvPr/>
          </p:nvSpPr>
          <p:spPr>
            <a:xfrm rot="-3757207">
              <a:off x="2287315" y="1072141"/>
              <a:ext cx="32226" cy="21401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1"/>
            <p:cNvSpPr/>
            <p:nvPr/>
          </p:nvSpPr>
          <p:spPr>
            <a:xfrm rot="-3757207">
              <a:off x="2389419" y="98994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1"/>
            <p:cNvSpPr/>
            <p:nvPr/>
          </p:nvSpPr>
          <p:spPr>
            <a:xfrm rot="-3757207">
              <a:off x="2958264" y="560472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1"/>
            <p:cNvSpPr/>
            <p:nvPr/>
          </p:nvSpPr>
          <p:spPr>
            <a:xfrm rot="-3757207">
              <a:off x="3026465" y="570584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1"/>
            <p:cNvSpPr/>
            <p:nvPr/>
          </p:nvSpPr>
          <p:spPr>
            <a:xfrm rot="-3757207">
              <a:off x="2706560" y="650207"/>
              <a:ext cx="32501" cy="20826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1"/>
            <p:cNvSpPr/>
            <p:nvPr/>
          </p:nvSpPr>
          <p:spPr>
            <a:xfrm rot="-3757207">
              <a:off x="2890286" y="566249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1"/>
            <p:cNvSpPr/>
            <p:nvPr/>
          </p:nvSpPr>
          <p:spPr>
            <a:xfrm rot="-3757207">
              <a:off x="2763283" y="613293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1"/>
            <p:cNvSpPr/>
            <p:nvPr/>
          </p:nvSpPr>
          <p:spPr>
            <a:xfrm rot="-3757207">
              <a:off x="2564272" y="791765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1"/>
            <p:cNvSpPr/>
            <p:nvPr/>
          </p:nvSpPr>
          <p:spPr>
            <a:xfrm rot="-3757207">
              <a:off x="2479443" y="893880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1"/>
            <p:cNvSpPr/>
            <p:nvPr/>
          </p:nvSpPr>
          <p:spPr>
            <a:xfrm rot="-3757207">
              <a:off x="2521869" y="842968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1"/>
            <p:cNvSpPr/>
            <p:nvPr/>
          </p:nvSpPr>
          <p:spPr>
            <a:xfrm rot="-3757207">
              <a:off x="1535467" y="1216206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1"/>
            <p:cNvSpPr/>
            <p:nvPr/>
          </p:nvSpPr>
          <p:spPr>
            <a:xfrm rot="-3757207">
              <a:off x="2655313" y="69381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1"/>
            <p:cNvSpPr/>
            <p:nvPr/>
          </p:nvSpPr>
          <p:spPr>
            <a:xfrm rot="-3757207">
              <a:off x="3087585" y="594985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1"/>
            <p:cNvSpPr/>
            <p:nvPr/>
          </p:nvSpPr>
          <p:spPr>
            <a:xfrm rot="-3757207">
              <a:off x="2608299" y="741608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1"/>
            <p:cNvSpPr/>
            <p:nvPr/>
          </p:nvSpPr>
          <p:spPr>
            <a:xfrm rot="-3757207">
              <a:off x="2339918" y="1032927"/>
              <a:ext cx="32901" cy="19901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1"/>
            <p:cNvSpPr/>
            <p:nvPr/>
          </p:nvSpPr>
          <p:spPr>
            <a:xfrm rot="-3757207">
              <a:off x="1352803" y="1144076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1"/>
            <p:cNvSpPr/>
            <p:nvPr/>
          </p:nvSpPr>
          <p:spPr>
            <a:xfrm rot="-3757207">
              <a:off x="1411743" y="1175306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1"/>
            <p:cNvSpPr/>
            <p:nvPr/>
          </p:nvSpPr>
          <p:spPr>
            <a:xfrm rot="-3757207">
              <a:off x="1298676" y="1102947"/>
              <a:ext cx="19326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1"/>
            <p:cNvSpPr/>
            <p:nvPr/>
          </p:nvSpPr>
          <p:spPr>
            <a:xfrm rot="-3757207">
              <a:off x="1861364" y="1233161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1"/>
            <p:cNvSpPr/>
            <p:nvPr/>
          </p:nvSpPr>
          <p:spPr>
            <a:xfrm rot="-3757207">
              <a:off x="1599757" y="1228975"/>
              <a:ext cx="19476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1"/>
            <p:cNvSpPr/>
            <p:nvPr/>
          </p:nvSpPr>
          <p:spPr>
            <a:xfrm rot="-3757207">
              <a:off x="1795919" y="1239057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1"/>
            <p:cNvSpPr/>
            <p:nvPr/>
          </p:nvSpPr>
          <p:spPr>
            <a:xfrm rot="-3757207">
              <a:off x="1730292" y="1240291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1"/>
            <p:cNvSpPr/>
            <p:nvPr/>
          </p:nvSpPr>
          <p:spPr>
            <a:xfrm rot="-3757207">
              <a:off x="1664737" y="1236977"/>
              <a:ext cx="21201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1"/>
            <p:cNvSpPr/>
            <p:nvPr/>
          </p:nvSpPr>
          <p:spPr>
            <a:xfrm rot="-3757207">
              <a:off x="1470656" y="1200065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733;p43">
            <a:extLst>
              <a:ext uri="{FF2B5EF4-FFF2-40B4-BE49-F238E27FC236}">
                <a16:creationId xmlns:a16="http://schemas.microsoft.com/office/drawing/2014/main" id="{F8661690-10C7-483D-8EC7-47052A60FE79}"/>
              </a:ext>
            </a:extLst>
          </p:cNvPr>
          <p:cNvSpPr/>
          <p:nvPr/>
        </p:nvSpPr>
        <p:spPr>
          <a:xfrm>
            <a:off x="953694" y="76798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735;p43">
            <a:extLst>
              <a:ext uri="{FF2B5EF4-FFF2-40B4-BE49-F238E27FC236}">
                <a16:creationId xmlns:a16="http://schemas.microsoft.com/office/drawing/2014/main" id="{B61D11D6-AB2E-47C1-9EC2-CD082A1C2F4A}"/>
              </a:ext>
            </a:extLst>
          </p:cNvPr>
          <p:cNvSpPr txBox="1">
            <a:spLocks/>
          </p:cNvSpPr>
          <p:nvPr/>
        </p:nvSpPr>
        <p:spPr>
          <a:xfrm>
            <a:off x="694788" y="81893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Google Shape;5364;p67">
                <a:extLst>
                  <a:ext uri="{FF2B5EF4-FFF2-40B4-BE49-F238E27FC236}">
                    <a16:creationId xmlns:a16="http://schemas.microsoft.com/office/drawing/2014/main" id="{9FE758B4-27D3-437D-B32A-881C54EA9F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0096" y="1339246"/>
                <a:ext cx="5676802" cy="228599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spcAft>
                    <a:spcPts val="1600"/>
                  </a:spcAft>
                </a:pPr>
                <a:r>
                  <a:rPr lang="ro-RO" sz="1800" dirty="0"/>
                  <a:t>Determinați valorile reale ale lui </a:t>
                </a:r>
                <a14:m>
                  <m:oMath xmlns:m="http://schemas.openxmlformats.org/officeDocument/2006/math">
                    <m:r>
                      <a:rPr lang="ro-RO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o-RO" sz="1800" dirty="0"/>
                  <a:t>, pentru care sistemul de ecuații </a:t>
                </a:r>
              </a:p>
              <a:p>
                <a:pPr algn="ctr">
                  <a:spcAft>
                    <a:spcPts val="1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RO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o-RO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o-R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RO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o-RO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RO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r>
                          <a:rPr lang="ro-RO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ro-RO" sz="1800" dirty="0"/>
                  <a:t>are o singură soluție în mulțimea </a:t>
                </a:r>
                <a14:m>
                  <m:oMath xmlns:m="http://schemas.openxmlformats.org/officeDocument/2006/math">
                    <m:r>
                      <a:rPr lang="ro-RO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ro-RO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o-RO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4" name="Google Shape;5364;p67">
                <a:extLst>
                  <a:ext uri="{FF2B5EF4-FFF2-40B4-BE49-F238E27FC236}">
                    <a16:creationId xmlns:a16="http://schemas.microsoft.com/office/drawing/2014/main" id="{9FE758B4-27D3-437D-B32A-881C54EA9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6" y="1339246"/>
                <a:ext cx="5676802" cy="2285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upare 94">
            <a:extLst>
              <a:ext uri="{FF2B5EF4-FFF2-40B4-BE49-F238E27FC236}">
                <a16:creationId xmlns:a16="http://schemas.microsoft.com/office/drawing/2014/main" id="{689E83F5-C970-4824-B3C5-D6DC18236694}"/>
              </a:ext>
            </a:extLst>
          </p:cNvPr>
          <p:cNvGrpSpPr/>
          <p:nvPr/>
        </p:nvGrpSpPr>
        <p:grpSpPr>
          <a:xfrm>
            <a:off x="7859500" y="15988"/>
            <a:ext cx="1179424" cy="1004505"/>
            <a:chOff x="6881109" y="422753"/>
            <a:chExt cx="1179424" cy="1004505"/>
          </a:xfrm>
        </p:grpSpPr>
        <p:sp>
          <p:nvSpPr>
            <p:cNvPr id="96" name="Google Shape;2967;p50">
              <a:extLst>
                <a:ext uri="{FF2B5EF4-FFF2-40B4-BE49-F238E27FC236}">
                  <a16:creationId xmlns:a16="http://schemas.microsoft.com/office/drawing/2014/main" id="{3C7E007D-D1B6-4650-BBF9-B276BF0A33FE}"/>
                </a:ext>
              </a:extLst>
            </p:cNvPr>
            <p:cNvSpPr/>
            <p:nvPr/>
          </p:nvSpPr>
          <p:spPr>
            <a:xfrm>
              <a:off x="6881109" y="422753"/>
              <a:ext cx="1179424" cy="1004505"/>
            </a:xfrm>
            <a:prstGeom prst="ellipse">
              <a:avLst/>
            </a:prstGeom>
            <a:solidFill>
              <a:schemeClr val="accent2">
                <a:lumMod val="2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3002;p50">
              <a:extLst>
                <a:ext uri="{FF2B5EF4-FFF2-40B4-BE49-F238E27FC236}">
                  <a16:creationId xmlns:a16="http://schemas.microsoft.com/office/drawing/2014/main" id="{5753C08A-9F96-44D7-A8B6-FD6C6C12FA46}"/>
                </a:ext>
              </a:extLst>
            </p:cNvPr>
            <p:cNvGrpSpPr/>
            <p:nvPr/>
          </p:nvGrpSpPr>
          <p:grpSpPr>
            <a:xfrm>
              <a:off x="7167235" y="733553"/>
              <a:ext cx="616814" cy="616841"/>
              <a:chOff x="5266213" y="2878225"/>
              <a:chExt cx="616814" cy="616841"/>
            </a:xfrm>
          </p:grpSpPr>
          <p:sp>
            <p:nvSpPr>
              <p:cNvPr id="99" name="Google Shape;3003;p50">
                <a:extLst>
                  <a:ext uri="{FF2B5EF4-FFF2-40B4-BE49-F238E27FC236}">
                    <a16:creationId xmlns:a16="http://schemas.microsoft.com/office/drawing/2014/main" id="{8AC6E526-438F-4536-B47B-488816F38962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004;p50">
                <a:extLst>
                  <a:ext uri="{FF2B5EF4-FFF2-40B4-BE49-F238E27FC236}">
                    <a16:creationId xmlns:a16="http://schemas.microsoft.com/office/drawing/2014/main" id="{9B09FCAE-E762-4FA5-B56E-8241F658CAD5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005;p50">
                <a:extLst>
                  <a:ext uri="{FF2B5EF4-FFF2-40B4-BE49-F238E27FC236}">
                    <a16:creationId xmlns:a16="http://schemas.microsoft.com/office/drawing/2014/main" id="{EDB7F20A-AD5C-44C0-88F7-12ECB084619D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006;p50">
                <a:extLst>
                  <a:ext uri="{FF2B5EF4-FFF2-40B4-BE49-F238E27FC236}">
                    <a16:creationId xmlns:a16="http://schemas.microsoft.com/office/drawing/2014/main" id="{3BC14876-B71E-4179-B621-1813E0E47311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007;p50">
                <a:extLst>
                  <a:ext uri="{FF2B5EF4-FFF2-40B4-BE49-F238E27FC236}">
                    <a16:creationId xmlns:a16="http://schemas.microsoft.com/office/drawing/2014/main" id="{32D0F484-D4EE-491F-8D9F-39C10F373791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008;p50">
                <a:extLst>
                  <a:ext uri="{FF2B5EF4-FFF2-40B4-BE49-F238E27FC236}">
                    <a16:creationId xmlns:a16="http://schemas.microsoft.com/office/drawing/2014/main" id="{274128C8-CE21-4740-8266-2599EA74D52A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009;p50">
                <a:extLst>
                  <a:ext uri="{FF2B5EF4-FFF2-40B4-BE49-F238E27FC236}">
                    <a16:creationId xmlns:a16="http://schemas.microsoft.com/office/drawing/2014/main" id="{F006C75A-019A-49DB-B4FE-6A3CB0A94CFB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010;p50">
                <a:extLst>
                  <a:ext uri="{FF2B5EF4-FFF2-40B4-BE49-F238E27FC236}">
                    <a16:creationId xmlns:a16="http://schemas.microsoft.com/office/drawing/2014/main" id="{59104813-8201-4520-8504-B8F2D4E358B1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011;p50">
                <a:extLst>
                  <a:ext uri="{FF2B5EF4-FFF2-40B4-BE49-F238E27FC236}">
                    <a16:creationId xmlns:a16="http://schemas.microsoft.com/office/drawing/2014/main" id="{596208D7-5F39-4EA6-9A91-C72A7267B2D7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3033;p50">
              <a:extLst>
                <a:ext uri="{FF2B5EF4-FFF2-40B4-BE49-F238E27FC236}">
                  <a16:creationId xmlns:a16="http://schemas.microsoft.com/office/drawing/2014/main" id="{7970FF4A-F765-46B4-A812-3F3C581B73C7}"/>
                </a:ext>
              </a:extLst>
            </p:cNvPr>
            <p:cNvSpPr txBox="1"/>
            <p:nvPr/>
          </p:nvSpPr>
          <p:spPr>
            <a:xfrm>
              <a:off x="7084550" y="422754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2">
                      <a:lumMod val="9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400 PUNCTE</a:t>
              </a:r>
              <a:endParaRPr sz="1600" dirty="0">
                <a:solidFill>
                  <a:schemeClr val="accent2">
                    <a:lumMod val="9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08" name="Imagine 107">
            <a:hlinkClick r:id="rId4" action="ppaction://hlinksldjump"/>
            <a:extLst>
              <a:ext uri="{FF2B5EF4-FFF2-40B4-BE49-F238E27FC236}">
                <a16:creationId xmlns:a16="http://schemas.microsoft.com/office/drawing/2014/main" id="{62ED6637-DCA0-4781-A9FB-236655A39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187221" y="4388106"/>
            <a:ext cx="1053375" cy="636571"/>
          </a:xfrm>
          <a:prstGeom prst="rect">
            <a:avLst/>
          </a:prstGeom>
        </p:spPr>
      </p:pic>
      <p:grpSp>
        <p:nvGrpSpPr>
          <p:cNvPr id="109" name="Google Shape;2068;p45">
            <a:extLst>
              <a:ext uri="{FF2B5EF4-FFF2-40B4-BE49-F238E27FC236}">
                <a16:creationId xmlns:a16="http://schemas.microsoft.com/office/drawing/2014/main" id="{DBE5A50D-C83F-4A76-AF3A-16EEA7B5BD16}"/>
              </a:ext>
            </a:extLst>
          </p:cNvPr>
          <p:cNvGrpSpPr/>
          <p:nvPr/>
        </p:nvGrpSpPr>
        <p:grpSpPr>
          <a:xfrm>
            <a:off x="8389009" y="4386436"/>
            <a:ext cx="331303" cy="416636"/>
            <a:chOff x="8088713" y="4178066"/>
            <a:chExt cx="331303" cy="416636"/>
          </a:xfrm>
        </p:grpSpPr>
        <p:sp>
          <p:nvSpPr>
            <p:cNvPr id="110" name="Google Shape;2069;p45">
              <a:extLst>
                <a:ext uri="{FF2B5EF4-FFF2-40B4-BE49-F238E27FC236}">
                  <a16:creationId xmlns:a16="http://schemas.microsoft.com/office/drawing/2014/main" id="{EBC6858F-A6EA-4C00-B813-A04151B8A339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70;p45">
              <a:extLst>
                <a:ext uri="{FF2B5EF4-FFF2-40B4-BE49-F238E27FC236}">
                  <a16:creationId xmlns:a16="http://schemas.microsoft.com/office/drawing/2014/main" id="{10A4B2BD-53C6-4F9A-9374-E9D3A4C5D48D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71;p45">
              <a:extLst>
                <a:ext uri="{FF2B5EF4-FFF2-40B4-BE49-F238E27FC236}">
                  <a16:creationId xmlns:a16="http://schemas.microsoft.com/office/drawing/2014/main" id="{AE38C432-CA7B-4B58-B256-DBB1378352AE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72;p45">
              <a:extLst>
                <a:ext uri="{FF2B5EF4-FFF2-40B4-BE49-F238E27FC236}">
                  <a16:creationId xmlns:a16="http://schemas.microsoft.com/office/drawing/2014/main" id="{CD203222-F51C-4221-8E62-35F7F4D46E44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73;p45">
              <a:extLst>
                <a:ext uri="{FF2B5EF4-FFF2-40B4-BE49-F238E27FC236}">
                  <a16:creationId xmlns:a16="http://schemas.microsoft.com/office/drawing/2014/main" id="{7A55BDAB-4965-46AD-AF13-046864BC68EC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74;p45">
              <a:extLst>
                <a:ext uri="{FF2B5EF4-FFF2-40B4-BE49-F238E27FC236}">
                  <a16:creationId xmlns:a16="http://schemas.microsoft.com/office/drawing/2014/main" id="{B3BE8633-1E95-432A-ADCB-AFF9D48271BC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75;p45">
              <a:extLst>
                <a:ext uri="{FF2B5EF4-FFF2-40B4-BE49-F238E27FC236}">
                  <a16:creationId xmlns:a16="http://schemas.microsoft.com/office/drawing/2014/main" id="{04783D35-8C38-4B1A-8686-5873949AD292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76;p45">
              <a:extLst>
                <a:ext uri="{FF2B5EF4-FFF2-40B4-BE49-F238E27FC236}">
                  <a16:creationId xmlns:a16="http://schemas.microsoft.com/office/drawing/2014/main" id="{A5014A8A-CE52-4C23-8829-EF99D25CD25B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77;p45">
              <a:extLst>
                <a:ext uri="{FF2B5EF4-FFF2-40B4-BE49-F238E27FC236}">
                  <a16:creationId xmlns:a16="http://schemas.microsoft.com/office/drawing/2014/main" id="{EE6B9E5D-3C86-46BD-B23D-989906EF2B3C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78;p45">
              <a:extLst>
                <a:ext uri="{FF2B5EF4-FFF2-40B4-BE49-F238E27FC236}">
                  <a16:creationId xmlns:a16="http://schemas.microsoft.com/office/drawing/2014/main" id="{26DD4BAA-FDBD-4B7A-9497-300EF0B40257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79;p45">
              <a:extLst>
                <a:ext uri="{FF2B5EF4-FFF2-40B4-BE49-F238E27FC236}">
                  <a16:creationId xmlns:a16="http://schemas.microsoft.com/office/drawing/2014/main" id="{D00D510D-A80C-4911-BE2B-152BE38DDECD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80;p45">
              <a:extLst>
                <a:ext uri="{FF2B5EF4-FFF2-40B4-BE49-F238E27FC236}">
                  <a16:creationId xmlns:a16="http://schemas.microsoft.com/office/drawing/2014/main" id="{EFDA5DFD-C781-4CA8-9EFC-0F216A674E5B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81;p45">
              <a:extLst>
                <a:ext uri="{FF2B5EF4-FFF2-40B4-BE49-F238E27FC236}">
                  <a16:creationId xmlns:a16="http://schemas.microsoft.com/office/drawing/2014/main" id="{8DDC43C3-30FB-4872-AE72-94D6A270E145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82;p45">
              <a:extLst>
                <a:ext uri="{FF2B5EF4-FFF2-40B4-BE49-F238E27FC236}">
                  <a16:creationId xmlns:a16="http://schemas.microsoft.com/office/drawing/2014/main" id="{AE8ABD07-F496-47A9-A141-BED59AB667A1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83;p45">
              <a:extLst>
                <a:ext uri="{FF2B5EF4-FFF2-40B4-BE49-F238E27FC236}">
                  <a16:creationId xmlns:a16="http://schemas.microsoft.com/office/drawing/2014/main" id="{5FEC9868-66B0-4023-B46B-7917F97C1D24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84;p45">
              <a:extLst>
                <a:ext uri="{FF2B5EF4-FFF2-40B4-BE49-F238E27FC236}">
                  <a16:creationId xmlns:a16="http://schemas.microsoft.com/office/drawing/2014/main" id="{60E62CA7-7752-4675-9DB5-8810F71ADC2A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85;p45">
              <a:extLst>
                <a:ext uri="{FF2B5EF4-FFF2-40B4-BE49-F238E27FC236}">
                  <a16:creationId xmlns:a16="http://schemas.microsoft.com/office/drawing/2014/main" id="{E93EAF75-B3BB-4AA5-9A35-31AF37DB9AC1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86;p45">
              <a:extLst>
                <a:ext uri="{FF2B5EF4-FFF2-40B4-BE49-F238E27FC236}">
                  <a16:creationId xmlns:a16="http://schemas.microsoft.com/office/drawing/2014/main" id="{DA769F4C-80E2-46E3-8A51-2CB2BA2DB2E5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CF4D6373-5ECF-47E4-8224-0FBE1452B147}"/>
              </a:ext>
            </a:extLst>
          </p:cNvPr>
          <p:cNvSpPr txBox="1">
            <a:spLocks/>
          </p:cNvSpPr>
          <p:nvPr/>
        </p:nvSpPr>
        <p:spPr>
          <a:xfrm>
            <a:off x="7396645" y="4456248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  <p:extLst>
      <p:ext uri="{BB962C8B-B14F-4D97-AF65-F5344CB8AC3E}">
        <p14:creationId xmlns:p14="http://schemas.microsoft.com/office/powerpoint/2010/main" val="400431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733;p43">
            <a:extLst>
              <a:ext uri="{FF2B5EF4-FFF2-40B4-BE49-F238E27FC236}">
                <a16:creationId xmlns:a16="http://schemas.microsoft.com/office/drawing/2014/main" id="{71D4B832-8ECB-47B3-A620-6D7EFBFCB6ED}"/>
              </a:ext>
            </a:extLst>
          </p:cNvPr>
          <p:cNvSpPr/>
          <p:nvPr/>
        </p:nvSpPr>
        <p:spPr>
          <a:xfrm>
            <a:off x="504126" y="995676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735;p43">
            <a:extLst>
              <a:ext uri="{FF2B5EF4-FFF2-40B4-BE49-F238E27FC236}">
                <a16:creationId xmlns:a16="http://schemas.microsoft.com/office/drawing/2014/main" id="{64992C95-18EC-49D0-853A-0E919807C09A}"/>
              </a:ext>
            </a:extLst>
          </p:cNvPr>
          <p:cNvSpPr txBox="1">
            <a:spLocks/>
          </p:cNvSpPr>
          <p:nvPr/>
        </p:nvSpPr>
        <p:spPr>
          <a:xfrm>
            <a:off x="245220" y="1046626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4</a:t>
            </a:r>
          </a:p>
        </p:txBody>
      </p:sp>
      <p:sp>
        <p:nvSpPr>
          <p:cNvPr id="110" name="Google Shape;2969;p50">
            <a:extLst>
              <a:ext uri="{FF2B5EF4-FFF2-40B4-BE49-F238E27FC236}">
                <a16:creationId xmlns:a16="http://schemas.microsoft.com/office/drawing/2014/main" id="{9EB1B705-808B-4D4E-9D60-221E53A5514A}"/>
              </a:ext>
            </a:extLst>
          </p:cNvPr>
          <p:cNvSpPr txBox="1">
            <a:spLocks/>
          </p:cNvSpPr>
          <p:nvPr/>
        </p:nvSpPr>
        <p:spPr>
          <a:xfrm>
            <a:off x="4098105" y="147869"/>
            <a:ext cx="1448013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dirty="0"/>
              <a:t>RĂSPUNS</a:t>
            </a:r>
          </a:p>
        </p:txBody>
      </p:sp>
      <p:sp>
        <p:nvSpPr>
          <p:cNvPr id="111" name="Google Shape;4547;p61">
            <a:extLst>
              <a:ext uri="{FF2B5EF4-FFF2-40B4-BE49-F238E27FC236}">
                <a16:creationId xmlns:a16="http://schemas.microsoft.com/office/drawing/2014/main" id="{1A395ECA-67D3-45EB-AD70-F3D6AC4B7389}"/>
              </a:ext>
            </a:extLst>
          </p:cNvPr>
          <p:cNvSpPr txBox="1">
            <a:spLocks/>
          </p:cNvSpPr>
          <p:nvPr/>
        </p:nvSpPr>
        <p:spPr>
          <a:xfrm>
            <a:off x="160000" y="142543"/>
            <a:ext cx="3659832" cy="56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ahiana"/>
              <a:buNone/>
              <a:defRPr sz="54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Bebas Neue"/>
              <a:buNone/>
              <a:defRPr sz="9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4000"/>
              <a:t>SISTEME </a:t>
            </a:r>
            <a:r>
              <a:rPr lang="ro-RO" sz="4000" b="1">
                <a:solidFill>
                  <a:schemeClr val="accent4"/>
                </a:solidFill>
              </a:rPr>
              <a:t>DE ECUAȚII</a:t>
            </a:r>
            <a:endParaRPr lang="ro-RO" sz="4000" b="1" dirty="0">
              <a:solidFill>
                <a:schemeClr val="accent4"/>
              </a:solidFill>
            </a:endParaRPr>
          </a:p>
        </p:txBody>
      </p:sp>
      <p:grpSp>
        <p:nvGrpSpPr>
          <p:cNvPr id="112" name="Grupare 111">
            <a:extLst>
              <a:ext uri="{FF2B5EF4-FFF2-40B4-BE49-F238E27FC236}">
                <a16:creationId xmlns:a16="http://schemas.microsoft.com/office/drawing/2014/main" id="{3FB2AA22-2FA8-41D9-A8F8-BE58D71B3271}"/>
              </a:ext>
            </a:extLst>
          </p:cNvPr>
          <p:cNvGrpSpPr/>
          <p:nvPr/>
        </p:nvGrpSpPr>
        <p:grpSpPr>
          <a:xfrm>
            <a:off x="7912836" y="42121"/>
            <a:ext cx="1179424" cy="1004505"/>
            <a:chOff x="6881109" y="422753"/>
            <a:chExt cx="1179424" cy="1004505"/>
          </a:xfrm>
        </p:grpSpPr>
        <p:sp>
          <p:nvSpPr>
            <p:cNvPr id="113" name="Google Shape;2967;p50">
              <a:extLst>
                <a:ext uri="{FF2B5EF4-FFF2-40B4-BE49-F238E27FC236}">
                  <a16:creationId xmlns:a16="http://schemas.microsoft.com/office/drawing/2014/main" id="{BDA53DD8-7170-4D18-B50E-9E4841D9E91B}"/>
                </a:ext>
              </a:extLst>
            </p:cNvPr>
            <p:cNvSpPr/>
            <p:nvPr/>
          </p:nvSpPr>
          <p:spPr>
            <a:xfrm>
              <a:off x="6881109" y="422753"/>
              <a:ext cx="1179424" cy="1004505"/>
            </a:xfrm>
            <a:prstGeom prst="ellipse">
              <a:avLst/>
            </a:prstGeom>
            <a:solidFill>
              <a:schemeClr val="accent2">
                <a:lumMod val="2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3002;p50">
              <a:extLst>
                <a:ext uri="{FF2B5EF4-FFF2-40B4-BE49-F238E27FC236}">
                  <a16:creationId xmlns:a16="http://schemas.microsoft.com/office/drawing/2014/main" id="{524CBE9A-A555-4AB6-B51F-55CBBFF7214D}"/>
                </a:ext>
              </a:extLst>
            </p:cNvPr>
            <p:cNvGrpSpPr/>
            <p:nvPr/>
          </p:nvGrpSpPr>
          <p:grpSpPr>
            <a:xfrm>
              <a:off x="7167235" y="733553"/>
              <a:ext cx="616814" cy="616841"/>
              <a:chOff x="5266213" y="2878225"/>
              <a:chExt cx="616814" cy="616841"/>
            </a:xfrm>
          </p:grpSpPr>
          <p:sp>
            <p:nvSpPr>
              <p:cNvPr id="116" name="Google Shape;3003;p50">
                <a:extLst>
                  <a:ext uri="{FF2B5EF4-FFF2-40B4-BE49-F238E27FC236}">
                    <a16:creationId xmlns:a16="http://schemas.microsoft.com/office/drawing/2014/main" id="{C371F8B7-F7C2-434F-9112-AB9F1AB13991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004;p50">
                <a:extLst>
                  <a:ext uri="{FF2B5EF4-FFF2-40B4-BE49-F238E27FC236}">
                    <a16:creationId xmlns:a16="http://schemas.microsoft.com/office/drawing/2014/main" id="{40C403CD-2AF6-4EA3-9D6E-511B32A85EAA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005;p50">
                <a:extLst>
                  <a:ext uri="{FF2B5EF4-FFF2-40B4-BE49-F238E27FC236}">
                    <a16:creationId xmlns:a16="http://schemas.microsoft.com/office/drawing/2014/main" id="{6D9B134D-E008-4C6A-9A69-87523DCFEBA2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006;p50">
                <a:extLst>
                  <a:ext uri="{FF2B5EF4-FFF2-40B4-BE49-F238E27FC236}">
                    <a16:creationId xmlns:a16="http://schemas.microsoft.com/office/drawing/2014/main" id="{3AE95233-10D1-4195-8A8E-C6D6D5A68BAA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007;p50">
                <a:extLst>
                  <a:ext uri="{FF2B5EF4-FFF2-40B4-BE49-F238E27FC236}">
                    <a16:creationId xmlns:a16="http://schemas.microsoft.com/office/drawing/2014/main" id="{3E44F82D-9A71-406F-B6C8-D7AD7D0EDBDB}"/>
                  </a:ext>
                </a:extLst>
              </p:cNvPr>
              <p:cNvSpPr/>
              <p:nvPr/>
            </p:nvSpPr>
            <p:spPr>
              <a:xfrm>
                <a:off x="5551923" y="3072988"/>
                <a:ext cx="123325" cy="18829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7037" extrusionOk="0">
                    <a:moveTo>
                      <a:pt x="4245" y="0"/>
                    </a:moveTo>
                    <a:cubicBezTo>
                      <a:pt x="4045" y="0"/>
                      <a:pt x="3881" y="164"/>
                      <a:pt x="3881" y="364"/>
                    </a:cubicBezTo>
                    <a:lnTo>
                      <a:pt x="3881" y="3761"/>
                    </a:lnTo>
                    <a:cubicBezTo>
                      <a:pt x="3881" y="4997"/>
                      <a:pt x="2997" y="6053"/>
                      <a:pt x="1784" y="6269"/>
                    </a:cubicBezTo>
                    <a:cubicBezTo>
                      <a:pt x="1586" y="6304"/>
                      <a:pt x="1453" y="6493"/>
                      <a:pt x="1488" y="6692"/>
                    </a:cubicBezTo>
                    <a:cubicBezTo>
                      <a:pt x="1519" y="6867"/>
                      <a:pt x="1673" y="6992"/>
                      <a:pt x="1845" y="6992"/>
                    </a:cubicBezTo>
                    <a:cubicBezTo>
                      <a:pt x="1866" y="6992"/>
                      <a:pt x="1888" y="6991"/>
                      <a:pt x="1909" y="6987"/>
                    </a:cubicBezTo>
                    <a:cubicBezTo>
                      <a:pt x="3472" y="6708"/>
                      <a:pt x="4608" y="5352"/>
                      <a:pt x="4608" y="3762"/>
                    </a:cubicBezTo>
                    <a:lnTo>
                      <a:pt x="4608" y="366"/>
                    </a:lnTo>
                    <a:cubicBezTo>
                      <a:pt x="4609" y="164"/>
                      <a:pt x="4446" y="0"/>
                      <a:pt x="4245" y="0"/>
                    </a:cubicBezTo>
                    <a:close/>
                    <a:moveTo>
                      <a:pt x="364" y="6309"/>
                    </a:moveTo>
                    <a:cubicBezTo>
                      <a:pt x="164" y="6309"/>
                      <a:pt x="0" y="6472"/>
                      <a:pt x="0" y="6673"/>
                    </a:cubicBezTo>
                    <a:cubicBezTo>
                      <a:pt x="0" y="6873"/>
                      <a:pt x="164" y="7036"/>
                      <a:pt x="364" y="7036"/>
                    </a:cubicBezTo>
                    <a:lnTo>
                      <a:pt x="412" y="7036"/>
                    </a:lnTo>
                    <a:cubicBezTo>
                      <a:pt x="613" y="7036"/>
                      <a:pt x="776" y="6873"/>
                      <a:pt x="776" y="6673"/>
                    </a:cubicBezTo>
                    <a:cubicBezTo>
                      <a:pt x="776" y="6472"/>
                      <a:pt x="613" y="6309"/>
                      <a:pt x="412" y="6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008;p50">
                <a:extLst>
                  <a:ext uri="{FF2B5EF4-FFF2-40B4-BE49-F238E27FC236}">
                    <a16:creationId xmlns:a16="http://schemas.microsoft.com/office/drawing/2014/main" id="{CD5714F9-A804-4B90-8A4A-28CBF65E8BB7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009;p50">
                <a:extLst>
                  <a:ext uri="{FF2B5EF4-FFF2-40B4-BE49-F238E27FC236}">
                    <a16:creationId xmlns:a16="http://schemas.microsoft.com/office/drawing/2014/main" id="{9BEAE671-B523-4041-B888-D8711073C7D1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010;p50">
                <a:extLst>
                  <a:ext uri="{FF2B5EF4-FFF2-40B4-BE49-F238E27FC236}">
                    <a16:creationId xmlns:a16="http://schemas.microsoft.com/office/drawing/2014/main" id="{D42F97AC-59A0-455B-A5F3-934F44C08159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011;p50">
                <a:extLst>
                  <a:ext uri="{FF2B5EF4-FFF2-40B4-BE49-F238E27FC236}">
                    <a16:creationId xmlns:a16="http://schemas.microsoft.com/office/drawing/2014/main" id="{F1A66F6A-4611-456E-B605-4E77E47E2BBE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3033;p50">
              <a:extLst>
                <a:ext uri="{FF2B5EF4-FFF2-40B4-BE49-F238E27FC236}">
                  <a16:creationId xmlns:a16="http://schemas.microsoft.com/office/drawing/2014/main" id="{C54C8527-A3C9-4E19-A011-4B2F83AE2AA9}"/>
                </a:ext>
              </a:extLst>
            </p:cNvPr>
            <p:cNvSpPr txBox="1"/>
            <p:nvPr/>
          </p:nvSpPr>
          <p:spPr>
            <a:xfrm>
              <a:off x="7084550" y="422754"/>
              <a:ext cx="884257" cy="33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600" dirty="0">
                  <a:solidFill>
                    <a:schemeClr val="accent2">
                      <a:lumMod val="90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400 PUNCTE</a:t>
              </a:r>
              <a:endParaRPr sz="1600" dirty="0">
                <a:solidFill>
                  <a:schemeClr val="accent2">
                    <a:lumMod val="90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125" name="Imagine 124">
            <a:hlinkClick r:id="rId3" action="ppaction://hlinksldjump"/>
            <a:extLst>
              <a:ext uri="{FF2B5EF4-FFF2-40B4-BE49-F238E27FC236}">
                <a16:creationId xmlns:a16="http://schemas.microsoft.com/office/drawing/2014/main" id="{A9204497-D7BB-4FB1-A565-919133318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7" r="2332"/>
          <a:stretch/>
        </p:blipFill>
        <p:spPr>
          <a:xfrm>
            <a:off x="160000" y="4364386"/>
            <a:ext cx="1053375" cy="63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tăText 2">
                <a:extLst>
                  <a:ext uri="{FF2B5EF4-FFF2-40B4-BE49-F238E27FC236}">
                    <a16:creationId xmlns:a16="http://schemas.microsoft.com/office/drawing/2014/main" id="{C187D671-A8DE-4BCF-A775-09C8C85078B4}"/>
                  </a:ext>
                </a:extLst>
              </p:cNvPr>
              <p:cNvSpPr txBox="1"/>
              <p:nvPr/>
            </p:nvSpPr>
            <p:spPr>
              <a:xfrm flipH="1">
                <a:off x="1528362" y="953210"/>
                <a:ext cx="5359565" cy="404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o-RO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o-RO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o-RO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o-RO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ro-MD" sz="12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ro-RO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o-RO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o-RO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o-RO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ro-MD" sz="1200" dirty="0"/>
                  <a:t>  </a:t>
                </a:r>
                <a14:m>
                  <m:oMath xmlns:m="http://schemas.openxmlformats.org/officeDocument/2006/math">
                    <m:r>
                      <a:rPr lang="ro-MD" sz="12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ro-RO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o-RO" sz="1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o-RO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o-RO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o-MD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o-MD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ro-R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sz="12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</m:e>
                            <m:e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o-R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o-R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o-RO" sz="1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                        </m:t>
                                  </m:r>
                                </m:e>
                                <m:e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ro-R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o-MD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o-MD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o-R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o-MD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o-MD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o-MD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o-MD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ro-MD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o-RO" sz="1200" dirty="0"/>
              </a:p>
              <a:p>
                <a14:m>
                  <m:oMath xmlns:m="http://schemas.openxmlformats.org/officeDocument/2006/math">
                    <m:r>
                      <a:rPr lang="ro-MD" sz="12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o-RO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MD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o-MD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o-MD" sz="1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o-RO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MD" sz="1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o-MD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o-MD" sz="1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o-MD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o-MD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MD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o-MD" sz="1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o-MD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MD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o-MD" sz="1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o-MD" sz="1200" dirty="0"/>
                  <a:t>/:2</a:t>
                </a:r>
                <a:endParaRPr lang="ro-R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MD" sz="1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o-R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ro-MD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1200" dirty="0"/>
              </a:p>
              <a:p>
                <a:r>
                  <a:rPr lang="ro-MD" sz="1200" dirty="0"/>
                  <a:t>Sistemul are o singură soluție, deci </a:t>
                </a:r>
                <a14:m>
                  <m:oMath xmlns:m="http://schemas.openxmlformats.org/officeDocument/2006/math">
                    <m:r>
                      <a:rPr lang="ro-MD" sz="1200" i="1">
                        <a:latin typeface="Cambria Math" panose="02040503050406030204" pitchFamily="18" charset="0"/>
                      </a:rPr>
                      <m:t>∆=</m:t>
                    </m:r>
                    <m:r>
                      <a:rPr lang="ro-MD" sz="1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ro-R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sz="1200" i="1">
                          <a:latin typeface="Cambria Math" panose="02040503050406030204" pitchFamily="18" charset="0"/>
                        </a:rPr>
                        <m:t>∆=</m:t>
                      </m:r>
                      <m:sSup>
                        <m:sSupPr>
                          <m:ctrlPr>
                            <a:rPr lang="ro-R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MD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MD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o-R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MD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MD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sz="1200" i="1">
                          <a:latin typeface="Cambria Math" panose="02040503050406030204" pitchFamily="18" charset="0"/>
                        </a:rPr>
                        <m:t>∆=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sz="1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o-MD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MD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MD" sz="12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o-RO" sz="1200" dirty="0"/>
              </a:p>
              <a:p>
                <a:r>
                  <a:rPr lang="ro-MD" sz="1200" dirty="0"/>
                  <a:t> </a:t>
                </a:r>
                <a:endParaRPr lang="ro-RO" sz="1200" dirty="0"/>
              </a:p>
              <a:p>
                <a:endParaRPr lang="ro-MD" sz="1200" i="1" dirty="0"/>
              </a:p>
              <a:p>
                <a:endParaRPr lang="ro-MD" sz="12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D" sz="1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MD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MD" sz="1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MD" sz="1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o-RO" sz="1800" dirty="0"/>
              </a:p>
              <a:p>
                <a:r>
                  <a:rPr lang="ro-MD" sz="1200" dirty="0"/>
                  <a:t> </a:t>
                </a:r>
                <a:endParaRPr lang="ro-RO" sz="1200" dirty="0"/>
              </a:p>
            </p:txBody>
          </p:sp>
        </mc:Choice>
        <mc:Fallback xmlns="">
          <p:sp>
            <p:nvSpPr>
              <p:cNvPr id="3" name="CasetăText 2">
                <a:extLst>
                  <a:ext uri="{FF2B5EF4-FFF2-40B4-BE49-F238E27FC236}">
                    <a16:creationId xmlns:a16="http://schemas.microsoft.com/office/drawing/2014/main" id="{C187D671-A8DE-4BCF-A775-09C8C8507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28362" y="953210"/>
                <a:ext cx="5359565" cy="4040017"/>
              </a:xfrm>
              <a:prstGeom prst="rect">
                <a:avLst/>
              </a:prstGeom>
              <a:blipFill>
                <a:blip r:embed="rId5"/>
                <a:stretch>
                  <a:fillRect l="-12742" t="-2202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83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8" name="Google Shape;7058;p7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4"/>
                </a:solidFill>
              </a:rPr>
              <a:t>SUCCES TUTUROR</a:t>
            </a:r>
            <a:endParaRPr dirty="0"/>
          </a:p>
        </p:txBody>
      </p:sp>
      <p:grpSp>
        <p:nvGrpSpPr>
          <p:cNvPr id="7059" name="Google Shape;7059;p72"/>
          <p:cNvGrpSpPr/>
          <p:nvPr/>
        </p:nvGrpSpPr>
        <p:grpSpPr>
          <a:xfrm>
            <a:off x="720000" y="1495475"/>
            <a:ext cx="904875" cy="3108025"/>
            <a:chOff x="720000" y="1495475"/>
            <a:chExt cx="904875" cy="3108025"/>
          </a:xfrm>
        </p:grpSpPr>
        <p:sp>
          <p:nvSpPr>
            <p:cNvPr id="7060" name="Google Shape;7060;p72"/>
            <p:cNvSpPr/>
            <p:nvPr/>
          </p:nvSpPr>
          <p:spPr>
            <a:xfrm>
              <a:off x="1208975" y="3609975"/>
              <a:ext cx="190600" cy="857125"/>
            </a:xfrm>
            <a:custGeom>
              <a:avLst/>
              <a:gdLst/>
              <a:ahLst/>
              <a:cxnLst/>
              <a:rect l="l" t="t" r="r" b="b"/>
              <a:pathLst>
                <a:path w="7624" h="34285" extrusionOk="0">
                  <a:moveTo>
                    <a:pt x="1" y="1"/>
                  </a:moveTo>
                  <a:cubicBezTo>
                    <a:pt x="58" y="390"/>
                    <a:pt x="117" y="772"/>
                    <a:pt x="178" y="1151"/>
                  </a:cubicBezTo>
                  <a:cubicBezTo>
                    <a:pt x="272" y="1743"/>
                    <a:pt x="374" y="2322"/>
                    <a:pt x="481" y="2888"/>
                  </a:cubicBezTo>
                  <a:cubicBezTo>
                    <a:pt x="611" y="3596"/>
                    <a:pt x="752" y="4288"/>
                    <a:pt x="899" y="4962"/>
                  </a:cubicBezTo>
                  <a:cubicBezTo>
                    <a:pt x="272" y="6991"/>
                    <a:pt x="311" y="11106"/>
                    <a:pt x="630" y="15628"/>
                  </a:cubicBezTo>
                  <a:cubicBezTo>
                    <a:pt x="792" y="17957"/>
                    <a:pt x="1032" y="20394"/>
                    <a:pt x="1291" y="22709"/>
                  </a:cubicBezTo>
                  <a:cubicBezTo>
                    <a:pt x="1991" y="28937"/>
                    <a:pt x="2850" y="34285"/>
                    <a:pt x="2850" y="34285"/>
                  </a:cubicBezTo>
                  <a:lnTo>
                    <a:pt x="7340" y="33967"/>
                  </a:lnTo>
                  <a:lnTo>
                    <a:pt x="7405" y="21571"/>
                  </a:lnTo>
                  <a:lnTo>
                    <a:pt x="7440" y="14902"/>
                  </a:lnTo>
                  <a:lnTo>
                    <a:pt x="7476" y="8127"/>
                  </a:lnTo>
                  <a:lnTo>
                    <a:pt x="7581" y="2459"/>
                  </a:lnTo>
                  <a:lnTo>
                    <a:pt x="7624" y="46"/>
                  </a:lnTo>
                  <a:lnTo>
                    <a:pt x="7624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72"/>
            <p:cNvSpPr/>
            <p:nvPr/>
          </p:nvSpPr>
          <p:spPr>
            <a:xfrm>
              <a:off x="1241225" y="4149250"/>
              <a:ext cx="152925" cy="317825"/>
            </a:xfrm>
            <a:custGeom>
              <a:avLst/>
              <a:gdLst/>
              <a:ahLst/>
              <a:cxnLst/>
              <a:rect l="l" t="t" r="r" b="b"/>
              <a:pathLst>
                <a:path w="6117" h="12713" extrusionOk="0">
                  <a:moveTo>
                    <a:pt x="6116" y="1"/>
                  </a:moveTo>
                  <a:lnTo>
                    <a:pt x="6116" y="1"/>
                  </a:lnTo>
                  <a:cubicBezTo>
                    <a:pt x="4441" y="191"/>
                    <a:pt x="1572" y="585"/>
                    <a:pt x="1" y="1139"/>
                  </a:cubicBezTo>
                  <a:cubicBezTo>
                    <a:pt x="46" y="1546"/>
                    <a:pt x="92" y="1947"/>
                    <a:pt x="141" y="2344"/>
                  </a:cubicBezTo>
                  <a:cubicBezTo>
                    <a:pt x="155" y="2458"/>
                    <a:pt x="168" y="2572"/>
                    <a:pt x="181" y="2685"/>
                  </a:cubicBezTo>
                  <a:cubicBezTo>
                    <a:pt x="839" y="8226"/>
                    <a:pt x="1562" y="12712"/>
                    <a:pt x="1562" y="12712"/>
                  </a:cubicBezTo>
                  <a:lnTo>
                    <a:pt x="6053" y="12396"/>
                  </a:lnTo>
                  <a:lnTo>
                    <a:pt x="6110" y="1447"/>
                  </a:lnTo>
                  <a:lnTo>
                    <a:pt x="6112" y="1104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72"/>
            <p:cNvSpPr/>
            <p:nvPr/>
          </p:nvSpPr>
          <p:spPr>
            <a:xfrm>
              <a:off x="1244700" y="4176800"/>
              <a:ext cx="149250" cy="39600"/>
            </a:xfrm>
            <a:custGeom>
              <a:avLst/>
              <a:gdLst/>
              <a:ahLst/>
              <a:cxnLst/>
              <a:rect l="l" t="t" r="r" b="b"/>
              <a:pathLst>
                <a:path w="5970" h="1584" extrusionOk="0">
                  <a:moveTo>
                    <a:pt x="5970" y="0"/>
                  </a:moveTo>
                  <a:cubicBezTo>
                    <a:pt x="4169" y="249"/>
                    <a:pt x="1741" y="658"/>
                    <a:pt x="0" y="1243"/>
                  </a:cubicBezTo>
                  <a:cubicBezTo>
                    <a:pt x="15" y="1357"/>
                    <a:pt x="26" y="1472"/>
                    <a:pt x="40" y="1583"/>
                  </a:cubicBezTo>
                  <a:cubicBezTo>
                    <a:pt x="1732" y="1008"/>
                    <a:pt x="4158" y="595"/>
                    <a:pt x="5969" y="343"/>
                  </a:cubicBezTo>
                  <a:lnTo>
                    <a:pt x="59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72"/>
            <p:cNvSpPr/>
            <p:nvPr/>
          </p:nvSpPr>
          <p:spPr>
            <a:xfrm>
              <a:off x="1213425" y="3611150"/>
              <a:ext cx="186125" cy="71075"/>
            </a:xfrm>
            <a:custGeom>
              <a:avLst/>
              <a:gdLst/>
              <a:ahLst/>
              <a:cxnLst/>
              <a:rect l="l" t="t" r="r" b="b"/>
              <a:pathLst>
                <a:path w="7445" h="2843" extrusionOk="0">
                  <a:moveTo>
                    <a:pt x="7444" y="1"/>
                  </a:moveTo>
                  <a:lnTo>
                    <a:pt x="0" y="1105"/>
                  </a:lnTo>
                  <a:cubicBezTo>
                    <a:pt x="94" y="1696"/>
                    <a:pt x="195" y="2275"/>
                    <a:pt x="302" y="2843"/>
                  </a:cubicBezTo>
                  <a:lnTo>
                    <a:pt x="7401" y="2414"/>
                  </a:lnTo>
                  <a:lnTo>
                    <a:pt x="74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72"/>
            <p:cNvSpPr/>
            <p:nvPr/>
          </p:nvSpPr>
          <p:spPr>
            <a:xfrm>
              <a:off x="1135475" y="3033175"/>
              <a:ext cx="282375" cy="576900"/>
            </a:xfrm>
            <a:custGeom>
              <a:avLst/>
              <a:gdLst/>
              <a:ahLst/>
              <a:cxnLst/>
              <a:rect l="l" t="t" r="r" b="b"/>
              <a:pathLst>
                <a:path w="11295" h="23076" extrusionOk="0">
                  <a:moveTo>
                    <a:pt x="9005" y="0"/>
                  </a:moveTo>
                  <a:cubicBezTo>
                    <a:pt x="3047" y="0"/>
                    <a:pt x="0" y="4090"/>
                    <a:pt x="0" y="4090"/>
                  </a:cubicBezTo>
                  <a:lnTo>
                    <a:pt x="1659" y="23076"/>
                  </a:lnTo>
                  <a:lnTo>
                    <a:pt x="10913" y="23076"/>
                  </a:lnTo>
                  <a:lnTo>
                    <a:pt x="11294" y="194"/>
                  </a:lnTo>
                  <a:cubicBezTo>
                    <a:pt x="10489" y="60"/>
                    <a:pt x="9726" y="0"/>
                    <a:pt x="9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72"/>
            <p:cNvSpPr/>
            <p:nvPr/>
          </p:nvSpPr>
          <p:spPr>
            <a:xfrm>
              <a:off x="1175800" y="3578700"/>
              <a:ext cx="254925" cy="82225"/>
            </a:xfrm>
            <a:custGeom>
              <a:avLst/>
              <a:gdLst/>
              <a:ahLst/>
              <a:cxnLst/>
              <a:rect l="l" t="t" r="r" b="b"/>
              <a:pathLst>
                <a:path w="10197" h="3289" extrusionOk="0">
                  <a:moveTo>
                    <a:pt x="9646" y="0"/>
                  </a:moveTo>
                  <a:lnTo>
                    <a:pt x="81" y="737"/>
                  </a:lnTo>
                  <a:cubicBezTo>
                    <a:pt x="0" y="1614"/>
                    <a:pt x="162" y="2464"/>
                    <a:pt x="598" y="3288"/>
                  </a:cubicBezTo>
                  <a:lnTo>
                    <a:pt x="9786" y="2638"/>
                  </a:lnTo>
                  <a:cubicBezTo>
                    <a:pt x="10103" y="1741"/>
                    <a:pt x="10196" y="857"/>
                    <a:pt x="9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72"/>
            <p:cNvSpPr/>
            <p:nvPr/>
          </p:nvSpPr>
          <p:spPr>
            <a:xfrm>
              <a:off x="1256700" y="4426775"/>
              <a:ext cx="368175" cy="176675"/>
            </a:xfrm>
            <a:custGeom>
              <a:avLst/>
              <a:gdLst/>
              <a:ahLst/>
              <a:cxnLst/>
              <a:rect l="l" t="t" r="r" b="b"/>
              <a:pathLst>
                <a:path w="14727" h="7067" extrusionOk="0">
                  <a:moveTo>
                    <a:pt x="5643" y="1"/>
                  </a:moveTo>
                  <a:cubicBezTo>
                    <a:pt x="5230" y="1"/>
                    <a:pt x="4977" y="509"/>
                    <a:pt x="4977" y="509"/>
                  </a:cubicBezTo>
                  <a:cubicBezTo>
                    <a:pt x="4977" y="509"/>
                    <a:pt x="4777" y="491"/>
                    <a:pt x="4461" y="491"/>
                  </a:cubicBezTo>
                  <a:cubicBezTo>
                    <a:pt x="3593" y="491"/>
                    <a:pt x="1847" y="623"/>
                    <a:pt x="939" y="1613"/>
                  </a:cubicBezTo>
                  <a:cubicBezTo>
                    <a:pt x="81" y="2550"/>
                    <a:pt x="1" y="4805"/>
                    <a:pt x="32" y="6104"/>
                  </a:cubicBezTo>
                  <a:cubicBezTo>
                    <a:pt x="47" y="6678"/>
                    <a:pt x="82" y="7066"/>
                    <a:pt x="82" y="7066"/>
                  </a:cubicBezTo>
                  <a:lnTo>
                    <a:pt x="14686" y="7066"/>
                  </a:lnTo>
                  <a:cubicBezTo>
                    <a:pt x="14726" y="6714"/>
                    <a:pt x="14702" y="6394"/>
                    <a:pt x="14620" y="6104"/>
                  </a:cubicBezTo>
                  <a:cubicBezTo>
                    <a:pt x="13818" y="3167"/>
                    <a:pt x="7518" y="3104"/>
                    <a:pt x="6987" y="1730"/>
                  </a:cubicBezTo>
                  <a:cubicBezTo>
                    <a:pt x="6462" y="368"/>
                    <a:pt x="5995" y="1"/>
                    <a:pt x="5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72"/>
            <p:cNvSpPr/>
            <p:nvPr/>
          </p:nvSpPr>
          <p:spPr>
            <a:xfrm>
              <a:off x="1467775" y="4495300"/>
              <a:ext cx="51075" cy="33225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272" y="0"/>
                  </a:moveTo>
                  <a:cubicBezTo>
                    <a:pt x="1114" y="0"/>
                    <a:pt x="941" y="27"/>
                    <a:pt x="771" y="105"/>
                  </a:cubicBezTo>
                  <a:cubicBezTo>
                    <a:pt x="415" y="268"/>
                    <a:pt x="163" y="607"/>
                    <a:pt x="26" y="1117"/>
                  </a:cubicBezTo>
                  <a:cubicBezTo>
                    <a:pt x="0" y="1206"/>
                    <a:pt x="55" y="1299"/>
                    <a:pt x="143" y="1325"/>
                  </a:cubicBezTo>
                  <a:cubicBezTo>
                    <a:pt x="161" y="1327"/>
                    <a:pt x="175" y="1329"/>
                    <a:pt x="189" y="1329"/>
                  </a:cubicBezTo>
                  <a:cubicBezTo>
                    <a:pt x="263" y="1329"/>
                    <a:pt x="332" y="1279"/>
                    <a:pt x="352" y="1204"/>
                  </a:cubicBezTo>
                  <a:cubicBezTo>
                    <a:pt x="461" y="798"/>
                    <a:pt x="648" y="532"/>
                    <a:pt x="908" y="412"/>
                  </a:cubicBezTo>
                  <a:cubicBezTo>
                    <a:pt x="1029" y="357"/>
                    <a:pt x="1154" y="338"/>
                    <a:pt x="1270" y="338"/>
                  </a:cubicBezTo>
                  <a:cubicBezTo>
                    <a:pt x="1546" y="338"/>
                    <a:pt x="1774" y="445"/>
                    <a:pt x="1778" y="446"/>
                  </a:cubicBezTo>
                  <a:cubicBezTo>
                    <a:pt x="1801" y="457"/>
                    <a:pt x="1825" y="462"/>
                    <a:pt x="1849" y="462"/>
                  </a:cubicBezTo>
                  <a:cubicBezTo>
                    <a:pt x="1913" y="462"/>
                    <a:pt x="1974" y="427"/>
                    <a:pt x="2003" y="368"/>
                  </a:cubicBezTo>
                  <a:cubicBezTo>
                    <a:pt x="2043" y="283"/>
                    <a:pt x="2008" y="183"/>
                    <a:pt x="1924" y="142"/>
                  </a:cubicBezTo>
                  <a:cubicBezTo>
                    <a:pt x="1907" y="134"/>
                    <a:pt x="1625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72"/>
            <p:cNvSpPr/>
            <p:nvPr/>
          </p:nvSpPr>
          <p:spPr>
            <a:xfrm>
              <a:off x="1445675" y="4485775"/>
              <a:ext cx="51125" cy="33250"/>
            </a:xfrm>
            <a:custGeom>
              <a:avLst/>
              <a:gdLst/>
              <a:ahLst/>
              <a:cxnLst/>
              <a:rect l="l" t="t" r="r" b="b"/>
              <a:pathLst>
                <a:path w="2045" h="1330" extrusionOk="0">
                  <a:moveTo>
                    <a:pt x="1273" y="0"/>
                  </a:moveTo>
                  <a:cubicBezTo>
                    <a:pt x="1114" y="0"/>
                    <a:pt x="941" y="27"/>
                    <a:pt x="771" y="105"/>
                  </a:cubicBezTo>
                  <a:cubicBezTo>
                    <a:pt x="415" y="268"/>
                    <a:pt x="164" y="607"/>
                    <a:pt x="25" y="1115"/>
                  </a:cubicBezTo>
                  <a:cubicBezTo>
                    <a:pt x="0" y="1205"/>
                    <a:pt x="53" y="1298"/>
                    <a:pt x="143" y="1322"/>
                  </a:cubicBezTo>
                  <a:cubicBezTo>
                    <a:pt x="159" y="1328"/>
                    <a:pt x="174" y="1329"/>
                    <a:pt x="188" y="1329"/>
                  </a:cubicBezTo>
                  <a:cubicBezTo>
                    <a:pt x="264" y="1329"/>
                    <a:pt x="331" y="1279"/>
                    <a:pt x="351" y="1205"/>
                  </a:cubicBezTo>
                  <a:cubicBezTo>
                    <a:pt x="461" y="797"/>
                    <a:pt x="648" y="530"/>
                    <a:pt x="910" y="413"/>
                  </a:cubicBezTo>
                  <a:cubicBezTo>
                    <a:pt x="1031" y="358"/>
                    <a:pt x="1157" y="338"/>
                    <a:pt x="1273" y="338"/>
                  </a:cubicBezTo>
                  <a:cubicBezTo>
                    <a:pt x="1548" y="338"/>
                    <a:pt x="1774" y="445"/>
                    <a:pt x="1777" y="447"/>
                  </a:cubicBezTo>
                  <a:cubicBezTo>
                    <a:pt x="1800" y="458"/>
                    <a:pt x="1825" y="463"/>
                    <a:pt x="1849" y="463"/>
                  </a:cubicBezTo>
                  <a:cubicBezTo>
                    <a:pt x="1912" y="463"/>
                    <a:pt x="1973" y="428"/>
                    <a:pt x="2003" y="368"/>
                  </a:cubicBezTo>
                  <a:cubicBezTo>
                    <a:pt x="2044" y="284"/>
                    <a:pt x="2008" y="184"/>
                    <a:pt x="1924" y="142"/>
                  </a:cubicBezTo>
                  <a:cubicBezTo>
                    <a:pt x="1906" y="133"/>
                    <a:pt x="1625" y="0"/>
                    <a:pt x="1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72"/>
            <p:cNvSpPr/>
            <p:nvPr/>
          </p:nvSpPr>
          <p:spPr>
            <a:xfrm>
              <a:off x="1422900" y="4479700"/>
              <a:ext cx="51125" cy="33250"/>
            </a:xfrm>
            <a:custGeom>
              <a:avLst/>
              <a:gdLst/>
              <a:ahLst/>
              <a:cxnLst/>
              <a:rect l="l" t="t" r="r" b="b"/>
              <a:pathLst>
                <a:path w="2045" h="1330" extrusionOk="0">
                  <a:moveTo>
                    <a:pt x="1274" y="0"/>
                  </a:moveTo>
                  <a:cubicBezTo>
                    <a:pt x="1115" y="0"/>
                    <a:pt x="942" y="27"/>
                    <a:pt x="771" y="105"/>
                  </a:cubicBezTo>
                  <a:cubicBezTo>
                    <a:pt x="415" y="268"/>
                    <a:pt x="163" y="607"/>
                    <a:pt x="26" y="1115"/>
                  </a:cubicBezTo>
                  <a:cubicBezTo>
                    <a:pt x="0" y="1203"/>
                    <a:pt x="55" y="1298"/>
                    <a:pt x="143" y="1322"/>
                  </a:cubicBezTo>
                  <a:cubicBezTo>
                    <a:pt x="161" y="1328"/>
                    <a:pt x="175" y="1329"/>
                    <a:pt x="189" y="1329"/>
                  </a:cubicBezTo>
                  <a:cubicBezTo>
                    <a:pt x="264" y="1329"/>
                    <a:pt x="332" y="1279"/>
                    <a:pt x="351" y="1203"/>
                  </a:cubicBezTo>
                  <a:cubicBezTo>
                    <a:pt x="462" y="797"/>
                    <a:pt x="650" y="530"/>
                    <a:pt x="911" y="413"/>
                  </a:cubicBezTo>
                  <a:cubicBezTo>
                    <a:pt x="1032" y="357"/>
                    <a:pt x="1157" y="338"/>
                    <a:pt x="1274" y="338"/>
                  </a:cubicBezTo>
                  <a:cubicBezTo>
                    <a:pt x="1548" y="338"/>
                    <a:pt x="1774" y="445"/>
                    <a:pt x="1778" y="447"/>
                  </a:cubicBezTo>
                  <a:cubicBezTo>
                    <a:pt x="1802" y="458"/>
                    <a:pt x="1826" y="463"/>
                    <a:pt x="1851" y="463"/>
                  </a:cubicBezTo>
                  <a:cubicBezTo>
                    <a:pt x="1914" y="463"/>
                    <a:pt x="1974" y="428"/>
                    <a:pt x="2004" y="368"/>
                  </a:cubicBezTo>
                  <a:cubicBezTo>
                    <a:pt x="2044" y="284"/>
                    <a:pt x="2008" y="184"/>
                    <a:pt x="1924" y="142"/>
                  </a:cubicBezTo>
                  <a:cubicBezTo>
                    <a:pt x="1907" y="133"/>
                    <a:pt x="1626" y="0"/>
                    <a:pt x="1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72"/>
            <p:cNvSpPr/>
            <p:nvPr/>
          </p:nvSpPr>
          <p:spPr>
            <a:xfrm>
              <a:off x="1257500" y="4579350"/>
              <a:ext cx="367375" cy="24100"/>
            </a:xfrm>
            <a:custGeom>
              <a:avLst/>
              <a:gdLst/>
              <a:ahLst/>
              <a:cxnLst/>
              <a:rect l="l" t="t" r="r" b="b"/>
              <a:pathLst>
                <a:path w="14695" h="964" extrusionOk="0">
                  <a:moveTo>
                    <a:pt x="0" y="1"/>
                  </a:moveTo>
                  <a:cubicBezTo>
                    <a:pt x="15" y="575"/>
                    <a:pt x="50" y="963"/>
                    <a:pt x="50" y="963"/>
                  </a:cubicBezTo>
                  <a:lnTo>
                    <a:pt x="14654" y="963"/>
                  </a:lnTo>
                  <a:cubicBezTo>
                    <a:pt x="14694" y="611"/>
                    <a:pt x="14670" y="291"/>
                    <a:pt x="14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72"/>
            <p:cNvSpPr/>
            <p:nvPr/>
          </p:nvSpPr>
          <p:spPr>
            <a:xfrm>
              <a:off x="839425" y="3609975"/>
              <a:ext cx="230625" cy="889000"/>
            </a:xfrm>
            <a:custGeom>
              <a:avLst/>
              <a:gdLst/>
              <a:ahLst/>
              <a:cxnLst/>
              <a:rect l="l" t="t" r="r" b="b"/>
              <a:pathLst>
                <a:path w="9225" h="35560" extrusionOk="0">
                  <a:moveTo>
                    <a:pt x="1159" y="1"/>
                  </a:moveTo>
                  <a:lnTo>
                    <a:pt x="1137" y="397"/>
                  </a:lnTo>
                  <a:lnTo>
                    <a:pt x="1053" y="1999"/>
                  </a:lnTo>
                  <a:lnTo>
                    <a:pt x="989" y="3229"/>
                  </a:lnTo>
                  <a:cubicBezTo>
                    <a:pt x="867" y="6391"/>
                    <a:pt x="718" y="10906"/>
                    <a:pt x="574" y="15544"/>
                  </a:cubicBezTo>
                  <a:cubicBezTo>
                    <a:pt x="505" y="17719"/>
                    <a:pt x="439" y="19922"/>
                    <a:pt x="376" y="22024"/>
                  </a:cubicBezTo>
                  <a:cubicBezTo>
                    <a:pt x="166" y="29062"/>
                    <a:pt x="0" y="34973"/>
                    <a:pt x="0" y="34973"/>
                  </a:cubicBezTo>
                  <a:lnTo>
                    <a:pt x="3938" y="35559"/>
                  </a:lnTo>
                  <a:lnTo>
                    <a:pt x="5838" y="23240"/>
                  </a:lnTo>
                  <a:lnTo>
                    <a:pt x="6910" y="16298"/>
                  </a:lnTo>
                  <a:lnTo>
                    <a:pt x="8531" y="5791"/>
                  </a:lnTo>
                  <a:lnTo>
                    <a:pt x="8822" y="3360"/>
                  </a:lnTo>
                  <a:lnTo>
                    <a:pt x="9172" y="427"/>
                  </a:lnTo>
                  <a:lnTo>
                    <a:pt x="922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72"/>
            <p:cNvSpPr/>
            <p:nvPr/>
          </p:nvSpPr>
          <p:spPr>
            <a:xfrm>
              <a:off x="839425" y="4157375"/>
              <a:ext cx="147875" cy="341625"/>
            </a:xfrm>
            <a:custGeom>
              <a:avLst/>
              <a:gdLst/>
              <a:ahLst/>
              <a:cxnLst/>
              <a:rect l="l" t="t" r="r" b="b"/>
              <a:pathLst>
                <a:path w="5915" h="13665" extrusionOk="0">
                  <a:moveTo>
                    <a:pt x="1583" y="0"/>
                  </a:moveTo>
                  <a:cubicBezTo>
                    <a:pt x="1167" y="0"/>
                    <a:pt x="760" y="38"/>
                    <a:pt x="376" y="128"/>
                  </a:cubicBezTo>
                  <a:cubicBezTo>
                    <a:pt x="366" y="500"/>
                    <a:pt x="354" y="872"/>
                    <a:pt x="344" y="1236"/>
                  </a:cubicBezTo>
                  <a:cubicBezTo>
                    <a:pt x="339" y="1349"/>
                    <a:pt x="336" y="1462"/>
                    <a:pt x="332" y="1572"/>
                  </a:cubicBezTo>
                  <a:cubicBezTo>
                    <a:pt x="143" y="7957"/>
                    <a:pt x="0" y="13077"/>
                    <a:pt x="0" y="13077"/>
                  </a:cubicBezTo>
                  <a:lnTo>
                    <a:pt x="3940" y="13665"/>
                  </a:lnTo>
                  <a:lnTo>
                    <a:pt x="5695" y="2280"/>
                  </a:lnTo>
                  <a:lnTo>
                    <a:pt x="5747" y="1946"/>
                  </a:lnTo>
                  <a:lnTo>
                    <a:pt x="5914" y="872"/>
                  </a:lnTo>
                  <a:cubicBezTo>
                    <a:pt x="5097" y="624"/>
                    <a:pt x="3275" y="0"/>
                    <a:pt x="1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72"/>
            <p:cNvSpPr/>
            <p:nvPr/>
          </p:nvSpPr>
          <p:spPr>
            <a:xfrm>
              <a:off x="847725" y="4188250"/>
              <a:ext cx="135375" cy="26150"/>
            </a:xfrm>
            <a:custGeom>
              <a:avLst/>
              <a:gdLst/>
              <a:ahLst/>
              <a:cxnLst/>
              <a:rect l="l" t="t" r="r" b="b"/>
              <a:pathLst>
                <a:path w="5415" h="1046" extrusionOk="0">
                  <a:moveTo>
                    <a:pt x="189" y="0"/>
                  </a:moveTo>
                  <a:cubicBezTo>
                    <a:pt x="130" y="0"/>
                    <a:pt x="71" y="1"/>
                    <a:pt x="12" y="1"/>
                  </a:cubicBezTo>
                  <a:cubicBezTo>
                    <a:pt x="7" y="114"/>
                    <a:pt x="4" y="227"/>
                    <a:pt x="0" y="337"/>
                  </a:cubicBezTo>
                  <a:cubicBezTo>
                    <a:pt x="62" y="337"/>
                    <a:pt x="124" y="336"/>
                    <a:pt x="186" y="336"/>
                  </a:cubicBezTo>
                  <a:cubicBezTo>
                    <a:pt x="2127" y="336"/>
                    <a:pt x="4012" y="700"/>
                    <a:pt x="5363" y="1045"/>
                  </a:cubicBezTo>
                  <a:lnTo>
                    <a:pt x="5415" y="711"/>
                  </a:lnTo>
                  <a:cubicBezTo>
                    <a:pt x="4046" y="364"/>
                    <a:pt x="2147" y="0"/>
                    <a:pt x="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72"/>
            <p:cNvSpPr/>
            <p:nvPr/>
          </p:nvSpPr>
          <p:spPr>
            <a:xfrm>
              <a:off x="865775" y="3619925"/>
              <a:ext cx="202975" cy="74100"/>
            </a:xfrm>
            <a:custGeom>
              <a:avLst/>
              <a:gdLst/>
              <a:ahLst/>
              <a:cxnLst/>
              <a:rect l="l" t="t" r="r" b="b"/>
              <a:pathLst>
                <a:path w="8119" h="2964" extrusionOk="0">
                  <a:moveTo>
                    <a:pt x="85" y="0"/>
                  </a:moveTo>
                  <a:lnTo>
                    <a:pt x="0" y="1602"/>
                  </a:lnTo>
                  <a:lnTo>
                    <a:pt x="7768" y="2964"/>
                  </a:lnTo>
                  <a:lnTo>
                    <a:pt x="8118" y="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72"/>
            <p:cNvSpPr/>
            <p:nvPr/>
          </p:nvSpPr>
          <p:spPr>
            <a:xfrm>
              <a:off x="762800" y="4428175"/>
              <a:ext cx="234025" cy="175325"/>
            </a:xfrm>
            <a:custGeom>
              <a:avLst/>
              <a:gdLst/>
              <a:ahLst/>
              <a:cxnLst/>
              <a:rect l="l" t="t" r="r" b="b"/>
              <a:pathLst>
                <a:path w="9361" h="7013" extrusionOk="0">
                  <a:moveTo>
                    <a:pt x="4807" y="0"/>
                  </a:moveTo>
                  <a:cubicBezTo>
                    <a:pt x="4272" y="0"/>
                    <a:pt x="3737" y="215"/>
                    <a:pt x="3313" y="644"/>
                  </a:cubicBezTo>
                  <a:cubicBezTo>
                    <a:pt x="1983" y="1990"/>
                    <a:pt x="1635" y="3679"/>
                    <a:pt x="803" y="4364"/>
                  </a:cubicBezTo>
                  <a:cubicBezTo>
                    <a:pt x="251" y="4820"/>
                    <a:pt x="76" y="5494"/>
                    <a:pt x="36" y="6049"/>
                  </a:cubicBezTo>
                  <a:cubicBezTo>
                    <a:pt x="0" y="6587"/>
                    <a:pt x="92" y="7013"/>
                    <a:pt x="92" y="7013"/>
                  </a:cubicBezTo>
                  <a:lnTo>
                    <a:pt x="9251" y="7013"/>
                  </a:lnTo>
                  <a:cubicBezTo>
                    <a:pt x="9251" y="7013"/>
                    <a:pt x="9344" y="6617"/>
                    <a:pt x="9354" y="6049"/>
                  </a:cubicBezTo>
                  <a:cubicBezTo>
                    <a:pt x="9361" y="5711"/>
                    <a:pt x="9340" y="5308"/>
                    <a:pt x="9251" y="4893"/>
                  </a:cubicBezTo>
                  <a:cubicBezTo>
                    <a:pt x="9012" y="3782"/>
                    <a:pt x="8038" y="4058"/>
                    <a:pt x="7210" y="1768"/>
                  </a:cubicBezTo>
                  <a:cubicBezTo>
                    <a:pt x="7034" y="1281"/>
                    <a:pt x="6622" y="963"/>
                    <a:pt x="6309" y="649"/>
                  </a:cubicBezTo>
                  <a:cubicBezTo>
                    <a:pt x="5883" y="217"/>
                    <a:pt x="5345" y="0"/>
                    <a:pt x="4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72"/>
            <p:cNvSpPr/>
            <p:nvPr/>
          </p:nvSpPr>
          <p:spPr>
            <a:xfrm>
              <a:off x="831450" y="4486275"/>
              <a:ext cx="97350" cy="28500"/>
            </a:xfrm>
            <a:custGeom>
              <a:avLst/>
              <a:gdLst/>
              <a:ahLst/>
              <a:cxnLst/>
              <a:rect l="l" t="t" r="r" b="b"/>
              <a:pathLst>
                <a:path w="3894" h="1140" extrusionOk="0">
                  <a:moveTo>
                    <a:pt x="1947" y="1"/>
                  </a:moveTo>
                  <a:cubicBezTo>
                    <a:pt x="510" y="1"/>
                    <a:pt x="59" y="859"/>
                    <a:pt x="42" y="895"/>
                  </a:cubicBezTo>
                  <a:cubicBezTo>
                    <a:pt x="0" y="976"/>
                    <a:pt x="32" y="1079"/>
                    <a:pt x="116" y="1122"/>
                  </a:cubicBezTo>
                  <a:cubicBezTo>
                    <a:pt x="138" y="1135"/>
                    <a:pt x="165" y="1139"/>
                    <a:pt x="191" y="1139"/>
                  </a:cubicBezTo>
                  <a:cubicBezTo>
                    <a:pt x="251" y="1139"/>
                    <a:pt x="311" y="1106"/>
                    <a:pt x="341" y="1046"/>
                  </a:cubicBezTo>
                  <a:cubicBezTo>
                    <a:pt x="354" y="1018"/>
                    <a:pt x="727" y="337"/>
                    <a:pt x="1945" y="337"/>
                  </a:cubicBezTo>
                  <a:cubicBezTo>
                    <a:pt x="3177" y="337"/>
                    <a:pt x="3547" y="1039"/>
                    <a:pt x="3550" y="1046"/>
                  </a:cubicBezTo>
                  <a:cubicBezTo>
                    <a:pt x="3580" y="1105"/>
                    <a:pt x="3640" y="1139"/>
                    <a:pt x="3702" y="1139"/>
                  </a:cubicBezTo>
                  <a:cubicBezTo>
                    <a:pt x="3728" y="1139"/>
                    <a:pt x="3753" y="1134"/>
                    <a:pt x="3778" y="1122"/>
                  </a:cubicBezTo>
                  <a:cubicBezTo>
                    <a:pt x="3860" y="1081"/>
                    <a:pt x="3893" y="979"/>
                    <a:pt x="3853" y="895"/>
                  </a:cubicBezTo>
                  <a:cubicBezTo>
                    <a:pt x="3835" y="859"/>
                    <a:pt x="3384" y="1"/>
                    <a:pt x="1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72"/>
            <p:cNvSpPr/>
            <p:nvPr/>
          </p:nvSpPr>
          <p:spPr>
            <a:xfrm>
              <a:off x="831450" y="4466250"/>
              <a:ext cx="97350" cy="28500"/>
            </a:xfrm>
            <a:custGeom>
              <a:avLst/>
              <a:gdLst/>
              <a:ahLst/>
              <a:cxnLst/>
              <a:rect l="l" t="t" r="r" b="b"/>
              <a:pathLst>
                <a:path w="3894" h="1140" extrusionOk="0">
                  <a:moveTo>
                    <a:pt x="1947" y="1"/>
                  </a:moveTo>
                  <a:cubicBezTo>
                    <a:pt x="510" y="1"/>
                    <a:pt x="59" y="859"/>
                    <a:pt x="42" y="895"/>
                  </a:cubicBezTo>
                  <a:cubicBezTo>
                    <a:pt x="0" y="978"/>
                    <a:pt x="32" y="1079"/>
                    <a:pt x="116" y="1122"/>
                  </a:cubicBezTo>
                  <a:cubicBezTo>
                    <a:pt x="138" y="1134"/>
                    <a:pt x="165" y="1139"/>
                    <a:pt x="191" y="1139"/>
                  </a:cubicBezTo>
                  <a:cubicBezTo>
                    <a:pt x="251" y="1139"/>
                    <a:pt x="311" y="1106"/>
                    <a:pt x="341" y="1046"/>
                  </a:cubicBezTo>
                  <a:cubicBezTo>
                    <a:pt x="354" y="1018"/>
                    <a:pt x="727" y="337"/>
                    <a:pt x="1945" y="337"/>
                  </a:cubicBezTo>
                  <a:cubicBezTo>
                    <a:pt x="3177" y="337"/>
                    <a:pt x="3547" y="1039"/>
                    <a:pt x="3550" y="1046"/>
                  </a:cubicBezTo>
                  <a:cubicBezTo>
                    <a:pt x="3580" y="1105"/>
                    <a:pt x="3640" y="1140"/>
                    <a:pt x="3702" y="1140"/>
                  </a:cubicBezTo>
                  <a:cubicBezTo>
                    <a:pt x="3727" y="1140"/>
                    <a:pt x="3753" y="1134"/>
                    <a:pt x="3778" y="1122"/>
                  </a:cubicBezTo>
                  <a:cubicBezTo>
                    <a:pt x="3860" y="1081"/>
                    <a:pt x="3893" y="979"/>
                    <a:pt x="3853" y="895"/>
                  </a:cubicBezTo>
                  <a:cubicBezTo>
                    <a:pt x="3835" y="859"/>
                    <a:pt x="3384" y="1"/>
                    <a:pt x="1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72"/>
            <p:cNvSpPr/>
            <p:nvPr/>
          </p:nvSpPr>
          <p:spPr>
            <a:xfrm>
              <a:off x="831450" y="4447850"/>
              <a:ext cx="97350" cy="28475"/>
            </a:xfrm>
            <a:custGeom>
              <a:avLst/>
              <a:gdLst/>
              <a:ahLst/>
              <a:cxnLst/>
              <a:rect l="l" t="t" r="r" b="b"/>
              <a:pathLst>
                <a:path w="3894" h="1139" extrusionOk="0">
                  <a:moveTo>
                    <a:pt x="1947" y="0"/>
                  </a:moveTo>
                  <a:cubicBezTo>
                    <a:pt x="510" y="0"/>
                    <a:pt x="59" y="858"/>
                    <a:pt x="42" y="894"/>
                  </a:cubicBezTo>
                  <a:cubicBezTo>
                    <a:pt x="0" y="976"/>
                    <a:pt x="32" y="1079"/>
                    <a:pt x="116" y="1122"/>
                  </a:cubicBezTo>
                  <a:cubicBezTo>
                    <a:pt x="138" y="1132"/>
                    <a:pt x="165" y="1139"/>
                    <a:pt x="191" y="1139"/>
                  </a:cubicBezTo>
                  <a:cubicBezTo>
                    <a:pt x="251" y="1139"/>
                    <a:pt x="311" y="1106"/>
                    <a:pt x="341" y="1046"/>
                  </a:cubicBezTo>
                  <a:cubicBezTo>
                    <a:pt x="354" y="1017"/>
                    <a:pt x="727" y="336"/>
                    <a:pt x="1945" y="336"/>
                  </a:cubicBezTo>
                  <a:cubicBezTo>
                    <a:pt x="3177" y="336"/>
                    <a:pt x="3547" y="1039"/>
                    <a:pt x="3550" y="1046"/>
                  </a:cubicBezTo>
                  <a:cubicBezTo>
                    <a:pt x="3580" y="1105"/>
                    <a:pt x="3640" y="1139"/>
                    <a:pt x="3702" y="1139"/>
                  </a:cubicBezTo>
                  <a:cubicBezTo>
                    <a:pt x="3728" y="1139"/>
                    <a:pt x="3753" y="1133"/>
                    <a:pt x="3778" y="1122"/>
                  </a:cubicBezTo>
                  <a:cubicBezTo>
                    <a:pt x="3860" y="1080"/>
                    <a:pt x="3893" y="979"/>
                    <a:pt x="3853" y="894"/>
                  </a:cubicBezTo>
                  <a:cubicBezTo>
                    <a:pt x="3835" y="858"/>
                    <a:pt x="3384" y="0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72"/>
            <p:cNvSpPr/>
            <p:nvPr/>
          </p:nvSpPr>
          <p:spPr>
            <a:xfrm>
              <a:off x="762800" y="4579375"/>
              <a:ext cx="233850" cy="24125"/>
            </a:xfrm>
            <a:custGeom>
              <a:avLst/>
              <a:gdLst/>
              <a:ahLst/>
              <a:cxnLst/>
              <a:rect l="l" t="t" r="r" b="b"/>
              <a:pathLst>
                <a:path w="9354" h="965" extrusionOk="0">
                  <a:moveTo>
                    <a:pt x="36" y="1"/>
                  </a:moveTo>
                  <a:cubicBezTo>
                    <a:pt x="0" y="539"/>
                    <a:pt x="92" y="965"/>
                    <a:pt x="92" y="965"/>
                  </a:cubicBezTo>
                  <a:lnTo>
                    <a:pt x="9251" y="965"/>
                  </a:lnTo>
                  <a:cubicBezTo>
                    <a:pt x="9251" y="965"/>
                    <a:pt x="9344" y="569"/>
                    <a:pt x="9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72"/>
            <p:cNvSpPr/>
            <p:nvPr/>
          </p:nvSpPr>
          <p:spPr>
            <a:xfrm>
              <a:off x="872350" y="3047675"/>
              <a:ext cx="383375" cy="562400"/>
            </a:xfrm>
            <a:custGeom>
              <a:avLst/>
              <a:gdLst/>
              <a:ahLst/>
              <a:cxnLst/>
              <a:rect l="l" t="t" r="r" b="b"/>
              <a:pathLst>
                <a:path w="15335" h="22496" extrusionOk="0">
                  <a:moveTo>
                    <a:pt x="916" y="0"/>
                  </a:moveTo>
                  <a:lnTo>
                    <a:pt x="1" y="22496"/>
                  </a:lnTo>
                  <a:lnTo>
                    <a:pt x="9282" y="22496"/>
                  </a:lnTo>
                  <a:lnTo>
                    <a:pt x="10886" y="6797"/>
                  </a:lnTo>
                  <a:cubicBezTo>
                    <a:pt x="12901" y="5745"/>
                    <a:pt x="15335" y="1382"/>
                    <a:pt x="15335" y="1382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72"/>
            <p:cNvSpPr/>
            <p:nvPr/>
          </p:nvSpPr>
          <p:spPr>
            <a:xfrm>
              <a:off x="848000" y="3578075"/>
              <a:ext cx="266800" cy="83475"/>
            </a:xfrm>
            <a:custGeom>
              <a:avLst/>
              <a:gdLst/>
              <a:ahLst/>
              <a:cxnLst/>
              <a:rect l="l" t="t" r="r" b="b"/>
              <a:pathLst>
                <a:path w="10672" h="3339" extrusionOk="0">
                  <a:moveTo>
                    <a:pt x="215" y="1"/>
                  </a:moveTo>
                  <a:cubicBezTo>
                    <a:pt x="1" y="853"/>
                    <a:pt x="41" y="1719"/>
                    <a:pt x="370" y="2600"/>
                  </a:cubicBezTo>
                  <a:lnTo>
                    <a:pt x="9980" y="3339"/>
                  </a:lnTo>
                  <a:cubicBezTo>
                    <a:pt x="10444" y="2500"/>
                    <a:pt x="10671" y="1640"/>
                    <a:pt x="10228" y="710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72"/>
            <p:cNvSpPr/>
            <p:nvPr/>
          </p:nvSpPr>
          <p:spPr>
            <a:xfrm>
              <a:off x="861850" y="2058875"/>
              <a:ext cx="608875" cy="1043050"/>
            </a:xfrm>
            <a:custGeom>
              <a:avLst/>
              <a:gdLst/>
              <a:ahLst/>
              <a:cxnLst/>
              <a:rect l="l" t="t" r="r" b="b"/>
              <a:pathLst>
                <a:path w="24355" h="41722" extrusionOk="0">
                  <a:moveTo>
                    <a:pt x="15108" y="1"/>
                  </a:moveTo>
                  <a:lnTo>
                    <a:pt x="8218" y="28"/>
                  </a:lnTo>
                  <a:cubicBezTo>
                    <a:pt x="8218" y="28"/>
                    <a:pt x="2104" y="2698"/>
                    <a:pt x="980" y="4330"/>
                  </a:cubicBezTo>
                  <a:cubicBezTo>
                    <a:pt x="140" y="5550"/>
                    <a:pt x="0" y="19980"/>
                    <a:pt x="76" y="23257"/>
                  </a:cubicBezTo>
                  <a:cubicBezTo>
                    <a:pt x="150" y="26534"/>
                    <a:pt x="867" y="35378"/>
                    <a:pt x="486" y="39015"/>
                  </a:cubicBezTo>
                  <a:cubicBezTo>
                    <a:pt x="292" y="40869"/>
                    <a:pt x="6066" y="41721"/>
                    <a:pt x="11874" y="41721"/>
                  </a:cubicBezTo>
                  <a:cubicBezTo>
                    <a:pt x="17452" y="41721"/>
                    <a:pt x="23063" y="40935"/>
                    <a:pt x="23449" y="39495"/>
                  </a:cubicBezTo>
                  <a:cubicBezTo>
                    <a:pt x="24355" y="36127"/>
                    <a:pt x="22994" y="24460"/>
                    <a:pt x="22942" y="20910"/>
                  </a:cubicBezTo>
                  <a:cubicBezTo>
                    <a:pt x="22869" y="16020"/>
                    <a:pt x="22308" y="5174"/>
                    <a:pt x="21747" y="4343"/>
                  </a:cubicBezTo>
                  <a:cubicBezTo>
                    <a:pt x="19551" y="1082"/>
                    <a:pt x="15108" y="1"/>
                    <a:pt x="1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72"/>
            <p:cNvSpPr/>
            <p:nvPr/>
          </p:nvSpPr>
          <p:spPr>
            <a:xfrm>
              <a:off x="1050125" y="2097350"/>
              <a:ext cx="187900" cy="64225"/>
            </a:xfrm>
            <a:custGeom>
              <a:avLst/>
              <a:gdLst/>
              <a:ahLst/>
              <a:cxnLst/>
              <a:rect l="l" t="t" r="r" b="b"/>
              <a:pathLst>
                <a:path w="7516" h="2569" extrusionOk="0">
                  <a:moveTo>
                    <a:pt x="329" y="1"/>
                  </a:moveTo>
                  <a:cubicBezTo>
                    <a:pt x="240" y="1"/>
                    <a:pt x="151" y="42"/>
                    <a:pt x="93" y="120"/>
                  </a:cubicBezTo>
                  <a:cubicBezTo>
                    <a:pt x="0" y="248"/>
                    <a:pt x="29" y="428"/>
                    <a:pt x="158" y="523"/>
                  </a:cubicBezTo>
                  <a:cubicBezTo>
                    <a:pt x="211" y="560"/>
                    <a:pt x="1466" y="1460"/>
                    <a:pt x="3378" y="2059"/>
                  </a:cubicBezTo>
                  <a:cubicBezTo>
                    <a:pt x="4465" y="2398"/>
                    <a:pt x="5542" y="2568"/>
                    <a:pt x="6587" y="2568"/>
                  </a:cubicBezTo>
                  <a:cubicBezTo>
                    <a:pt x="6802" y="2568"/>
                    <a:pt x="7016" y="2561"/>
                    <a:pt x="7229" y="2547"/>
                  </a:cubicBezTo>
                  <a:cubicBezTo>
                    <a:pt x="7393" y="2537"/>
                    <a:pt x="7516" y="2391"/>
                    <a:pt x="7500" y="2226"/>
                  </a:cubicBezTo>
                  <a:cubicBezTo>
                    <a:pt x="7485" y="2079"/>
                    <a:pt x="7359" y="1967"/>
                    <a:pt x="7213" y="1967"/>
                  </a:cubicBezTo>
                  <a:cubicBezTo>
                    <a:pt x="7208" y="1967"/>
                    <a:pt x="7202" y="1967"/>
                    <a:pt x="7197" y="1967"/>
                  </a:cubicBezTo>
                  <a:cubicBezTo>
                    <a:pt x="7003" y="1980"/>
                    <a:pt x="6811" y="1986"/>
                    <a:pt x="6621" y="1986"/>
                  </a:cubicBezTo>
                  <a:cubicBezTo>
                    <a:pt x="3229" y="1986"/>
                    <a:pt x="533" y="82"/>
                    <a:pt x="498" y="55"/>
                  </a:cubicBezTo>
                  <a:cubicBezTo>
                    <a:pt x="447" y="18"/>
                    <a:pt x="388" y="1"/>
                    <a:pt x="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72"/>
            <p:cNvSpPr/>
            <p:nvPr/>
          </p:nvSpPr>
          <p:spPr>
            <a:xfrm>
              <a:off x="945975" y="2703000"/>
              <a:ext cx="430550" cy="171975"/>
            </a:xfrm>
            <a:custGeom>
              <a:avLst/>
              <a:gdLst/>
              <a:ahLst/>
              <a:cxnLst/>
              <a:rect l="l" t="t" r="r" b="b"/>
              <a:pathLst>
                <a:path w="17222" h="6879" extrusionOk="0">
                  <a:moveTo>
                    <a:pt x="349" y="1"/>
                  </a:moveTo>
                  <a:cubicBezTo>
                    <a:pt x="265" y="1"/>
                    <a:pt x="182" y="34"/>
                    <a:pt x="119" y="99"/>
                  </a:cubicBezTo>
                  <a:cubicBezTo>
                    <a:pt x="0" y="224"/>
                    <a:pt x="3" y="424"/>
                    <a:pt x="130" y="545"/>
                  </a:cubicBezTo>
                  <a:cubicBezTo>
                    <a:pt x="205" y="617"/>
                    <a:pt x="2003" y="2317"/>
                    <a:pt x="4974" y="3955"/>
                  </a:cubicBezTo>
                  <a:cubicBezTo>
                    <a:pt x="7469" y="5329"/>
                    <a:pt x="11241" y="6878"/>
                    <a:pt x="15571" y="6878"/>
                  </a:cubicBezTo>
                  <a:cubicBezTo>
                    <a:pt x="16014" y="6878"/>
                    <a:pt x="16463" y="6861"/>
                    <a:pt x="16916" y="6825"/>
                  </a:cubicBezTo>
                  <a:cubicBezTo>
                    <a:pt x="17091" y="6814"/>
                    <a:pt x="17221" y="6661"/>
                    <a:pt x="17208" y="6486"/>
                  </a:cubicBezTo>
                  <a:cubicBezTo>
                    <a:pt x="17196" y="6322"/>
                    <a:pt x="17057" y="6194"/>
                    <a:pt x="16895" y="6194"/>
                  </a:cubicBezTo>
                  <a:cubicBezTo>
                    <a:pt x="16886" y="6194"/>
                    <a:pt x="16878" y="6194"/>
                    <a:pt x="16869" y="6195"/>
                  </a:cubicBezTo>
                  <a:cubicBezTo>
                    <a:pt x="16431" y="6228"/>
                    <a:pt x="15998" y="6243"/>
                    <a:pt x="15570" y="6243"/>
                  </a:cubicBezTo>
                  <a:cubicBezTo>
                    <a:pt x="11381" y="6243"/>
                    <a:pt x="7720" y="4741"/>
                    <a:pt x="5296" y="3410"/>
                  </a:cubicBezTo>
                  <a:cubicBezTo>
                    <a:pt x="2392" y="1811"/>
                    <a:pt x="587" y="103"/>
                    <a:pt x="568" y="88"/>
                  </a:cubicBezTo>
                  <a:cubicBezTo>
                    <a:pt x="506" y="30"/>
                    <a:pt x="428" y="1"/>
                    <a:pt x="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72"/>
            <p:cNvSpPr/>
            <p:nvPr/>
          </p:nvSpPr>
          <p:spPr>
            <a:xfrm>
              <a:off x="1055025" y="2859125"/>
              <a:ext cx="265925" cy="65000"/>
            </a:xfrm>
            <a:custGeom>
              <a:avLst/>
              <a:gdLst/>
              <a:ahLst/>
              <a:cxnLst/>
              <a:rect l="l" t="t" r="r" b="b"/>
              <a:pathLst>
                <a:path w="10637" h="2600" extrusionOk="0">
                  <a:moveTo>
                    <a:pt x="361" y="0"/>
                  </a:moveTo>
                  <a:cubicBezTo>
                    <a:pt x="251" y="0"/>
                    <a:pt x="144" y="58"/>
                    <a:pt x="86" y="161"/>
                  </a:cubicBezTo>
                  <a:cubicBezTo>
                    <a:pt x="0" y="313"/>
                    <a:pt x="53" y="506"/>
                    <a:pt x="205" y="592"/>
                  </a:cubicBezTo>
                  <a:cubicBezTo>
                    <a:pt x="388" y="695"/>
                    <a:pt x="3800" y="2600"/>
                    <a:pt x="7406" y="2600"/>
                  </a:cubicBezTo>
                  <a:cubicBezTo>
                    <a:pt x="8410" y="2600"/>
                    <a:pt x="9428" y="2452"/>
                    <a:pt x="10393" y="2078"/>
                  </a:cubicBezTo>
                  <a:cubicBezTo>
                    <a:pt x="10556" y="2015"/>
                    <a:pt x="10637" y="1830"/>
                    <a:pt x="10574" y="1667"/>
                  </a:cubicBezTo>
                  <a:cubicBezTo>
                    <a:pt x="10526" y="1543"/>
                    <a:pt x="10406" y="1465"/>
                    <a:pt x="10279" y="1465"/>
                  </a:cubicBezTo>
                  <a:cubicBezTo>
                    <a:pt x="10241" y="1465"/>
                    <a:pt x="10202" y="1472"/>
                    <a:pt x="10165" y="1487"/>
                  </a:cubicBezTo>
                  <a:cubicBezTo>
                    <a:pt x="9291" y="1826"/>
                    <a:pt x="8360" y="1960"/>
                    <a:pt x="7436" y="1960"/>
                  </a:cubicBezTo>
                  <a:cubicBezTo>
                    <a:pt x="3958" y="1960"/>
                    <a:pt x="558" y="65"/>
                    <a:pt x="517" y="41"/>
                  </a:cubicBezTo>
                  <a:cubicBezTo>
                    <a:pt x="468" y="13"/>
                    <a:pt x="414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72"/>
            <p:cNvSpPr/>
            <p:nvPr/>
          </p:nvSpPr>
          <p:spPr>
            <a:xfrm>
              <a:off x="968500" y="2294325"/>
              <a:ext cx="382125" cy="382125"/>
            </a:xfrm>
            <a:custGeom>
              <a:avLst/>
              <a:gdLst/>
              <a:ahLst/>
              <a:cxnLst/>
              <a:rect l="l" t="t" r="r" b="b"/>
              <a:pathLst>
                <a:path w="15285" h="15285" extrusionOk="0">
                  <a:moveTo>
                    <a:pt x="7642" y="826"/>
                  </a:moveTo>
                  <a:cubicBezTo>
                    <a:pt x="11400" y="826"/>
                    <a:pt x="14457" y="3884"/>
                    <a:pt x="14459" y="7643"/>
                  </a:cubicBezTo>
                  <a:cubicBezTo>
                    <a:pt x="14459" y="11402"/>
                    <a:pt x="11402" y="14460"/>
                    <a:pt x="7642" y="14460"/>
                  </a:cubicBezTo>
                  <a:cubicBezTo>
                    <a:pt x="3883" y="14460"/>
                    <a:pt x="825" y="11401"/>
                    <a:pt x="825" y="7643"/>
                  </a:cubicBezTo>
                  <a:cubicBezTo>
                    <a:pt x="825" y="3884"/>
                    <a:pt x="3885" y="826"/>
                    <a:pt x="7642" y="826"/>
                  </a:cubicBezTo>
                  <a:close/>
                  <a:moveTo>
                    <a:pt x="7642" y="1"/>
                  </a:moveTo>
                  <a:cubicBezTo>
                    <a:pt x="3428" y="1"/>
                    <a:pt x="0" y="3429"/>
                    <a:pt x="0" y="7643"/>
                  </a:cubicBezTo>
                  <a:cubicBezTo>
                    <a:pt x="0" y="11857"/>
                    <a:pt x="3428" y="15285"/>
                    <a:pt x="7642" y="15285"/>
                  </a:cubicBezTo>
                  <a:cubicBezTo>
                    <a:pt x="11856" y="15285"/>
                    <a:pt x="15285" y="11857"/>
                    <a:pt x="15285" y="7643"/>
                  </a:cubicBezTo>
                  <a:cubicBezTo>
                    <a:pt x="15285" y="3429"/>
                    <a:pt x="11856" y="1"/>
                    <a:pt x="7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72"/>
            <p:cNvSpPr/>
            <p:nvPr/>
          </p:nvSpPr>
          <p:spPr>
            <a:xfrm>
              <a:off x="1084525" y="2405025"/>
              <a:ext cx="31375" cy="77325"/>
            </a:xfrm>
            <a:custGeom>
              <a:avLst/>
              <a:gdLst/>
              <a:ahLst/>
              <a:cxnLst/>
              <a:rect l="l" t="t" r="r" b="b"/>
              <a:pathLst>
                <a:path w="1255" h="3093" extrusionOk="0">
                  <a:moveTo>
                    <a:pt x="627" y="0"/>
                  </a:moveTo>
                  <a:cubicBezTo>
                    <a:pt x="281" y="0"/>
                    <a:pt x="0" y="693"/>
                    <a:pt x="0" y="1546"/>
                  </a:cubicBezTo>
                  <a:cubicBezTo>
                    <a:pt x="0" y="2402"/>
                    <a:pt x="281" y="3092"/>
                    <a:pt x="627" y="3092"/>
                  </a:cubicBezTo>
                  <a:cubicBezTo>
                    <a:pt x="974" y="3092"/>
                    <a:pt x="1254" y="2402"/>
                    <a:pt x="1254" y="1546"/>
                  </a:cubicBezTo>
                  <a:cubicBezTo>
                    <a:pt x="1254" y="694"/>
                    <a:pt x="974" y="0"/>
                    <a:pt x="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72"/>
            <p:cNvSpPr/>
            <p:nvPr/>
          </p:nvSpPr>
          <p:spPr>
            <a:xfrm>
              <a:off x="1203225" y="2405025"/>
              <a:ext cx="31375" cy="77325"/>
            </a:xfrm>
            <a:custGeom>
              <a:avLst/>
              <a:gdLst/>
              <a:ahLst/>
              <a:cxnLst/>
              <a:rect l="l" t="t" r="r" b="b"/>
              <a:pathLst>
                <a:path w="1255" h="3093" extrusionOk="0">
                  <a:moveTo>
                    <a:pt x="627" y="0"/>
                  </a:moveTo>
                  <a:cubicBezTo>
                    <a:pt x="281" y="0"/>
                    <a:pt x="0" y="693"/>
                    <a:pt x="0" y="1546"/>
                  </a:cubicBezTo>
                  <a:cubicBezTo>
                    <a:pt x="0" y="2402"/>
                    <a:pt x="281" y="3092"/>
                    <a:pt x="627" y="3092"/>
                  </a:cubicBezTo>
                  <a:cubicBezTo>
                    <a:pt x="974" y="3092"/>
                    <a:pt x="1255" y="2402"/>
                    <a:pt x="1255" y="1546"/>
                  </a:cubicBezTo>
                  <a:cubicBezTo>
                    <a:pt x="1255" y="694"/>
                    <a:pt x="973" y="0"/>
                    <a:pt x="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72"/>
            <p:cNvSpPr/>
            <p:nvPr/>
          </p:nvSpPr>
          <p:spPr>
            <a:xfrm>
              <a:off x="1066500" y="2514225"/>
              <a:ext cx="186125" cy="77825"/>
            </a:xfrm>
            <a:custGeom>
              <a:avLst/>
              <a:gdLst/>
              <a:ahLst/>
              <a:cxnLst/>
              <a:rect l="l" t="t" r="r" b="b"/>
              <a:pathLst>
                <a:path w="7445" h="3113" extrusionOk="0">
                  <a:moveTo>
                    <a:pt x="6937" y="1"/>
                  </a:moveTo>
                  <a:cubicBezTo>
                    <a:pt x="6736" y="1"/>
                    <a:pt x="6552" y="134"/>
                    <a:pt x="6493" y="336"/>
                  </a:cubicBezTo>
                  <a:cubicBezTo>
                    <a:pt x="6472" y="414"/>
                    <a:pt x="5941" y="2191"/>
                    <a:pt x="3707" y="2191"/>
                  </a:cubicBezTo>
                  <a:cubicBezTo>
                    <a:pt x="1484" y="2191"/>
                    <a:pt x="974" y="425"/>
                    <a:pt x="953" y="343"/>
                  </a:cubicBezTo>
                  <a:cubicBezTo>
                    <a:pt x="899" y="138"/>
                    <a:pt x="712" y="1"/>
                    <a:pt x="508" y="1"/>
                  </a:cubicBezTo>
                  <a:cubicBezTo>
                    <a:pt x="470" y="1"/>
                    <a:pt x="432" y="6"/>
                    <a:pt x="394" y="16"/>
                  </a:cubicBezTo>
                  <a:cubicBezTo>
                    <a:pt x="149" y="79"/>
                    <a:pt x="0" y="331"/>
                    <a:pt x="65" y="575"/>
                  </a:cubicBezTo>
                  <a:cubicBezTo>
                    <a:pt x="292" y="1453"/>
                    <a:pt x="1345" y="3112"/>
                    <a:pt x="3707" y="3112"/>
                  </a:cubicBezTo>
                  <a:cubicBezTo>
                    <a:pt x="6066" y="3112"/>
                    <a:pt x="7140" y="1458"/>
                    <a:pt x="7379" y="579"/>
                  </a:cubicBezTo>
                  <a:cubicBezTo>
                    <a:pt x="7444" y="336"/>
                    <a:pt x="7301" y="86"/>
                    <a:pt x="7058" y="17"/>
                  </a:cubicBezTo>
                  <a:cubicBezTo>
                    <a:pt x="7018" y="6"/>
                    <a:pt x="6977" y="1"/>
                    <a:pt x="6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72"/>
            <p:cNvSpPr/>
            <p:nvPr/>
          </p:nvSpPr>
          <p:spPr>
            <a:xfrm>
              <a:off x="1062875" y="1942575"/>
              <a:ext cx="177800" cy="152100"/>
            </a:xfrm>
            <a:custGeom>
              <a:avLst/>
              <a:gdLst/>
              <a:ahLst/>
              <a:cxnLst/>
              <a:rect l="l" t="t" r="r" b="b"/>
              <a:pathLst>
                <a:path w="7112" h="6084" extrusionOk="0">
                  <a:moveTo>
                    <a:pt x="7106" y="1"/>
                  </a:moveTo>
                  <a:lnTo>
                    <a:pt x="25" y="91"/>
                  </a:lnTo>
                  <a:lnTo>
                    <a:pt x="1" y="91"/>
                  </a:lnTo>
                  <a:lnTo>
                    <a:pt x="140" y="3703"/>
                  </a:lnTo>
                  <a:lnTo>
                    <a:pt x="163" y="4308"/>
                  </a:lnTo>
                  <a:lnTo>
                    <a:pt x="197" y="5185"/>
                  </a:lnTo>
                  <a:cubicBezTo>
                    <a:pt x="1384" y="5776"/>
                    <a:pt x="2557" y="6083"/>
                    <a:pt x="3715" y="6083"/>
                  </a:cubicBezTo>
                  <a:cubicBezTo>
                    <a:pt x="4845" y="6083"/>
                    <a:pt x="5961" y="5791"/>
                    <a:pt x="7062" y="5185"/>
                  </a:cubicBezTo>
                  <a:lnTo>
                    <a:pt x="7082" y="3196"/>
                  </a:lnTo>
                  <a:lnTo>
                    <a:pt x="7088" y="2649"/>
                  </a:lnTo>
                  <a:lnTo>
                    <a:pt x="7112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72"/>
            <p:cNvSpPr/>
            <p:nvPr/>
          </p:nvSpPr>
          <p:spPr>
            <a:xfrm>
              <a:off x="1062850" y="1942550"/>
              <a:ext cx="177825" cy="101850"/>
            </a:xfrm>
            <a:custGeom>
              <a:avLst/>
              <a:gdLst/>
              <a:ahLst/>
              <a:cxnLst/>
              <a:rect l="l" t="t" r="r" b="b"/>
              <a:pathLst>
                <a:path w="7113" h="4074" extrusionOk="0">
                  <a:moveTo>
                    <a:pt x="7107" y="0"/>
                  </a:moveTo>
                  <a:lnTo>
                    <a:pt x="26" y="90"/>
                  </a:lnTo>
                  <a:lnTo>
                    <a:pt x="1" y="90"/>
                  </a:lnTo>
                  <a:lnTo>
                    <a:pt x="141" y="3703"/>
                  </a:lnTo>
                  <a:cubicBezTo>
                    <a:pt x="1176" y="3966"/>
                    <a:pt x="2081" y="4073"/>
                    <a:pt x="2870" y="4073"/>
                  </a:cubicBezTo>
                  <a:cubicBezTo>
                    <a:pt x="5091" y="4073"/>
                    <a:pt x="6392" y="3227"/>
                    <a:pt x="7089" y="2650"/>
                  </a:cubicBezTo>
                  <a:lnTo>
                    <a:pt x="7113" y="2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72"/>
            <p:cNvSpPr/>
            <p:nvPr/>
          </p:nvSpPr>
          <p:spPr>
            <a:xfrm>
              <a:off x="1273550" y="1762000"/>
              <a:ext cx="98300" cy="130925"/>
            </a:xfrm>
            <a:custGeom>
              <a:avLst/>
              <a:gdLst/>
              <a:ahLst/>
              <a:cxnLst/>
              <a:rect l="l" t="t" r="r" b="b"/>
              <a:pathLst>
                <a:path w="3932" h="5237" extrusionOk="0">
                  <a:moveTo>
                    <a:pt x="1996" y="1"/>
                  </a:moveTo>
                  <a:cubicBezTo>
                    <a:pt x="1614" y="1"/>
                    <a:pt x="1316" y="121"/>
                    <a:pt x="1316" y="121"/>
                  </a:cubicBezTo>
                  <a:cubicBezTo>
                    <a:pt x="415" y="1014"/>
                    <a:pt x="1" y="5098"/>
                    <a:pt x="2" y="5098"/>
                  </a:cubicBezTo>
                  <a:cubicBezTo>
                    <a:pt x="235" y="5193"/>
                    <a:pt x="476" y="5237"/>
                    <a:pt x="718" y="5237"/>
                  </a:cubicBezTo>
                  <a:cubicBezTo>
                    <a:pt x="2311" y="5237"/>
                    <a:pt x="3931" y="3327"/>
                    <a:pt x="3546" y="1500"/>
                  </a:cubicBezTo>
                  <a:cubicBezTo>
                    <a:pt x="3284" y="255"/>
                    <a:pt x="2551" y="1"/>
                    <a:pt x="199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72"/>
            <p:cNvSpPr/>
            <p:nvPr/>
          </p:nvSpPr>
          <p:spPr>
            <a:xfrm>
              <a:off x="1278700" y="1794650"/>
              <a:ext cx="52300" cy="75075"/>
            </a:xfrm>
            <a:custGeom>
              <a:avLst/>
              <a:gdLst/>
              <a:ahLst/>
              <a:cxnLst/>
              <a:rect l="l" t="t" r="r" b="b"/>
              <a:pathLst>
                <a:path w="2092" h="3003" extrusionOk="0">
                  <a:moveTo>
                    <a:pt x="1826" y="0"/>
                  </a:moveTo>
                  <a:cubicBezTo>
                    <a:pt x="1782" y="0"/>
                    <a:pt x="1737" y="13"/>
                    <a:pt x="1697" y="40"/>
                  </a:cubicBezTo>
                  <a:cubicBezTo>
                    <a:pt x="1641" y="78"/>
                    <a:pt x="335" y="968"/>
                    <a:pt x="23" y="2727"/>
                  </a:cubicBezTo>
                  <a:cubicBezTo>
                    <a:pt x="1" y="2854"/>
                    <a:pt x="86" y="2976"/>
                    <a:pt x="214" y="2999"/>
                  </a:cubicBezTo>
                  <a:cubicBezTo>
                    <a:pt x="228" y="3000"/>
                    <a:pt x="242" y="3003"/>
                    <a:pt x="258" y="3003"/>
                  </a:cubicBezTo>
                  <a:cubicBezTo>
                    <a:pt x="367" y="3000"/>
                    <a:pt x="464" y="2920"/>
                    <a:pt x="482" y="2810"/>
                  </a:cubicBezTo>
                  <a:cubicBezTo>
                    <a:pt x="760" y="1252"/>
                    <a:pt x="1946" y="437"/>
                    <a:pt x="1956" y="430"/>
                  </a:cubicBezTo>
                  <a:cubicBezTo>
                    <a:pt x="2063" y="359"/>
                    <a:pt x="2091" y="211"/>
                    <a:pt x="2020" y="104"/>
                  </a:cubicBezTo>
                  <a:cubicBezTo>
                    <a:pt x="1975" y="37"/>
                    <a:pt x="1901" y="0"/>
                    <a:pt x="1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72"/>
            <p:cNvSpPr/>
            <p:nvPr/>
          </p:nvSpPr>
          <p:spPr>
            <a:xfrm>
              <a:off x="1292275" y="1822300"/>
              <a:ext cx="44375" cy="18950"/>
            </a:xfrm>
            <a:custGeom>
              <a:avLst/>
              <a:gdLst/>
              <a:ahLst/>
              <a:cxnLst/>
              <a:rect l="l" t="t" r="r" b="b"/>
              <a:pathLst>
                <a:path w="1775" h="758" extrusionOk="0">
                  <a:moveTo>
                    <a:pt x="446" y="1"/>
                  </a:moveTo>
                  <a:cubicBezTo>
                    <a:pt x="367" y="1"/>
                    <a:pt x="288" y="7"/>
                    <a:pt x="211" y="21"/>
                  </a:cubicBezTo>
                  <a:cubicBezTo>
                    <a:pt x="85" y="45"/>
                    <a:pt x="1" y="166"/>
                    <a:pt x="24" y="292"/>
                  </a:cubicBezTo>
                  <a:cubicBezTo>
                    <a:pt x="44" y="406"/>
                    <a:pt x="143" y="485"/>
                    <a:pt x="254" y="485"/>
                  </a:cubicBezTo>
                  <a:cubicBezTo>
                    <a:pt x="268" y="485"/>
                    <a:pt x="282" y="484"/>
                    <a:pt x="296" y="481"/>
                  </a:cubicBezTo>
                  <a:cubicBezTo>
                    <a:pt x="345" y="472"/>
                    <a:pt x="398" y="468"/>
                    <a:pt x="452" y="468"/>
                  </a:cubicBezTo>
                  <a:cubicBezTo>
                    <a:pt x="812" y="468"/>
                    <a:pt x="1243" y="648"/>
                    <a:pt x="1398" y="728"/>
                  </a:cubicBezTo>
                  <a:cubicBezTo>
                    <a:pt x="1433" y="748"/>
                    <a:pt x="1467" y="758"/>
                    <a:pt x="1500" y="758"/>
                  </a:cubicBezTo>
                  <a:cubicBezTo>
                    <a:pt x="1504" y="758"/>
                    <a:pt x="1509" y="757"/>
                    <a:pt x="1513" y="757"/>
                  </a:cubicBezTo>
                  <a:cubicBezTo>
                    <a:pt x="1596" y="756"/>
                    <a:pt x="1674" y="710"/>
                    <a:pt x="1716" y="633"/>
                  </a:cubicBezTo>
                  <a:cubicBezTo>
                    <a:pt x="1774" y="518"/>
                    <a:pt x="1732" y="377"/>
                    <a:pt x="1617" y="317"/>
                  </a:cubicBezTo>
                  <a:cubicBezTo>
                    <a:pt x="1588" y="302"/>
                    <a:pt x="1004" y="1"/>
                    <a:pt x="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72"/>
            <p:cNvSpPr/>
            <p:nvPr/>
          </p:nvSpPr>
          <p:spPr>
            <a:xfrm>
              <a:off x="915650" y="1762000"/>
              <a:ext cx="98275" cy="130925"/>
            </a:xfrm>
            <a:custGeom>
              <a:avLst/>
              <a:gdLst/>
              <a:ahLst/>
              <a:cxnLst/>
              <a:rect l="l" t="t" r="r" b="b"/>
              <a:pathLst>
                <a:path w="3931" h="5237" extrusionOk="0">
                  <a:moveTo>
                    <a:pt x="1935" y="1"/>
                  </a:moveTo>
                  <a:cubicBezTo>
                    <a:pt x="1381" y="1"/>
                    <a:pt x="648" y="255"/>
                    <a:pt x="385" y="1500"/>
                  </a:cubicBezTo>
                  <a:cubicBezTo>
                    <a:pt x="0" y="3327"/>
                    <a:pt x="1620" y="5237"/>
                    <a:pt x="3213" y="5237"/>
                  </a:cubicBezTo>
                  <a:cubicBezTo>
                    <a:pt x="3454" y="5237"/>
                    <a:pt x="3695" y="5193"/>
                    <a:pt x="3928" y="5098"/>
                  </a:cubicBezTo>
                  <a:cubicBezTo>
                    <a:pt x="3931" y="5098"/>
                    <a:pt x="3516" y="1014"/>
                    <a:pt x="2615" y="121"/>
                  </a:cubicBezTo>
                  <a:cubicBezTo>
                    <a:pt x="2615" y="121"/>
                    <a:pt x="2317" y="1"/>
                    <a:pt x="193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72"/>
            <p:cNvSpPr/>
            <p:nvPr/>
          </p:nvSpPr>
          <p:spPr>
            <a:xfrm>
              <a:off x="956450" y="1794650"/>
              <a:ext cx="52325" cy="75075"/>
            </a:xfrm>
            <a:custGeom>
              <a:avLst/>
              <a:gdLst/>
              <a:ahLst/>
              <a:cxnLst/>
              <a:rect l="l" t="t" r="r" b="b"/>
              <a:pathLst>
                <a:path w="2093" h="3003" extrusionOk="0">
                  <a:moveTo>
                    <a:pt x="267" y="0"/>
                  </a:moveTo>
                  <a:cubicBezTo>
                    <a:pt x="191" y="0"/>
                    <a:pt x="117" y="37"/>
                    <a:pt x="72" y="104"/>
                  </a:cubicBezTo>
                  <a:cubicBezTo>
                    <a:pt x="0" y="211"/>
                    <a:pt x="29" y="359"/>
                    <a:pt x="136" y="430"/>
                  </a:cubicBezTo>
                  <a:cubicBezTo>
                    <a:pt x="148" y="437"/>
                    <a:pt x="1333" y="1252"/>
                    <a:pt x="1609" y="2810"/>
                  </a:cubicBezTo>
                  <a:cubicBezTo>
                    <a:pt x="1629" y="2920"/>
                    <a:pt x="1727" y="3000"/>
                    <a:pt x="1835" y="3003"/>
                  </a:cubicBezTo>
                  <a:cubicBezTo>
                    <a:pt x="1851" y="3003"/>
                    <a:pt x="1865" y="3000"/>
                    <a:pt x="1880" y="2999"/>
                  </a:cubicBezTo>
                  <a:cubicBezTo>
                    <a:pt x="2007" y="2976"/>
                    <a:pt x="2093" y="2854"/>
                    <a:pt x="2068" y="2727"/>
                  </a:cubicBezTo>
                  <a:cubicBezTo>
                    <a:pt x="1758" y="968"/>
                    <a:pt x="451" y="78"/>
                    <a:pt x="396" y="40"/>
                  </a:cubicBezTo>
                  <a:cubicBezTo>
                    <a:pt x="357" y="13"/>
                    <a:pt x="311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72"/>
            <p:cNvSpPr/>
            <p:nvPr/>
          </p:nvSpPr>
          <p:spPr>
            <a:xfrm>
              <a:off x="950825" y="1822300"/>
              <a:ext cx="44375" cy="18950"/>
            </a:xfrm>
            <a:custGeom>
              <a:avLst/>
              <a:gdLst/>
              <a:ahLst/>
              <a:cxnLst/>
              <a:rect l="l" t="t" r="r" b="b"/>
              <a:pathLst>
                <a:path w="1775" h="758" extrusionOk="0">
                  <a:moveTo>
                    <a:pt x="1328" y="1"/>
                  </a:moveTo>
                  <a:cubicBezTo>
                    <a:pt x="770" y="1"/>
                    <a:pt x="186" y="302"/>
                    <a:pt x="158" y="317"/>
                  </a:cubicBezTo>
                  <a:cubicBezTo>
                    <a:pt x="44" y="377"/>
                    <a:pt x="1" y="518"/>
                    <a:pt x="59" y="633"/>
                  </a:cubicBezTo>
                  <a:cubicBezTo>
                    <a:pt x="101" y="710"/>
                    <a:pt x="180" y="756"/>
                    <a:pt x="261" y="757"/>
                  </a:cubicBezTo>
                  <a:cubicBezTo>
                    <a:pt x="265" y="757"/>
                    <a:pt x="270" y="758"/>
                    <a:pt x="274" y="758"/>
                  </a:cubicBezTo>
                  <a:cubicBezTo>
                    <a:pt x="308" y="758"/>
                    <a:pt x="342" y="748"/>
                    <a:pt x="375" y="728"/>
                  </a:cubicBezTo>
                  <a:cubicBezTo>
                    <a:pt x="531" y="648"/>
                    <a:pt x="963" y="468"/>
                    <a:pt x="1323" y="468"/>
                  </a:cubicBezTo>
                  <a:cubicBezTo>
                    <a:pt x="1377" y="468"/>
                    <a:pt x="1430" y="472"/>
                    <a:pt x="1480" y="481"/>
                  </a:cubicBezTo>
                  <a:cubicBezTo>
                    <a:pt x="1493" y="484"/>
                    <a:pt x="1507" y="485"/>
                    <a:pt x="1521" y="485"/>
                  </a:cubicBezTo>
                  <a:cubicBezTo>
                    <a:pt x="1631" y="485"/>
                    <a:pt x="1730" y="406"/>
                    <a:pt x="1751" y="292"/>
                  </a:cubicBezTo>
                  <a:cubicBezTo>
                    <a:pt x="1774" y="166"/>
                    <a:pt x="1690" y="45"/>
                    <a:pt x="1563" y="21"/>
                  </a:cubicBezTo>
                  <a:cubicBezTo>
                    <a:pt x="1486" y="7"/>
                    <a:pt x="1407" y="1"/>
                    <a:pt x="1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72"/>
            <p:cNvSpPr/>
            <p:nvPr/>
          </p:nvSpPr>
          <p:spPr>
            <a:xfrm>
              <a:off x="967000" y="1628475"/>
              <a:ext cx="348600" cy="390250"/>
            </a:xfrm>
            <a:custGeom>
              <a:avLst/>
              <a:gdLst/>
              <a:ahLst/>
              <a:cxnLst/>
              <a:rect l="l" t="t" r="r" b="b"/>
              <a:pathLst>
                <a:path w="13944" h="15610" extrusionOk="0">
                  <a:moveTo>
                    <a:pt x="7250" y="1"/>
                  </a:moveTo>
                  <a:cubicBezTo>
                    <a:pt x="5219" y="1"/>
                    <a:pt x="2997" y="526"/>
                    <a:pt x="1026" y="1921"/>
                  </a:cubicBezTo>
                  <a:cubicBezTo>
                    <a:pt x="356" y="2393"/>
                    <a:pt x="0" y="3196"/>
                    <a:pt x="89" y="4011"/>
                  </a:cubicBezTo>
                  <a:cubicBezTo>
                    <a:pt x="193" y="4998"/>
                    <a:pt x="396" y="6475"/>
                    <a:pt x="768" y="8065"/>
                  </a:cubicBezTo>
                  <a:cubicBezTo>
                    <a:pt x="936" y="8788"/>
                    <a:pt x="1142" y="9533"/>
                    <a:pt x="1386" y="10269"/>
                  </a:cubicBezTo>
                  <a:cubicBezTo>
                    <a:pt x="2337" y="13127"/>
                    <a:pt x="3829" y="15316"/>
                    <a:pt x="6478" y="15572"/>
                  </a:cubicBezTo>
                  <a:cubicBezTo>
                    <a:pt x="6740" y="15597"/>
                    <a:pt x="6991" y="15610"/>
                    <a:pt x="7232" y="15610"/>
                  </a:cubicBezTo>
                  <a:cubicBezTo>
                    <a:pt x="10350" y="15610"/>
                    <a:pt x="11721" y="13530"/>
                    <a:pt x="12742" y="10289"/>
                  </a:cubicBezTo>
                  <a:cubicBezTo>
                    <a:pt x="12975" y="9551"/>
                    <a:pt x="13168" y="8799"/>
                    <a:pt x="13322" y="8065"/>
                  </a:cubicBezTo>
                  <a:cubicBezTo>
                    <a:pt x="13826" y="5717"/>
                    <a:pt x="13943" y="3579"/>
                    <a:pt x="13759" y="2767"/>
                  </a:cubicBezTo>
                  <a:cubicBezTo>
                    <a:pt x="13461" y="1447"/>
                    <a:pt x="10619" y="1"/>
                    <a:pt x="72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72"/>
            <p:cNvSpPr/>
            <p:nvPr/>
          </p:nvSpPr>
          <p:spPr>
            <a:xfrm>
              <a:off x="1184100" y="1736325"/>
              <a:ext cx="75550" cy="35900"/>
            </a:xfrm>
            <a:custGeom>
              <a:avLst/>
              <a:gdLst/>
              <a:ahLst/>
              <a:cxnLst/>
              <a:rect l="l" t="t" r="r" b="b"/>
              <a:pathLst>
                <a:path w="3022" h="1436" extrusionOk="0">
                  <a:moveTo>
                    <a:pt x="1096" y="1"/>
                  </a:moveTo>
                  <a:cubicBezTo>
                    <a:pt x="1045" y="1"/>
                    <a:pt x="995" y="3"/>
                    <a:pt x="947" y="6"/>
                  </a:cubicBezTo>
                  <a:cubicBezTo>
                    <a:pt x="115" y="61"/>
                    <a:pt x="0" y="1120"/>
                    <a:pt x="0" y="1120"/>
                  </a:cubicBezTo>
                  <a:lnTo>
                    <a:pt x="2969" y="1436"/>
                  </a:lnTo>
                  <a:cubicBezTo>
                    <a:pt x="3022" y="421"/>
                    <a:pt x="1921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72"/>
            <p:cNvSpPr/>
            <p:nvPr/>
          </p:nvSpPr>
          <p:spPr>
            <a:xfrm>
              <a:off x="1035625" y="1736325"/>
              <a:ext cx="75550" cy="35900"/>
            </a:xfrm>
            <a:custGeom>
              <a:avLst/>
              <a:gdLst/>
              <a:ahLst/>
              <a:cxnLst/>
              <a:rect l="l" t="t" r="r" b="b"/>
              <a:pathLst>
                <a:path w="3022" h="1436" extrusionOk="0">
                  <a:moveTo>
                    <a:pt x="1925" y="1"/>
                  </a:moveTo>
                  <a:cubicBezTo>
                    <a:pt x="1101" y="1"/>
                    <a:pt x="0" y="421"/>
                    <a:pt x="51" y="1436"/>
                  </a:cubicBezTo>
                  <a:lnTo>
                    <a:pt x="3022" y="1120"/>
                  </a:lnTo>
                  <a:cubicBezTo>
                    <a:pt x="3022" y="1120"/>
                    <a:pt x="2906" y="61"/>
                    <a:pt x="2073" y="6"/>
                  </a:cubicBezTo>
                  <a:cubicBezTo>
                    <a:pt x="2025" y="3"/>
                    <a:pt x="1975" y="1"/>
                    <a:pt x="1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72"/>
            <p:cNvSpPr/>
            <p:nvPr/>
          </p:nvSpPr>
          <p:spPr>
            <a:xfrm>
              <a:off x="1094025" y="1900400"/>
              <a:ext cx="115525" cy="47125"/>
            </a:xfrm>
            <a:custGeom>
              <a:avLst/>
              <a:gdLst/>
              <a:ahLst/>
              <a:cxnLst/>
              <a:rect l="l" t="t" r="r" b="b"/>
              <a:pathLst>
                <a:path w="4621" h="1885" extrusionOk="0">
                  <a:moveTo>
                    <a:pt x="1" y="0"/>
                  </a:moveTo>
                  <a:cubicBezTo>
                    <a:pt x="1" y="0"/>
                    <a:pt x="719" y="1884"/>
                    <a:pt x="2252" y="1885"/>
                  </a:cubicBezTo>
                  <a:cubicBezTo>
                    <a:pt x="4051" y="1885"/>
                    <a:pt x="4620" y="0"/>
                    <a:pt x="4620" y="0"/>
                  </a:cubicBezTo>
                  <a:lnTo>
                    <a:pt x="4620" y="0"/>
                  </a:lnTo>
                  <a:cubicBezTo>
                    <a:pt x="4018" y="146"/>
                    <a:pt x="3303" y="195"/>
                    <a:pt x="2619" y="195"/>
                  </a:cubicBezTo>
                  <a:cubicBezTo>
                    <a:pt x="1250" y="19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72"/>
            <p:cNvSpPr/>
            <p:nvPr/>
          </p:nvSpPr>
          <p:spPr>
            <a:xfrm>
              <a:off x="1017950" y="1818400"/>
              <a:ext cx="65725" cy="33400"/>
            </a:xfrm>
            <a:custGeom>
              <a:avLst/>
              <a:gdLst/>
              <a:ahLst/>
              <a:cxnLst/>
              <a:rect l="l" t="t" r="r" b="b"/>
              <a:pathLst>
                <a:path w="2629" h="1336" extrusionOk="0">
                  <a:moveTo>
                    <a:pt x="1347" y="0"/>
                  </a:moveTo>
                  <a:cubicBezTo>
                    <a:pt x="1333" y="0"/>
                    <a:pt x="1320" y="0"/>
                    <a:pt x="1306" y="1"/>
                  </a:cubicBezTo>
                  <a:cubicBezTo>
                    <a:pt x="584" y="9"/>
                    <a:pt x="0" y="317"/>
                    <a:pt x="6" y="684"/>
                  </a:cubicBezTo>
                  <a:cubicBezTo>
                    <a:pt x="12" y="1047"/>
                    <a:pt x="581" y="1335"/>
                    <a:pt x="1287" y="1335"/>
                  </a:cubicBezTo>
                  <a:cubicBezTo>
                    <a:pt x="1299" y="1335"/>
                    <a:pt x="1311" y="1335"/>
                    <a:pt x="1323" y="1335"/>
                  </a:cubicBezTo>
                  <a:cubicBezTo>
                    <a:pt x="2045" y="1326"/>
                    <a:pt x="2629" y="1019"/>
                    <a:pt x="2623" y="651"/>
                  </a:cubicBezTo>
                  <a:cubicBezTo>
                    <a:pt x="2618" y="288"/>
                    <a:pt x="2050" y="0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72"/>
            <p:cNvSpPr/>
            <p:nvPr/>
          </p:nvSpPr>
          <p:spPr>
            <a:xfrm>
              <a:off x="1222175" y="1818400"/>
              <a:ext cx="65700" cy="33400"/>
            </a:xfrm>
            <a:custGeom>
              <a:avLst/>
              <a:gdLst/>
              <a:ahLst/>
              <a:cxnLst/>
              <a:rect l="l" t="t" r="r" b="b"/>
              <a:pathLst>
                <a:path w="2628" h="1336" extrusionOk="0">
                  <a:moveTo>
                    <a:pt x="1346" y="0"/>
                  </a:moveTo>
                  <a:cubicBezTo>
                    <a:pt x="1332" y="0"/>
                    <a:pt x="1318" y="0"/>
                    <a:pt x="1305" y="1"/>
                  </a:cubicBezTo>
                  <a:cubicBezTo>
                    <a:pt x="582" y="9"/>
                    <a:pt x="0" y="317"/>
                    <a:pt x="5" y="684"/>
                  </a:cubicBezTo>
                  <a:cubicBezTo>
                    <a:pt x="10" y="1047"/>
                    <a:pt x="580" y="1335"/>
                    <a:pt x="1287" y="1335"/>
                  </a:cubicBezTo>
                  <a:cubicBezTo>
                    <a:pt x="1299" y="1335"/>
                    <a:pt x="1311" y="1335"/>
                    <a:pt x="1323" y="1335"/>
                  </a:cubicBezTo>
                  <a:cubicBezTo>
                    <a:pt x="2046" y="1326"/>
                    <a:pt x="2628" y="1019"/>
                    <a:pt x="2622" y="651"/>
                  </a:cubicBezTo>
                  <a:cubicBezTo>
                    <a:pt x="2618" y="288"/>
                    <a:pt x="2049" y="0"/>
                    <a:pt x="1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72"/>
            <p:cNvSpPr/>
            <p:nvPr/>
          </p:nvSpPr>
          <p:spPr>
            <a:xfrm>
              <a:off x="1077200" y="1790900"/>
              <a:ext cx="18650" cy="33075"/>
            </a:xfrm>
            <a:custGeom>
              <a:avLst/>
              <a:gdLst/>
              <a:ahLst/>
              <a:cxnLst/>
              <a:rect l="l" t="t" r="r" b="b"/>
              <a:pathLst>
                <a:path w="746" h="1323" extrusionOk="0">
                  <a:moveTo>
                    <a:pt x="365" y="1"/>
                  </a:moveTo>
                  <a:cubicBezTo>
                    <a:pt x="363" y="1"/>
                    <a:pt x="362" y="1"/>
                    <a:pt x="360" y="1"/>
                  </a:cubicBezTo>
                  <a:cubicBezTo>
                    <a:pt x="159" y="4"/>
                    <a:pt x="0" y="303"/>
                    <a:pt x="7" y="667"/>
                  </a:cubicBezTo>
                  <a:cubicBezTo>
                    <a:pt x="14" y="1030"/>
                    <a:pt x="180" y="1322"/>
                    <a:pt x="380" y="1322"/>
                  </a:cubicBezTo>
                  <a:cubicBezTo>
                    <a:pt x="381" y="1322"/>
                    <a:pt x="382" y="1322"/>
                    <a:pt x="383" y="1322"/>
                  </a:cubicBezTo>
                  <a:cubicBezTo>
                    <a:pt x="586" y="1318"/>
                    <a:pt x="745" y="1019"/>
                    <a:pt x="738" y="654"/>
                  </a:cubicBezTo>
                  <a:cubicBezTo>
                    <a:pt x="731" y="292"/>
                    <a:pt x="565" y="1"/>
                    <a:pt x="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72"/>
            <p:cNvSpPr/>
            <p:nvPr/>
          </p:nvSpPr>
          <p:spPr>
            <a:xfrm>
              <a:off x="1203650" y="1790900"/>
              <a:ext cx="18650" cy="33075"/>
            </a:xfrm>
            <a:custGeom>
              <a:avLst/>
              <a:gdLst/>
              <a:ahLst/>
              <a:cxnLst/>
              <a:rect l="l" t="t" r="r" b="b"/>
              <a:pathLst>
                <a:path w="746" h="1323" extrusionOk="0">
                  <a:moveTo>
                    <a:pt x="381" y="1"/>
                  </a:moveTo>
                  <a:cubicBezTo>
                    <a:pt x="181" y="1"/>
                    <a:pt x="15" y="292"/>
                    <a:pt x="8" y="654"/>
                  </a:cubicBezTo>
                  <a:cubicBezTo>
                    <a:pt x="1" y="1019"/>
                    <a:pt x="159" y="1318"/>
                    <a:pt x="362" y="1322"/>
                  </a:cubicBezTo>
                  <a:cubicBezTo>
                    <a:pt x="363" y="1322"/>
                    <a:pt x="364" y="1322"/>
                    <a:pt x="365" y="1322"/>
                  </a:cubicBezTo>
                  <a:cubicBezTo>
                    <a:pt x="566" y="1322"/>
                    <a:pt x="731" y="1030"/>
                    <a:pt x="739" y="667"/>
                  </a:cubicBezTo>
                  <a:cubicBezTo>
                    <a:pt x="746" y="303"/>
                    <a:pt x="587" y="4"/>
                    <a:pt x="385" y="1"/>
                  </a:cubicBezTo>
                  <a:cubicBezTo>
                    <a:pt x="384" y="1"/>
                    <a:pt x="382" y="1"/>
                    <a:pt x="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72"/>
            <p:cNvSpPr/>
            <p:nvPr/>
          </p:nvSpPr>
          <p:spPr>
            <a:xfrm>
              <a:off x="947400" y="1544050"/>
              <a:ext cx="386200" cy="291225"/>
            </a:xfrm>
            <a:custGeom>
              <a:avLst/>
              <a:gdLst/>
              <a:ahLst/>
              <a:cxnLst/>
              <a:rect l="l" t="t" r="r" b="b"/>
              <a:pathLst>
                <a:path w="15448" h="11649" extrusionOk="0">
                  <a:moveTo>
                    <a:pt x="8195" y="0"/>
                  </a:moveTo>
                  <a:cubicBezTo>
                    <a:pt x="7229" y="0"/>
                    <a:pt x="6198" y="156"/>
                    <a:pt x="5128" y="507"/>
                  </a:cubicBezTo>
                  <a:cubicBezTo>
                    <a:pt x="0" y="2189"/>
                    <a:pt x="341" y="6265"/>
                    <a:pt x="584" y="6943"/>
                  </a:cubicBezTo>
                  <a:cubicBezTo>
                    <a:pt x="827" y="7621"/>
                    <a:pt x="1366" y="11482"/>
                    <a:pt x="1717" y="11594"/>
                  </a:cubicBezTo>
                  <a:cubicBezTo>
                    <a:pt x="1719" y="11595"/>
                    <a:pt x="1721" y="11595"/>
                    <a:pt x="1724" y="11595"/>
                  </a:cubicBezTo>
                  <a:cubicBezTo>
                    <a:pt x="1899" y="11595"/>
                    <a:pt x="2015" y="9521"/>
                    <a:pt x="2067" y="9230"/>
                  </a:cubicBezTo>
                  <a:cubicBezTo>
                    <a:pt x="2117" y="8948"/>
                    <a:pt x="2385" y="7765"/>
                    <a:pt x="2340" y="7485"/>
                  </a:cubicBezTo>
                  <a:cubicBezTo>
                    <a:pt x="2272" y="7067"/>
                    <a:pt x="2287" y="6408"/>
                    <a:pt x="2835" y="5847"/>
                  </a:cubicBezTo>
                  <a:cubicBezTo>
                    <a:pt x="3606" y="5054"/>
                    <a:pt x="3248" y="5191"/>
                    <a:pt x="3952" y="4822"/>
                  </a:cubicBezTo>
                  <a:cubicBezTo>
                    <a:pt x="4632" y="4467"/>
                    <a:pt x="6320" y="4121"/>
                    <a:pt x="7848" y="4121"/>
                  </a:cubicBezTo>
                  <a:cubicBezTo>
                    <a:pt x="8441" y="4121"/>
                    <a:pt x="9010" y="4173"/>
                    <a:pt x="9487" y="4297"/>
                  </a:cubicBezTo>
                  <a:cubicBezTo>
                    <a:pt x="11193" y="4741"/>
                    <a:pt x="12047" y="4988"/>
                    <a:pt x="12826" y="5137"/>
                  </a:cubicBezTo>
                  <a:cubicBezTo>
                    <a:pt x="13604" y="5285"/>
                    <a:pt x="13524" y="6467"/>
                    <a:pt x="13682" y="6698"/>
                  </a:cubicBezTo>
                  <a:cubicBezTo>
                    <a:pt x="13839" y="6929"/>
                    <a:pt x="13696" y="11462"/>
                    <a:pt x="14069" y="11644"/>
                  </a:cubicBezTo>
                  <a:cubicBezTo>
                    <a:pt x="14075" y="11647"/>
                    <a:pt x="14082" y="11648"/>
                    <a:pt x="14088" y="11648"/>
                  </a:cubicBezTo>
                  <a:cubicBezTo>
                    <a:pt x="14475" y="11648"/>
                    <a:pt x="15448" y="6263"/>
                    <a:pt x="15090" y="4592"/>
                  </a:cubicBezTo>
                  <a:cubicBezTo>
                    <a:pt x="14588" y="2238"/>
                    <a:pt x="11854" y="0"/>
                    <a:pt x="8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72"/>
            <p:cNvSpPr/>
            <p:nvPr/>
          </p:nvSpPr>
          <p:spPr>
            <a:xfrm>
              <a:off x="944975" y="1507950"/>
              <a:ext cx="385950" cy="198775"/>
            </a:xfrm>
            <a:custGeom>
              <a:avLst/>
              <a:gdLst/>
              <a:ahLst/>
              <a:cxnLst/>
              <a:rect l="l" t="t" r="r" b="b"/>
              <a:pathLst>
                <a:path w="15438" h="7951" extrusionOk="0">
                  <a:moveTo>
                    <a:pt x="7814" y="0"/>
                  </a:moveTo>
                  <a:cubicBezTo>
                    <a:pt x="7752" y="0"/>
                    <a:pt x="7690" y="1"/>
                    <a:pt x="7627" y="2"/>
                  </a:cubicBezTo>
                  <a:cubicBezTo>
                    <a:pt x="6560" y="18"/>
                    <a:pt x="5657" y="175"/>
                    <a:pt x="4884" y="435"/>
                  </a:cubicBezTo>
                  <a:cubicBezTo>
                    <a:pt x="4591" y="531"/>
                    <a:pt x="4318" y="644"/>
                    <a:pt x="4062" y="771"/>
                  </a:cubicBezTo>
                  <a:cubicBezTo>
                    <a:pt x="0" y="2766"/>
                    <a:pt x="565" y="7951"/>
                    <a:pt x="565" y="7951"/>
                  </a:cubicBezTo>
                  <a:cubicBezTo>
                    <a:pt x="1046" y="7615"/>
                    <a:pt x="1542" y="7327"/>
                    <a:pt x="2043" y="7080"/>
                  </a:cubicBezTo>
                  <a:cubicBezTo>
                    <a:pt x="2088" y="7057"/>
                    <a:pt x="2137" y="7035"/>
                    <a:pt x="2183" y="7011"/>
                  </a:cubicBezTo>
                  <a:cubicBezTo>
                    <a:pt x="4075" y="6114"/>
                    <a:pt x="6071" y="5806"/>
                    <a:pt x="7918" y="5806"/>
                  </a:cubicBezTo>
                  <a:cubicBezTo>
                    <a:pt x="10141" y="5806"/>
                    <a:pt x="12148" y="6252"/>
                    <a:pt x="13500" y="6651"/>
                  </a:cubicBezTo>
                  <a:cubicBezTo>
                    <a:pt x="13634" y="6691"/>
                    <a:pt x="13759" y="6729"/>
                    <a:pt x="13879" y="6765"/>
                  </a:cubicBezTo>
                  <a:cubicBezTo>
                    <a:pt x="14750" y="7041"/>
                    <a:pt x="15265" y="7267"/>
                    <a:pt x="15265" y="7267"/>
                  </a:cubicBezTo>
                  <a:cubicBezTo>
                    <a:pt x="15265" y="7267"/>
                    <a:pt x="15438" y="2679"/>
                    <a:pt x="11636" y="794"/>
                  </a:cubicBezTo>
                  <a:lnTo>
                    <a:pt x="11635" y="794"/>
                  </a:lnTo>
                  <a:cubicBezTo>
                    <a:pt x="11379" y="665"/>
                    <a:pt x="11104" y="551"/>
                    <a:pt x="10811" y="451"/>
                  </a:cubicBezTo>
                  <a:cubicBezTo>
                    <a:pt x="9977" y="167"/>
                    <a:pt x="8986" y="0"/>
                    <a:pt x="7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72"/>
            <p:cNvSpPr/>
            <p:nvPr/>
          </p:nvSpPr>
          <p:spPr>
            <a:xfrm>
              <a:off x="1119375" y="1495475"/>
              <a:ext cx="42400" cy="14850"/>
            </a:xfrm>
            <a:custGeom>
              <a:avLst/>
              <a:gdLst/>
              <a:ahLst/>
              <a:cxnLst/>
              <a:rect l="l" t="t" r="r" b="b"/>
              <a:pathLst>
                <a:path w="1696" h="594" extrusionOk="0">
                  <a:moveTo>
                    <a:pt x="847" y="0"/>
                  </a:moveTo>
                  <a:cubicBezTo>
                    <a:pt x="187" y="0"/>
                    <a:pt x="1" y="532"/>
                    <a:pt x="1" y="532"/>
                  </a:cubicBezTo>
                  <a:cubicBezTo>
                    <a:pt x="372" y="578"/>
                    <a:pt x="683" y="593"/>
                    <a:pt x="935" y="593"/>
                  </a:cubicBezTo>
                  <a:cubicBezTo>
                    <a:pt x="1437" y="593"/>
                    <a:pt x="1695" y="532"/>
                    <a:pt x="1695" y="532"/>
                  </a:cubicBezTo>
                  <a:cubicBezTo>
                    <a:pt x="1695" y="532"/>
                    <a:pt x="1509" y="0"/>
                    <a:pt x="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72"/>
            <p:cNvSpPr/>
            <p:nvPr/>
          </p:nvSpPr>
          <p:spPr>
            <a:xfrm>
              <a:off x="987725" y="1518825"/>
              <a:ext cx="79400" cy="166350"/>
            </a:xfrm>
            <a:custGeom>
              <a:avLst/>
              <a:gdLst/>
              <a:ahLst/>
              <a:cxnLst/>
              <a:rect l="l" t="t" r="r" b="b"/>
              <a:pathLst>
                <a:path w="3176" h="6654" extrusionOk="0">
                  <a:moveTo>
                    <a:pt x="3176" y="0"/>
                  </a:moveTo>
                  <a:lnTo>
                    <a:pt x="3176" y="0"/>
                  </a:lnTo>
                  <a:cubicBezTo>
                    <a:pt x="2883" y="96"/>
                    <a:pt x="2609" y="209"/>
                    <a:pt x="2353" y="336"/>
                  </a:cubicBezTo>
                  <a:cubicBezTo>
                    <a:pt x="1235" y="1646"/>
                    <a:pt x="1" y="3763"/>
                    <a:pt x="99" y="6653"/>
                  </a:cubicBezTo>
                  <a:lnTo>
                    <a:pt x="334" y="6645"/>
                  </a:lnTo>
                  <a:lnTo>
                    <a:pt x="476" y="6639"/>
                  </a:lnTo>
                  <a:cubicBezTo>
                    <a:pt x="473" y="6618"/>
                    <a:pt x="473" y="6599"/>
                    <a:pt x="473" y="6578"/>
                  </a:cubicBezTo>
                  <a:cubicBezTo>
                    <a:pt x="384" y="3357"/>
                    <a:pt x="2023" y="1150"/>
                    <a:pt x="3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72"/>
            <p:cNvSpPr/>
            <p:nvPr/>
          </p:nvSpPr>
          <p:spPr>
            <a:xfrm>
              <a:off x="1215225" y="1519200"/>
              <a:ext cx="76725" cy="157900"/>
            </a:xfrm>
            <a:custGeom>
              <a:avLst/>
              <a:gdLst/>
              <a:ahLst/>
              <a:cxnLst/>
              <a:rect l="l" t="t" r="r" b="b"/>
              <a:pathLst>
                <a:path w="3069" h="6316" extrusionOk="0">
                  <a:moveTo>
                    <a:pt x="1" y="1"/>
                  </a:moveTo>
                  <a:lnTo>
                    <a:pt x="1" y="1"/>
                  </a:lnTo>
                  <a:cubicBezTo>
                    <a:pt x="1108" y="1109"/>
                    <a:pt x="2653" y="3189"/>
                    <a:pt x="2688" y="6201"/>
                  </a:cubicBezTo>
                  <a:cubicBezTo>
                    <a:pt x="2821" y="6241"/>
                    <a:pt x="2947" y="6279"/>
                    <a:pt x="3067" y="6315"/>
                  </a:cubicBezTo>
                  <a:cubicBezTo>
                    <a:pt x="3069" y="3605"/>
                    <a:pt x="1899" y="1607"/>
                    <a:pt x="826" y="344"/>
                  </a:cubicBezTo>
                  <a:lnTo>
                    <a:pt x="825" y="344"/>
                  </a:lnTo>
                  <a:cubicBezTo>
                    <a:pt x="569" y="215"/>
                    <a:pt x="294" y="1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72"/>
            <p:cNvSpPr/>
            <p:nvPr/>
          </p:nvSpPr>
          <p:spPr>
            <a:xfrm>
              <a:off x="959100" y="1599425"/>
              <a:ext cx="367500" cy="107300"/>
            </a:xfrm>
            <a:custGeom>
              <a:avLst/>
              <a:gdLst/>
              <a:ahLst/>
              <a:cxnLst/>
              <a:rect l="l" t="t" r="r" b="b"/>
              <a:pathLst>
                <a:path w="14700" h="4292" extrusionOk="0">
                  <a:moveTo>
                    <a:pt x="7462" y="0"/>
                  </a:moveTo>
                  <a:cubicBezTo>
                    <a:pt x="7331" y="0"/>
                    <a:pt x="7198" y="3"/>
                    <a:pt x="7064" y="8"/>
                  </a:cubicBezTo>
                  <a:cubicBezTo>
                    <a:pt x="2024" y="217"/>
                    <a:pt x="0" y="4292"/>
                    <a:pt x="0" y="4292"/>
                  </a:cubicBezTo>
                  <a:cubicBezTo>
                    <a:pt x="2444" y="2721"/>
                    <a:pt x="5116" y="2230"/>
                    <a:pt x="7503" y="2230"/>
                  </a:cubicBezTo>
                  <a:cubicBezTo>
                    <a:pt x="11499" y="2230"/>
                    <a:pt x="14700" y="3607"/>
                    <a:pt x="14700" y="3607"/>
                  </a:cubicBezTo>
                  <a:cubicBezTo>
                    <a:pt x="14700" y="3607"/>
                    <a:pt x="12240" y="0"/>
                    <a:pt x="74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72"/>
            <p:cNvSpPr/>
            <p:nvPr/>
          </p:nvSpPr>
          <p:spPr>
            <a:xfrm>
              <a:off x="720000" y="2170000"/>
              <a:ext cx="253550" cy="932575"/>
            </a:xfrm>
            <a:custGeom>
              <a:avLst/>
              <a:gdLst/>
              <a:ahLst/>
              <a:cxnLst/>
              <a:rect l="l" t="t" r="r" b="b"/>
              <a:pathLst>
                <a:path w="10142" h="37303" extrusionOk="0">
                  <a:moveTo>
                    <a:pt x="6947" y="1"/>
                  </a:moveTo>
                  <a:cubicBezTo>
                    <a:pt x="6409" y="370"/>
                    <a:pt x="5972" y="948"/>
                    <a:pt x="5714" y="1620"/>
                  </a:cubicBezTo>
                  <a:lnTo>
                    <a:pt x="5072" y="2394"/>
                  </a:lnTo>
                  <a:lnTo>
                    <a:pt x="4673" y="3452"/>
                  </a:lnTo>
                  <a:cubicBezTo>
                    <a:pt x="4410" y="4158"/>
                    <a:pt x="4152" y="4864"/>
                    <a:pt x="3898" y="5573"/>
                  </a:cubicBezTo>
                  <a:cubicBezTo>
                    <a:pt x="3497" y="6686"/>
                    <a:pt x="3105" y="7804"/>
                    <a:pt x="2725" y="8928"/>
                  </a:cubicBezTo>
                  <a:cubicBezTo>
                    <a:pt x="2621" y="9236"/>
                    <a:pt x="2518" y="9543"/>
                    <a:pt x="2415" y="9851"/>
                  </a:cubicBezTo>
                  <a:cubicBezTo>
                    <a:pt x="2370" y="9982"/>
                    <a:pt x="2327" y="10115"/>
                    <a:pt x="2285" y="10247"/>
                  </a:cubicBezTo>
                  <a:cubicBezTo>
                    <a:pt x="2143" y="10679"/>
                    <a:pt x="2003" y="11109"/>
                    <a:pt x="1867" y="11544"/>
                  </a:cubicBezTo>
                  <a:cubicBezTo>
                    <a:pt x="1818" y="11703"/>
                    <a:pt x="1767" y="11860"/>
                    <a:pt x="1718" y="12019"/>
                  </a:cubicBezTo>
                  <a:cubicBezTo>
                    <a:pt x="1674" y="12159"/>
                    <a:pt x="1631" y="12298"/>
                    <a:pt x="1588" y="12439"/>
                  </a:cubicBezTo>
                  <a:lnTo>
                    <a:pt x="1584" y="12452"/>
                  </a:lnTo>
                  <a:cubicBezTo>
                    <a:pt x="1405" y="13036"/>
                    <a:pt x="1232" y="13623"/>
                    <a:pt x="1066" y="14220"/>
                  </a:cubicBezTo>
                  <a:cubicBezTo>
                    <a:pt x="854" y="14963"/>
                    <a:pt x="654" y="15710"/>
                    <a:pt x="475" y="16488"/>
                  </a:cubicBezTo>
                  <a:cubicBezTo>
                    <a:pt x="387" y="16876"/>
                    <a:pt x="302" y="17269"/>
                    <a:pt x="225" y="17676"/>
                  </a:cubicBezTo>
                  <a:lnTo>
                    <a:pt x="195" y="17828"/>
                  </a:lnTo>
                  <a:lnTo>
                    <a:pt x="169" y="17987"/>
                  </a:lnTo>
                  <a:lnTo>
                    <a:pt x="116" y="18301"/>
                  </a:lnTo>
                  <a:cubicBezTo>
                    <a:pt x="98" y="18403"/>
                    <a:pt x="83" y="18517"/>
                    <a:pt x="69" y="18626"/>
                  </a:cubicBezTo>
                  <a:lnTo>
                    <a:pt x="29" y="18959"/>
                  </a:lnTo>
                  <a:lnTo>
                    <a:pt x="18" y="19032"/>
                  </a:lnTo>
                  <a:cubicBezTo>
                    <a:pt x="1" y="19174"/>
                    <a:pt x="1" y="19318"/>
                    <a:pt x="18" y="19467"/>
                  </a:cubicBezTo>
                  <a:lnTo>
                    <a:pt x="29" y="19564"/>
                  </a:lnTo>
                  <a:lnTo>
                    <a:pt x="39" y="19643"/>
                  </a:lnTo>
                  <a:lnTo>
                    <a:pt x="61" y="19797"/>
                  </a:lnTo>
                  <a:lnTo>
                    <a:pt x="105" y="20089"/>
                  </a:lnTo>
                  <a:cubicBezTo>
                    <a:pt x="136" y="20284"/>
                    <a:pt x="172" y="20465"/>
                    <a:pt x="204" y="20655"/>
                  </a:cubicBezTo>
                  <a:cubicBezTo>
                    <a:pt x="274" y="21026"/>
                    <a:pt x="345" y="21395"/>
                    <a:pt x="424" y="21757"/>
                  </a:cubicBezTo>
                  <a:cubicBezTo>
                    <a:pt x="577" y="22485"/>
                    <a:pt x="751" y="23197"/>
                    <a:pt x="932" y="23909"/>
                  </a:cubicBezTo>
                  <a:cubicBezTo>
                    <a:pt x="1298" y="25331"/>
                    <a:pt x="1717" y="26725"/>
                    <a:pt x="2163" y="28105"/>
                  </a:cubicBezTo>
                  <a:lnTo>
                    <a:pt x="2505" y="29138"/>
                  </a:lnTo>
                  <a:cubicBezTo>
                    <a:pt x="2618" y="29483"/>
                    <a:pt x="2744" y="29821"/>
                    <a:pt x="2864" y="30162"/>
                  </a:cubicBezTo>
                  <a:cubicBezTo>
                    <a:pt x="3100" y="30847"/>
                    <a:pt x="3361" y="31521"/>
                    <a:pt x="3615" y="32197"/>
                  </a:cubicBezTo>
                  <a:cubicBezTo>
                    <a:pt x="3740" y="32535"/>
                    <a:pt x="3876" y="32869"/>
                    <a:pt x="4009" y="33204"/>
                  </a:cubicBezTo>
                  <a:lnTo>
                    <a:pt x="4413" y="34208"/>
                  </a:lnTo>
                  <a:cubicBezTo>
                    <a:pt x="4687" y="34873"/>
                    <a:pt x="4973" y="35535"/>
                    <a:pt x="5254" y="36197"/>
                  </a:cubicBezTo>
                  <a:cubicBezTo>
                    <a:pt x="5542" y="36880"/>
                    <a:pt x="6210" y="37302"/>
                    <a:pt x="6920" y="37302"/>
                  </a:cubicBezTo>
                  <a:cubicBezTo>
                    <a:pt x="7121" y="37302"/>
                    <a:pt x="7326" y="37268"/>
                    <a:pt x="7526" y="37197"/>
                  </a:cubicBezTo>
                  <a:cubicBezTo>
                    <a:pt x="8467" y="36861"/>
                    <a:pt x="8956" y="35828"/>
                    <a:pt x="8620" y="34887"/>
                  </a:cubicBezTo>
                  <a:lnTo>
                    <a:pt x="8606" y="34844"/>
                  </a:lnTo>
                  <a:cubicBezTo>
                    <a:pt x="8371" y="34191"/>
                    <a:pt x="8134" y="33541"/>
                    <a:pt x="7904" y="32886"/>
                  </a:cubicBezTo>
                  <a:lnTo>
                    <a:pt x="7573" y="31904"/>
                  </a:lnTo>
                  <a:cubicBezTo>
                    <a:pt x="7462" y="31575"/>
                    <a:pt x="7349" y="31247"/>
                    <a:pt x="7249" y="30918"/>
                  </a:cubicBezTo>
                  <a:cubicBezTo>
                    <a:pt x="7040" y="30258"/>
                    <a:pt x="6827" y="29600"/>
                    <a:pt x="6639" y="28936"/>
                  </a:cubicBezTo>
                  <a:cubicBezTo>
                    <a:pt x="6544" y="28603"/>
                    <a:pt x="6443" y="28274"/>
                    <a:pt x="6352" y="27942"/>
                  </a:cubicBezTo>
                  <a:lnTo>
                    <a:pt x="6082" y="26947"/>
                  </a:lnTo>
                  <a:cubicBezTo>
                    <a:pt x="5733" y="25617"/>
                    <a:pt x="5414" y="24281"/>
                    <a:pt x="5149" y="22945"/>
                  </a:cubicBezTo>
                  <a:cubicBezTo>
                    <a:pt x="5018" y="22279"/>
                    <a:pt x="4895" y="21609"/>
                    <a:pt x="4793" y="20949"/>
                  </a:cubicBezTo>
                  <a:cubicBezTo>
                    <a:pt x="4737" y="20618"/>
                    <a:pt x="4694" y="20289"/>
                    <a:pt x="4651" y="19962"/>
                  </a:cubicBezTo>
                  <a:cubicBezTo>
                    <a:pt x="4636" y="19822"/>
                    <a:pt x="4617" y="19682"/>
                    <a:pt x="4603" y="19543"/>
                  </a:cubicBezTo>
                  <a:cubicBezTo>
                    <a:pt x="4600" y="19521"/>
                    <a:pt x="4599" y="19500"/>
                    <a:pt x="4596" y="19478"/>
                  </a:cubicBezTo>
                  <a:lnTo>
                    <a:pt x="4586" y="19364"/>
                  </a:lnTo>
                  <a:lnTo>
                    <a:pt x="4591" y="19338"/>
                  </a:lnTo>
                  <a:cubicBezTo>
                    <a:pt x="4603" y="19274"/>
                    <a:pt x="4614" y="19212"/>
                    <a:pt x="4629" y="19147"/>
                  </a:cubicBezTo>
                  <a:cubicBezTo>
                    <a:pt x="4630" y="19135"/>
                    <a:pt x="4634" y="19125"/>
                    <a:pt x="4636" y="19114"/>
                  </a:cubicBezTo>
                  <a:lnTo>
                    <a:pt x="4689" y="18881"/>
                  </a:lnTo>
                  <a:lnTo>
                    <a:pt x="4714" y="18763"/>
                  </a:lnTo>
                  <a:lnTo>
                    <a:pt x="4746" y="18645"/>
                  </a:lnTo>
                  <a:cubicBezTo>
                    <a:pt x="4823" y="18324"/>
                    <a:pt x="4915" y="17995"/>
                    <a:pt x="5010" y="17665"/>
                  </a:cubicBezTo>
                  <a:cubicBezTo>
                    <a:pt x="5202" y="17001"/>
                    <a:pt x="5425" y="16325"/>
                    <a:pt x="5657" y="15648"/>
                  </a:cubicBezTo>
                  <a:cubicBezTo>
                    <a:pt x="5710" y="15488"/>
                    <a:pt x="5766" y="15328"/>
                    <a:pt x="5823" y="15166"/>
                  </a:cubicBezTo>
                  <a:cubicBezTo>
                    <a:pt x="5871" y="15033"/>
                    <a:pt x="5919" y="14898"/>
                    <a:pt x="5967" y="14762"/>
                  </a:cubicBezTo>
                  <a:cubicBezTo>
                    <a:pt x="6076" y="14457"/>
                    <a:pt x="6186" y="14154"/>
                    <a:pt x="6298" y="13849"/>
                  </a:cubicBezTo>
                  <a:cubicBezTo>
                    <a:pt x="6539" y="13197"/>
                    <a:pt x="6790" y="12545"/>
                    <a:pt x="7046" y="11890"/>
                  </a:cubicBezTo>
                  <a:cubicBezTo>
                    <a:pt x="7087" y="11784"/>
                    <a:pt x="7130" y="11680"/>
                    <a:pt x="7170" y="11574"/>
                  </a:cubicBezTo>
                  <a:cubicBezTo>
                    <a:pt x="7297" y="11248"/>
                    <a:pt x="7427" y="10923"/>
                    <a:pt x="7559" y="10597"/>
                  </a:cubicBezTo>
                  <a:cubicBezTo>
                    <a:pt x="7974" y="9566"/>
                    <a:pt x="8400" y="8536"/>
                    <a:pt x="8836" y="7508"/>
                  </a:cubicBezTo>
                  <a:cubicBezTo>
                    <a:pt x="9122" y="6833"/>
                    <a:pt x="9414" y="6159"/>
                    <a:pt x="9707" y="5487"/>
                  </a:cubicBezTo>
                  <a:lnTo>
                    <a:pt x="10142" y="4497"/>
                  </a:lnTo>
                  <a:cubicBezTo>
                    <a:pt x="9766" y="2804"/>
                    <a:pt x="8906" y="826"/>
                    <a:pt x="694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72"/>
            <p:cNvSpPr/>
            <p:nvPr/>
          </p:nvSpPr>
          <p:spPr>
            <a:xfrm>
              <a:off x="762775" y="2393225"/>
              <a:ext cx="146150" cy="145825"/>
            </a:xfrm>
            <a:custGeom>
              <a:avLst/>
              <a:gdLst/>
              <a:ahLst/>
              <a:cxnLst/>
              <a:rect l="l" t="t" r="r" b="b"/>
              <a:pathLst>
                <a:path w="5846" h="5833" extrusionOk="0">
                  <a:moveTo>
                    <a:pt x="1005" y="1"/>
                  </a:moveTo>
                  <a:cubicBezTo>
                    <a:pt x="902" y="308"/>
                    <a:pt x="799" y="615"/>
                    <a:pt x="697" y="923"/>
                  </a:cubicBezTo>
                  <a:cubicBezTo>
                    <a:pt x="652" y="1056"/>
                    <a:pt x="609" y="1188"/>
                    <a:pt x="566" y="1321"/>
                  </a:cubicBezTo>
                  <a:cubicBezTo>
                    <a:pt x="425" y="1751"/>
                    <a:pt x="285" y="2182"/>
                    <a:pt x="149" y="2616"/>
                  </a:cubicBezTo>
                  <a:cubicBezTo>
                    <a:pt x="100" y="2775"/>
                    <a:pt x="49" y="2932"/>
                    <a:pt x="0" y="3091"/>
                  </a:cubicBezTo>
                  <a:cubicBezTo>
                    <a:pt x="1017" y="4052"/>
                    <a:pt x="2494" y="5199"/>
                    <a:pt x="4255" y="5833"/>
                  </a:cubicBezTo>
                  <a:cubicBezTo>
                    <a:pt x="4364" y="5528"/>
                    <a:pt x="4472" y="5225"/>
                    <a:pt x="4585" y="4920"/>
                  </a:cubicBezTo>
                  <a:cubicBezTo>
                    <a:pt x="4827" y="4268"/>
                    <a:pt x="5077" y="3616"/>
                    <a:pt x="5333" y="2961"/>
                  </a:cubicBezTo>
                  <a:cubicBezTo>
                    <a:pt x="5373" y="2855"/>
                    <a:pt x="5416" y="2751"/>
                    <a:pt x="5458" y="2645"/>
                  </a:cubicBezTo>
                  <a:cubicBezTo>
                    <a:pt x="5585" y="2319"/>
                    <a:pt x="5715" y="1994"/>
                    <a:pt x="5845" y="1668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72"/>
            <p:cNvSpPr/>
            <p:nvPr/>
          </p:nvSpPr>
          <p:spPr>
            <a:xfrm>
              <a:off x="834775" y="3042025"/>
              <a:ext cx="179200" cy="251825"/>
            </a:xfrm>
            <a:custGeom>
              <a:avLst/>
              <a:gdLst/>
              <a:ahLst/>
              <a:cxnLst/>
              <a:rect l="l" t="t" r="r" b="b"/>
              <a:pathLst>
                <a:path w="7168" h="10073" extrusionOk="0">
                  <a:moveTo>
                    <a:pt x="3756" y="0"/>
                  </a:moveTo>
                  <a:cubicBezTo>
                    <a:pt x="2671" y="866"/>
                    <a:pt x="741" y="963"/>
                    <a:pt x="741" y="963"/>
                  </a:cubicBezTo>
                  <a:cubicBezTo>
                    <a:pt x="741" y="963"/>
                    <a:pt x="0" y="2825"/>
                    <a:pt x="418" y="4663"/>
                  </a:cubicBezTo>
                  <a:cubicBezTo>
                    <a:pt x="803" y="6352"/>
                    <a:pt x="1870" y="8988"/>
                    <a:pt x="2150" y="8988"/>
                  </a:cubicBezTo>
                  <a:cubicBezTo>
                    <a:pt x="2174" y="8988"/>
                    <a:pt x="2193" y="8968"/>
                    <a:pt x="2204" y="8925"/>
                  </a:cubicBezTo>
                  <a:cubicBezTo>
                    <a:pt x="2343" y="8394"/>
                    <a:pt x="1842" y="7071"/>
                    <a:pt x="1740" y="6715"/>
                  </a:cubicBezTo>
                  <a:cubicBezTo>
                    <a:pt x="1678" y="6505"/>
                    <a:pt x="1735" y="6462"/>
                    <a:pt x="1792" y="6462"/>
                  </a:cubicBezTo>
                  <a:cubicBezTo>
                    <a:pt x="1831" y="6462"/>
                    <a:pt x="1870" y="6482"/>
                    <a:pt x="1870" y="6482"/>
                  </a:cubicBezTo>
                  <a:cubicBezTo>
                    <a:pt x="2386" y="8095"/>
                    <a:pt x="3134" y="9735"/>
                    <a:pt x="3405" y="9735"/>
                  </a:cubicBezTo>
                  <a:cubicBezTo>
                    <a:pt x="3442" y="9735"/>
                    <a:pt x="3470" y="9705"/>
                    <a:pt x="3487" y="9640"/>
                  </a:cubicBezTo>
                  <a:cubicBezTo>
                    <a:pt x="3629" y="9112"/>
                    <a:pt x="2575" y="5932"/>
                    <a:pt x="2771" y="5932"/>
                  </a:cubicBezTo>
                  <a:cubicBezTo>
                    <a:pt x="2777" y="5932"/>
                    <a:pt x="2784" y="5934"/>
                    <a:pt x="2792" y="5940"/>
                  </a:cubicBezTo>
                  <a:cubicBezTo>
                    <a:pt x="3051" y="6124"/>
                    <a:pt x="3791" y="10073"/>
                    <a:pt x="4342" y="10073"/>
                  </a:cubicBezTo>
                  <a:cubicBezTo>
                    <a:pt x="4385" y="10073"/>
                    <a:pt x="4427" y="10049"/>
                    <a:pt x="4467" y="9997"/>
                  </a:cubicBezTo>
                  <a:cubicBezTo>
                    <a:pt x="5027" y="9282"/>
                    <a:pt x="3872" y="5664"/>
                    <a:pt x="4019" y="5604"/>
                  </a:cubicBezTo>
                  <a:cubicBezTo>
                    <a:pt x="4027" y="5601"/>
                    <a:pt x="4034" y="5599"/>
                    <a:pt x="4042" y="5599"/>
                  </a:cubicBezTo>
                  <a:cubicBezTo>
                    <a:pt x="4168" y="5599"/>
                    <a:pt x="4210" y="6105"/>
                    <a:pt x="4421" y="6878"/>
                  </a:cubicBezTo>
                  <a:cubicBezTo>
                    <a:pt x="4623" y="7616"/>
                    <a:pt x="4846" y="9305"/>
                    <a:pt x="5258" y="9305"/>
                  </a:cubicBezTo>
                  <a:cubicBezTo>
                    <a:pt x="5302" y="9305"/>
                    <a:pt x="5348" y="9286"/>
                    <a:pt x="5396" y="9244"/>
                  </a:cubicBezTo>
                  <a:cubicBezTo>
                    <a:pt x="5901" y="8807"/>
                    <a:pt x="5431" y="7028"/>
                    <a:pt x="5324" y="6126"/>
                  </a:cubicBezTo>
                  <a:cubicBezTo>
                    <a:pt x="5216" y="5223"/>
                    <a:pt x="4556" y="3261"/>
                    <a:pt x="4963" y="3138"/>
                  </a:cubicBezTo>
                  <a:cubicBezTo>
                    <a:pt x="4986" y="3131"/>
                    <a:pt x="5008" y="3128"/>
                    <a:pt x="5031" y="3128"/>
                  </a:cubicBezTo>
                  <a:cubicBezTo>
                    <a:pt x="5214" y="3128"/>
                    <a:pt x="5414" y="3347"/>
                    <a:pt x="5707" y="3789"/>
                  </a:cubicBezTo>
                  <a:cubicBezTo>
                    <a:pt x="6037" y="4284"/>
                    <a:pt x="6405" y="4699"/>
                    <a:pt x="6516" y="4766"/>
                  </a:cubicBezTo>
                  <a:cubicBezTo>
                    <a:pt x="6616" y="4825"/>
                    <a:pt x="6692" y="4851"/>
                    <a:pt x="6748" y="4851"/>
                  </a:cubicBezTo>
                  <a:cubicBezTo>
                    <a:pt x="7167" y="4851"/>
                    <a:pt x="6426" y="3318"/>
                    <a:pt x="6072" y="2459"/>
                  </a:cubicBezTo>
                  <a:cubicBezTo>
                    <a:pt x="5671" y="1486"/>
                    <a:pt x="3756" y="0"/>
                    <a:pt x="375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72"/>
            <p:cNvSpPr/>
            <p:nvPr/>
          </p:nvSpPr>
          <p:spPr>
            <a:xfrm>
              <a:off x="828725" y="3005400"/>
              <a:ext cx="110325" cy="66325"/>
            </a:xfrm>
            <a:custGeom>
              <a:avLst/>
              <a:gdLst/>
              <a:ahLst/>
              <a:cxnLst/>
              <a:rect l="l" t="t" r="r" b="b"/>
              <a:pathLst>
                <a:path w="4413" h="2653" extrusionOk="0">
                  <a:moveTo>
                    <a:pt x="3442" y="0"/>
                  </a:moveTo>
                  <a:cubicBezTo>
                    <a:pt x="1980" y="0"/>
                    <a:pt x="200" y="1205"/>
                    <a:pt x="200" y="1205"/>
                  </a:cubicBezTo>
                  <a:cubicBezTo>
                    <a:pt x="1" y="2241"/>
                    <a:pt x="846" y="2652"/>
                    <a:pt x="847" y="2652"/>
                  </a:cubicBezTo>
                  <a:cubicBezTo>
                    <a:pt x="1527" y="2241"/>
                    <a:pt x="4254" y="1427"/>
                    <a:pt x="4254" y="1427"/>
                  </a:cubicBezTo>
                  <a:cubicBezTo>
                    <a:pt x="4413" y="892"/>
                    <a:pt x="4184" y="317"/>
                    <a:pt x="3748" y="20"/>
                  </a:cubicBezTo>
                  <a:cubicBezTo>
                    <a:pt x="3648" y="7"/>
                    <a:pt x="3546" y="0"/>
                    <a:pt x="3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72"/>
            <p:cNvSpPr/>
            <p:nvPr/>
          </p:nvSpPr>
          <p:spPr>
            <a:xfrm>
              <a:off x="841275" y="3007775"/>
              <a:ext cx="70250" cy="68275"/>
            </a:xfrm>
            <a:custGeom>
              <a:avLst/>
              <a:gdLst/>
              <a:ahLst/>
              <a:cxnLst/>
              <a:rect l="l" t="t" r="r" b="b"/>
              <a:pathLst>
                <a:path w="2810" h="2731" extrusionOk="0">
                  <a:moveTo>
                    <a:pt x="1216" y="1"/>
                  </a:moveTo>
                  <a:cubicBezTo>
                    <a:pt x="1051" y="1"/>
                    <a:pt x="888" y="39"/>
                    <a:pt x="739" y="119"/>
                  </a:cubicBezTo>
                  <a:cubicBezTo>
                    <a:pt x="167" y="425"/>
                    <a:pt x="1" y="1232"/>
                    <a:pt x="370" y="1920"/>
                  </a:cubicBezTo>
                  <a:cubicBezTo>
                    <a:pt x="641" y="2428"/>
                    <a:pt x="1128" y="2731"/>
                    <a:pt x="1595" y="2731"/>
                  </a:cubicBezTo>
                  <a:cubicBezTo>
                    <a:pt x="1760" y="2731"/>
                    <a:pt x="1922" y="2693"/>
                    <a:pt x="2072" y="2613"/>
                  </a:cubicBezTo>
                  <a:cubicBezTo>
                    <a:pt x="2644" y="2307"/>
                    <a:pt x="2810" y="1502"/>
                    <a:pt x="2441" y="813"/>
                  </a:cubicBezTo>
                  <a:cubicBezTo>
                    <a:pt x="2170" y="304"/>
                    <a:pt x="1683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72"/>
            <p:cNvSpPr/>
            <p:nvPr/>
          </p:nvSpPr>
          <p:spPr>
            <a:xfrm>
              <a:off x="849175" y="3017125"/>
              <a:ext cx="51300" cy="49925"/>
            </a:xfrm>
            <a:custGeom>
              <a:avLst/>
              <a:gdLst/>
              <a:ahLst/>
              <a:cxnLst/>
              <a:rect l="l" t="t" r="r" b="b"/>
              <a:pathLst>
                <a:path w="2052" h="1997" extrusionOk="0">
                  <a:moveTo>
                    <a:pt x="886" y="1"/>
                  </a:moveTo>
                  <a:cubicBezTo>
                    <a:pt x="766" y="1"/>
                    <a:pt x="648" y="28"/>
                    <a:pt x="540" y="85"/>
                  </a:cubicBezTo>
                  <a:cubicBezTo>
                    <a:pt x="121" y="309"/>
                    <a:pt x="1" y="899"/>
                    <a:pt x="270" y="1403"/>
                  </a:cubicBezTo>
                  <a:cubicBezTo>
                    <a:pt x="467" y="1775"/>
                    <a:pt x="823" y="1996"/>
                    <a:pt x="1165" y="1996"/>
                  </a:cubicBezTo>
                  <a:cubicBezTo>
                    <a:pt x="1285" y="1996"/>
                    <a:pt x="1404" y="1969"/>
                    <a:pt x="1514" y="1910"/>
                  </a:cubicBezTo>
                  <a:cubicBezTo>
                    <a:pt x="1932" y="1689"/>
                    <a:pt x="2052" y="1099"/>
                    <a:pt x="1784" y="595"/>
                  </a:cubicBezTo>
                  <a:cubicBezTo>
                    <a:pt x="1585" y="222"/>
                    <a:pt x="1228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72"/>
            <p:cNvSpPr/>
            <p:nvPr/>
          </p:nvSpPr>
          <p:spPr>
            <a:xfrm>
              <a:off x="787975" y="2648625"/>
              <a:ext cx="47650" cy="20825"/>
            </a:xfrm>
            <a:custGeom>
              <a:avLst/>
              <a:gdLst/>
              <a:ahLst/>
              <a:cxnLst/>
              <a:rect l="l" t="t" r="r" b="b"/>
              <a:pathLst>
                <a:path w="1906" h="833" extrusionOk="0">
                  <a:moveTo>
                    <a:pt x="1905" y="0"/>
                  </a:moveTo>
                  <a:cubicBezTo>
                    <a:pt x="1523" y="72"/>
                    <a:pt x="754" y="232"/>
                    <a:pt x="150" y="458"/>
                  </a:cubicBezTo>
                  <a:cubicBezTo>
                    <a:pt x="50" y="495"/>
                    <a:pt x="0" y="605"/>
                    <a:pt x="36" y="705"/>
                  </a:cubicBezTo>
                  <a:cubicBezTo>
                    <a:pt x="65" y="784"/>
                    <a:pt x="139" y="832"/>
                    <a:pt x="220" y="832"/>
                  </a:cubicBezTo>
                  <a:cubicBezTo>
                    <a:pt x="227" y="832"/>
                    <a:pt x="234" y="832"/>
                    <a:pt x="242" y="831"/>
                  </a:cubicBezTo>
                  <a:cubicBezTo>
                    <a:pt x="253" y="830"/>
                    <a:pt x="271" y="825"/>
                    <a:pt x="282" y="820"/>
                  </a:cubicBezTo>
                  <a:cubicBezTo>
                    <a:pt x="810" y="624"/>
                    <a:pt x="1489" y="475"/>
                    <a:pt x="1882" y="398"/>
                  </a:cubicBezTo>
                  <a:cubicBezTo>
                    <a:pt x="1880" y="376"/>
                    <a:pt x="1877" y="355"/>
                    <a:pt x="1875" y="333"/>
                  </a:cubicBezTo>
                  <a:lnTo>
                    <a:pt x="1862" y="219"/>
                  </a:lnTo>
                  <a:lnTo>
                    <a:pt x="1868" y="190"/>
                  </a:lnTo>
                  <a:cubicBezTo>
                    <a:pt x="1881" y="129"/>
                    <a:pt x="1891" y="67"/>
                    <a:pt x="1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72"/>
            <p:cNvSpPr/>
            <p:nvPr/>
          </p:nvSpPr>
          <p:spPr>
            <a:xfrm>
              <a:off x="729150" y="2167425"/>
              <a:ext cx="252850" cy="351850"/>
            </a:xfrm>
            <a:custGeom>
              <a:avLst/>
              <a:gdLst/>
              <a:ahLst/>
              <a:cxnLst/>
              <a:rect l="l" t="t" r="r" b="b"/>
              <a:pathLst>
                <a:path w="10114" h="14074" extrusionOk="0">
                  <a:moveTo>
                    <a:pt x="6316" y="1"/>
                  </a:moveTo>
                  <a:cubicBezTo>
                    <a:pt x="6316" y="1"/>
                    <a:pt x="2807" y="2903"/>
                    <a:pt x="347" y="9070"/>
                  </a:cubicBezTo>
                  <a:cubicBezTo>
                    <a:pt x="229" y="9367"/>
                    <a:pt x="114" y="9670"/>
                    <a:pt x="1" y="9982"/>
                  </a:cubicBezTo>
                  <a:cubicBezTo>
                    <a:pt x="1" y="9982"/>
                    <a:pt x="524" y="10764"/>
                    <a:pt x="1494" y="11647"/>
                  </a:cubicBezTo>
                  <a:cubicBezTo>
                    <a:pt x="2512" y="12571"/>
                    <a:pt x="4019" y="13602"/>
                    <a:pt x="5930" y="13951"/>
                  </a:cubicBezTo>
                  <a:cubicBezTo>
                    <a:pt x="6365" y="14030"/>
                    <a:pt x="6820" y="14074"/>
                    <a:pt x="7294" y="14074"/>
                  </a:cubicBezTo>
                  <a:cubicBezTo>
                    <a:pt x="7343" y="14074"/>
                    <a:pt x="7392" y="14073"/>
                    <a:pt x="7440" y="14072"/>
                  </a:cubicBezTo>
                  <a:lnTo>
                    <a:pt x="7761" y="13257"/>
                  </a:lnTo>
                  <a:lnTo>
                    <a:pt x="10051" y="7439"/>
                  </a:lnTo>
                  <a:cubicBezTo>
                    <a:pt x="10051" y="7439"/>
                    <a:pt x="10113" y="6136"/>
                    <a:pt x="9777" y="4600"/>
                  </a:cubicBezTo>
                  <a:cubicBezTo>
                    <a:pt x="9404" y="2906"/>
                    <a:pt x="8542" y="929"/>
                    <a:pt x="6574" y="101"/>
                  </a:cubicBezTo>
                  <a:cubicBezTo>
                    <a:pt x="6489" y="65"/>
                    <a:pt x="6404" y="31"/>
                    <a:pt x="6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72"/>
            <p:cNvSpPr/>
            <p:nvPr/>
          </p:nvSpPr>
          <p:spPr>
            <a:xfrm>
              <a:off x="1319100" y="2169975"/>
              <a:ext cx="253600" cy="932600"/>
            </a:xfrm>
            <a:custGeom>
              <a:avLst/>
              <a:gdLst/>
              <a:ahLst/>
              <a:cxnLst/>
              <a:rect l="l" t="t" r="r" b="b"/>
              <a:pathLst>
                <a:path w="10144" h="37304" extrusionOk="0">
                  <a:moveTo>
                    <a:pt x="3203" y="1"/>
                  </a:moveTo>
                  <a:cubicBezTo>
                    <a:pt x="1233" y="827"/>
                    <a:pt x="372" y="2807"/>
                    <a:pt x="1" y="4498"/>
                  </a:cubicBezTo>
                  <a:lnTo>
                    <a:pt x="435" y="5488"/>
                  </a:lnTo>
                  <a:cubicBezTo>
                    <a:pt x="729" y="6160"/>
                    <a:pt x="1017" y="6834"/>
                    <a:pt x="1305" y="7509"/>
                  </a:cubicBezTo>
                  <a:cubicBezTo>
                    <a:pt x="1770" y="8602"/>
                    <a:pt x="2225" y="9700"/>
                    <a:pt x="2664" y="10798"/>
                  </a:cubicBezTo>
                  <a:cubicBezTo>
                    <a:pt x="2767" y="11059"/>
                    <a:pt x="2870" y="11316"/>
                    <a:pt x="2971" y="11575"/>
                  </a:cubicBezTo>
                  <a:cubicBezTo>
                    <a:pt x="3013" y="11681"/>
                    <a:pt x="3055" y="11785"/>
                    <a:pt x="3097" y="11891"/>
                  </a:cubicBezTo>
                  <a:cubicBezTo>
                    <a:pt x="3353" y="12546"/>
                    <a:pt x="3603" y="13198"/>
                    <a:pt x="3844" y="13850"/>
                  </a:cubicBezTo>
                  <a:cubicBezTo>
                    <a:pt x="3934" y="14088"/>
                    <a:pt x="4019" y="14328"/>
                    <a:pt x="4105" y="14565"/>
                  </a:cubicBezTo>
                  <a:cubicBezTo>
                    <a:pt x="4178" y="14767"/>
                    <a:pt x="4248" y="14967"/>
                    <a:pt x="4320" y="15167"/>
                  </a:cubicBezTo>
                  <a:cubicBezTo>
                    <a:pt x="4377" y="15329"/>
                    <a:pt x="4430" y="15489"/>
                    <a:pt x="4486" y="15649"/>
                  </a:cubicBezTo>
                  <a:cubicBezTo>
                    <a:pt x="4719" y="16324"/>
                    <a:pt x="4940" y="17002"/>
                    <a:pt x="5131" y="17666"/>
                  </a:cubicBezTo>
                  <a:cubicBezTo>
                    <a:pt x="5228" y="17998"/>
                    <a:pt x="5319" y="18327"/>
                    <a:pt x="5398" y="18646"/>
                  </a:cubicBezTo>
                  <a:lnTo>
                    <a:pt x="5428" y="18764"/>
                  </a:lnTo>
                  <a:lnTo>
                    <a:pt x="5455" y="18882"/>
                  </a:lnTo>
                  <a:lnTo>
                    <a:pt x="5507" y="19115"/>
                  </a:lnTo>
                  <a:cubicBezTo>
                    <a:pt x="5508" y="19126"/>
                    <a:pt x="5514" y="19136"/>
                    <a:pt x="5515" y="19148"/>
                  </a:cubicBezTo>
                  <a:cubicBezTo>
                    <a:pt x="5531" y="19213"/>
                    <a:pt x="5541" y="19276"/>
                    <a:pt x="5553" y="19339"/>
                  </a:cubicBezTo>
                  <a:lnTo>
                    <a:pt x="5558" y="19365"/>
                  </a:lnTo>
                  <a:lnTo>
                    <a:pt x="5545" y="19479"/>
                  </a:lnTo>
                  <a:cubicBezTo>
                    <a:pt x="5544" y="19501"/>
                    <a:pt x="5543" y="19522"/>
                    <a:pt x="5538" y="19544"/>
                  </a:cubicBezTo>
                  <a:cubicBezTo>
                    <a:pt x="5524" y="19683"/>
                    <a:pt x="5507" y="19823"/>
                    <a:pt x="5491" y="19963"/>
                  </a:cubicBezTo>
                  <a:cubicBezTo>
                    <a:pt x="5445" y="20290"/>
                    <a:pt x="5402" y="20619"/>
                    <a:pt x="5350" y="20950"/>
                  </a:cubicBezTo>
                  <a:cubicBezTo>
                    <a:pt x="5249" y="21610"/>
                    <a:pt x="5125" y="22280"/>
                    <a:pt x="4995" y="22946"/>
                  </a:cubicBezTo>
                  <a:cubicBezTo>
                    <a:pt x="4729" y="24282"/>
                    <a:pt x="4408" y="25618"/>
                    <a:pt x="4061" y="26948"/>
                  </a:cubicBezTo>
                  <a:lnTo>
                    <a:pt x="3791" y="27943"/>
                  </a:lnTo>
                  <a:cubicBezTo>
                    <a:pt x="3699" y="28275"/>
                    <a:pt x="3598" y="28607"/>
                    <a:pt x="3503" y="28937"/>
                  </a:cubicBezTo>
                  <a:cubicBezTo>
                    <a:pt x="3314" y="29601"/>
                    <a:pt x="3103" y="30259"/>
                    <a:pt x="2895" y="30919"/>
                  </a:cubicBezTo>
                  <a:cubicBezTo>
                    <a:pt x="2795" y="31248"/>
                    <a:pt x="2681" y="31576"/>
                    <a:pt x="2571" y="31905"/>
                  </a:cubicBezTo>
                  <a:lnTo>
                    <a:pt x="2240" y="32887"/>
                  </a:lnTo>
                  <a:cubicBezTo>
                    <a:pt x="2011" y="33542"/>
                    <a:pt x="1773" y="34192"/>
                    <a:pt x="1538" y="34845"/>
                  </a:cubicBezTo>
                  <a:lnTo>
                    <a:pt x="1524" y="34888"/>
                  </a:lnTo>
                  <a:cubicBezTo>
                    <a:pt x="1188" y="35826"/>
                    <a:pt x="1675" y="36862"/>
                    <a:pt x="2618" y="37198"/>
                  </a:cubicBezTo>
                  <a:cubicBezTo>
                    <a:pt x="2817" y="37269"/>
                    <a:pt x="3022" y="37303"/>
                    <a:pt x="3223" y="37303"/>
                  </a:cubicBezTo>
                  <a:cubicBezTo>
                    <a:pt x="3932" y="37303"/>
                    <a:pt x="4602" y="36881"/>
                    <a:pt x="4890" y="36198"/>
                  </a:cubicBezTo>
                  <a:cubicBezTo>
                    <a:pt x="5171" y="35536"/>
                    <a:pt x="5455" y="34874"/>
                    <a:pt x="5731" y="34209"/>
                  </a:cubicBezTo>
                  <a:lnTo>
                    <a:pt x="6132" y="33205"/>
                  </a:lnTo>
                  <a:cubicBezTo>
                    <a:pt x="6266" y="32870"/>
                    <a:pt x="6401" y="32536"/>
                    <a:pt x="6528" y="32198"/>
                  </a:cubicBezTo>
                  <a:cubicBezTo>
                    <a:pt x="6781" y="31522"/>
                    <a:pt x="7040" y="30848"/>
                    <a:pt x="7279" y="30163"/>
                  </a:cubicBezTo>
                  <a:cubicBezTo>
                    <a:pt x="7398" y="29822"/>
                    <a:pt x="7523" y="29484"/>
                    <a:pt x="7638" y="29139"/>
                  </a:cubicBezTo>
                  <a:lnTo>
                    <a:pt x="7981" y="28106"/>
                  </a:lnTo>
                  <a:cubicBezTo>
                    <a:pt x="8427" y="26726"/>
                    <a:pt x="8845" y="25332"/>
                    <a:pt x="9211" y="23910"/>
                  </a:cubicBezTo>
                  <a:cubicBezTo>
                    <a:pt x="9391" y="23198"/>
                    <a:pt x="9564" y="22486"/>
                    <a:pt x="9719" y="21758"/>
                  </a:cubicBezTo>
                  <a:cubicBezTo>
                    <a:pt x="9797" y="21396"/>
                    <a:pt x="9869" y="21027"/>
                    <a:pt x="9939" y="20656"/>
                  </a:cubicBezTo>
                  <a:cubicBezTo>
                    <a:pt x="9972" y="20466"/>
                    <a:pt x="10008" y="20285"/>
                    <a:pt x="10039" y="20090"/>
                  </a:cubicBezTo>
                  <a:lnTo>
                    <a:pt x="10083" y="19798"/>
                  </a:lnTo>
                  <a:lnTo>
                    <a:pt x="10105" y="19644"/>
                  </a:lnTo>
                  <a:lnTo>
                    <a:pt x="10115" y="19565"/>
                  </a:lnTo>
                  <a:lnTo>
                    <a:pt x="10126" y="19468"/>
                  </a:lnTo>
                  <a:cubicBezTo>
                    <a:pt x="10143" y="19319"/>
                    <a:pt x="10143" y="19175"/>
                    <a:pt x="10128" y="19032"/>
                  </a:cubicBezTo>
                  <a:lnTo>
                    <a:pt x="10119" y="18957"/>
                  </a:lnTo>
                  <a:lnTo>
                    <a:pt x="10076" y="18626"/>
                  </a:lnTo>
                  <a:cubicBezTo>
                    <a:pt x="10062" y="18514"/>
                    <a:pt x="10049" y="18401"/>
                    <a:pt x="10032" y="18300"/>
                  </a:cubicBezTo>
                  <a:lnTo>
                    <a:pt x="9953" y="17828"/>
                  </a:lnTo>
                  <a:lnTo>
                    <a:pt x="9922" y="17676"/>
                  </a:lnTo>
                  <a:cubicBezTo>
                    <a:pt x="9846" y="17268"/>
                    <a:pt x="9762" y="16875"/>
                    <a:pt x="9672" y="16488"/>
                  </a:cubicBezTo>
                  <a:cubicBezTo>
                    <a:pt x="9493" y="15711"/>
                    <a:pt x="9293" y="14963"/>
                    <a:pt x="9084" y="14219"/>
                  </a:cubicBezTo>
                  <a:cubicBezTo>
                    <a:pt x="8916" y="13623"/>
                    <a:pt x="8742" y="13035"/>
                    <a:pt x="8563" y="12450"/>
                  </a:cubicBezTo>
                  <a:lnTo>
                    <a:pt x="8560" y="12439"/>
                  </a:lnTo>
                  <a:cubicBezTo>
                    <a:pt x="8490" y="12214"/>
                    <a:pt x="8423" y="11993"/>
                    <a:pt x="8353" y="11774"/>
                  </a:cubicBezTo>
                  <a:lnTo>
                    <a:pt x="7480" y="9099"/>
                  </a:lnTo>
                  <a:cubicBezTo>
                    <a:pt x="7081" y="7917"/>
                    <a:pt x="6672" y="6742"/>
                    <a:pt x="6251" y="5571"/>
                  </a:cubicBezTo>
                  <a:cubicBezTo>
                    <a:pt x="5995" y="4863"/>
                    <a:pt x="5737" y="4158"/>
                    <a:pt x="5474" y="3452"/>
                  </a:cubicBezTo>
                  <a:lnTo>
                    <a:pt x="5078" y="2393"/>
                  </a:lnTo>
                  <a:lnTo>
                    <a:pt x="4436" y="1619"/>
                  </a:lnTo>
                  <a:cubicBezTo>
                    <a:pt x="4180" y="949"/>
                    <a:pt x="3742" y="369"/>
                    <a:pt x="3203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72"/>
            <p:cNvSpPr/>
            <p:nvPr/>
          </p:nvSpPr>
          <p:spPr>
            <a:xfrm>
              <a:off x="1278625" y="3042025"/>
              <a:ext cx="179275" cy="251825"/>
            </a:xfrm>
            <a:custGeom>
              <a:avLst/>
              <a:gdLst/>
              <a:ahLst/>
              <a:cxnLst/>
              <a:rect l="l" t="t" r="r" b="b"/>
              <a:pathLst>
                <a:path w="7171" h="10073" extrusionOk="0">
                  <a:moveTo>
                    <a:pt x="3413" y="0"/>
                  </a:moveTo>
                  <a:cubicBezTo>
                    <a:pt x="3413" y="0"/>
                    <a:pt x="1498" y="1486"/>
                    <a:pt x="1098" y="2459"/>
                  </a:cubicBezTo>
                  <a:cubicBezTo>
                    <a:pt x="743" y="3318"/>
                    <a:pt x="1" y="4851"/>
                    <a:pt x="420" y="4851"/>
                  </a:cubicBezTo>
                  <a:cubicBezTo>
                    <a:pt x="476" y="4851"/>
                    <a:pt x="552" y="4825"/>
                    <a:pt x="651" y="4766"/>
                  </a:cubicBezTo>
                  <a:cubicBezTo>
                    <a:pt x="763" y="4699"/>
                    <a:pt x="1131" y="4284"/>
                    <a:pt x="1462" y="3789"/>
                  </a:cubicBezTo>
                  <a:cubicBezTo>
                    <a:pt x="1755" y="3347"/>
                    <a:pt x="1954" y="3128"/>
                    <a:pt x="2138" y="3128"/>
                  </a:cubicBezTo>
                  <a:cubicBezTo>
                    <a:pt x="2161" y="3128"/>
                    <a:pt x="2183" y="3131"/>
                    <a:pt x="2206" y="3138"/>
                  </a:cubicBezTo>
                  <a:cubicBezTo>
                    <a:pt x="2614" y="3261"/>
                    <a:pt x="1951" y="5223"/>
                    <a:pt x="1844" y="6126"/>
                  </a:cubicBezTo>
                  <a:cubicBezTo>
                    <a:pt x="1737" y="7028"/>
                    <a:pt x="1266" y="8807"/>
                    <a:pt x="1771" y="9244"/>
                  </a:cubicBezTo>
                  <a:cubicBezTo>
                    <a:pt x="1820" y="9286"/>
                    <a:pt x="1866" y="9305"/>
                    <a:pt x="1910" y="9305"/>
                  </a:cubicBezTo>
                  <a:cubicBezTo>
                    <a:pt x="2321" y="9305"/>
                    <a:pt x="2545" y="7616"/>
                    <a:pt x="2747" y="6878"/>
                  </a:cubicBezTo>
                  <a:cubicBezTo>
                    <a:pt x="2959" y="6105"/>
                    <a:pt x="3000" y="5599"/>
                    <a:pt x="3129" y="5599"/>
                  </a:cubicBezTo>
                  <a:cubicBezTo>
                    <a:pt x="3136" y="5599"/>
                    <a:pt x="3143" y="5601"/>
                    <a:pt x="3151" y="5604"/>
                  </a:cubicBezTo>
                  <a:cubicBezTo>
                    <a:pt x="3297" y="5664"/>
                    <a:pt x="2143" y="9282"/>
                    <a:pt x="2702" y="9997"/>
                  </a:cubicBezTo>
                  <a:cubicBezTo>
                    <a:pt x="2743" y="10049"/>
                    <a:pt x="2784" y="10073"/>
                    <a:pt x="2827" y="10073"/>
                  </a:cubicBezTo>
                  <a:cubicBezTo>
                    <a:pt x="3378" y="10073"/>
                    <a:pt x="4118" y="6124"/>
                    <a:pt x="4377" y="5940"/>
                  </a:cubicBezTo>
                  <a:cubicBezTo>
                    <a:pt x="4385" y="5934"/>
                    <a:pt x="4392" y="5932"/>
                    <a:pt x="4398" y="5932"/>
                  </a:cubicBezTo>
                  <a:cubicBezTo>
                    <a:pt x="4596" y="5932"/>
                    <a:pt x="3542" y="9112"/>
                    <a:pt x="3682" y="9640"/>
                  </a:cubicBezTo>
                  <a:cubicBezTo>
                    <a:pt x="3699" y="9705"/>
                    <a:pt x="3727" y="9735"/>
                    <a:pt x="3764" y="9735"/>
                  </a:cubicBezTo>
                  <a:cubicBezTo>
                    <a:pt x="4035" y="9735"/>
                    <a:pt x="4783" y="8095"/>
                    <a:pt x="5299" y="6482"/>
                  </a:cubicBezTo>
                  <a:cubicBezTo>
                    <a:pt x="5299" y="6482"/>
                    <a:pt x="5338" y="6462"/>
                    <a:pt x="5377" y="6462"/>
                  </a:cubicBezTo>
                  <a:cubicBezTo>
                    <a:pt x="5434" y="6462"/>
                    <a:pt x="5492" y="6505"/>
                    <a:pt x="5431" y="6715"/>
                  </a:cubicBezTo>
                  <a:cubicBezTo>
                    <a:pt x="5327" y="7071"/>
                    <a:pt x="4826" y="8394"/>
                    <a:pt x="4966" y="8925"/>
                  </a:cubicBezTo>
                  <a:cubicBezTo>
                    <a:pt x="4978" y="8968"/>
                    <a:pt x="4996" y="8988"/>
                    <a:pt x="5020" y="8988"/>
                  </a:cubicBezTo>
                  <a:cubicBezTo>
                    <a:pt x="5299" y="8988"/>
                    <a:pt x="6367" y="6352"/>
                    <a:pt x="6751" y="4663"/>
                  </a:cubicBezTo>
                  <a:cubicBezTo>
                    <a:pt x="7170" y="2825"/>
                    <a:pt x="6428" y="963"/>
                    <a:pt x="6428" y="963"/>
                  </a:cubicBezTo>
                  <a:cubicBezTo>
                    <a:pt x="6428" y="963"/>
                    <a:pt x="4496" y="866"/>
                    <a:pt x="3413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72"/>
            <p:cNvSpPr/>
            <p:nvPr/>
          </p:nvSpPr>
          <p:spPr>
            <a:xfrm>
              <a:off x="1456925" y="2648625"/>
              <a:ext cx="47650" cy="20825"/>
            </a:xfrm>
            <a:custGeom>
              <a:avLst/>
              <a:gdLst/>
              <a:ahLst/>
              <a:cxnLst/>
              <a:rect l="l" t="t" r="r" b="b"/>
              <a:pathLst>
                <a:path w="1906" h="833" extrusionOk="0">
                  <a:moveTo>
                    <a:pt x="1" y="0"/>
                  </a:moveTo>
                  <a:cubicBezTo>
                    <a:pt x="15" y="67"/>
                    <a:pt x="25" y="129"/>
                    <a:pt x="38" y="190"/>
                  </a:cubicBezTo>
                  <a:lnTo>
                    <a:pt x="44" y="219"/>
                  </a:lnTo>
                  <a:lnTo>
                    <a:pt x="31" y="333"/>
                  </a:lnTo>
                  <a:cubicBezTo>
                    <a:pt x="30" y="355"/>
                    <a:pt x="27" y="376"/>
                    <a:pt x="24" y="398"/>
                  </a:cubicBezTo>
                  <a:cubicBezTo>
                    <a:pt x="417" y="475"/>
                    <a:pt x="1096" y="624"/>
                    <a:pt x="1624" y="820"/>
                  </a:cubicBezTo>
                  <a:cubicBezTo>
                    <a:pt x="1636" y="825"/>
                    <a:pt x="1653" y="830"/>
                    <a:pt x="1666" y="831"/>
                  </a:cubicBezTo>
                  <a:cubicBezTo>
                    <a:pt x="1673" y="832"/>
                    <a:pt x="1680" y="832"/>
                    <a:pt x="1688" y="832"/>
                  </a:cubicBezTo>
                  <a:cubicBezTo>
                    <a:pt x="1767" y="832"/>
                    <a:pt x="1841" y="784"/>
                    <a:pt x="1870" y="705"/>
                  </a:cubicBezTo>
                  <a:cubicBezTo>
                    <a:pt x="1906" y="605"/>
                    <a:pt x="1856" y="495"/>
                    <a:pt x="1756" y="458"/>
                  </a:cubicBezTo>
                  <a:cubicBezTo>
                    <a:pt x="1152" y="232"/>
                    <a:pt x="383" y="7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2"/>
            <p:cNvSpPr/>
            <p:nvPr/>
          </p:nvSpPr>
          <p:spPr>
            <a:xfrm>
              <a:off x="1385675" y="2397475"/>
              <a:ext cx="142250" cy="136650"/>
            </a:xfrm>
            <a:custGeom>
              <a:avLst/>
              <a:gdLst/>
              <a:ahLst/>
              <a:cxnLst/>
              <a:rect l="l" t="t" r="r" b="b"/>
              <a:pathLst>
                <a:path w="5690" h="5466" extrusionOk="0">
                  <a:moveTo>
                    <a:pt x="4819" y="1"/>
                  </a:moveTo>
                  <a:lnTo>
                    <a:pt x="1" y="1698"/>
                  </a:lnTo>
                  <a:cubicBezTo>
                    <a:pt x="104" y="1959"/>
                    <a:pt x="207" y="2216"/>
                    <a:pt x="308" y="2475"/>
                  </a:cubicBezTo>
                  <a:cubicBezTo>
                    <a:pt x="350" y="2581"/>
                    <a:pt x="392" y="2685"/>
                    <a:pt x="434" y="2791"/>
                  </a:cubicBezTo>
                  <a:cubicBezTo>
                    <a:pt x="690" y="3446"/>
                    <a:pt x="940" y="4098"/>
                    <a:pt x="1181" y="4750"/>
                  </a:cubicBezTo>
                  <a:cubicBezTo>
                    <a:pt x="1271" y="4988"/>
                    <a:pt x="1356" y="5228"/>
                    <a:pt x="1442" y="5465"/>
                  </a:cubicBezTo>
                  <a:cubicBezTo>
                    <a:pt x="3426" y="4986"/>
                    <a:pt x="4998" y="3801"/>
                    <a:pt x="5690" y="2675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72"/>
            <p:cNvSpPr/>
            <p:nvPr/>
          </p:nvSpPr>
          <p:spPr>
            <a:xfrm>
              <a:off x="1312100" y="2153375"/>
              <a:ext cx="251300" cy="365900"/>
            </a:xfrm>
            <a:custGeom>
              <a:avLst/>
              <a:gdLst/>
              <a:ahLst/>
              <a:cxnLst/>
              <a:rect l="l" t="t" r="r" b="b"/>
              <a:pathLst>
                <a:path w="10052" h="14636" extrusionOk="0">
                  <a:moveTo>
                    <a:pt x="3320" y="1"/>
                  </a:moveTo>
                  <a:cubicBezTo>
                    <a:pt x="3233" y="32"/>
                    <a:pt x="2206" y="589"/>
                    <a:pt x="1882" y="879"/>
                  </a:cubicBezTo>
                  <a:cubicBezTo>
                    <a:pt x="291" y="2305"/>
                    <a:pt x="2" y="4366"/>
                    <a:pt x="0" y="5144"/>
                  </a:cubicBezTo>
                  <a:cubicBezTo>
                    <a:pt x="2" y="6717"/>
                    <a:pt x="2" y="8001"/>
                    <a:pt x="2" y="8001"/>
                  </a:cubicBezTo>
                  <a:lnTo>
                    <a:pt x="2291" y="13819"/>
                  </a:lnTo>
                  <a:lnTo>
                    <a:pt x="2612" y="14634"/>
                  </a:lnTo>
                  <a:cubicBezTo>
                    <a:pt x="2661" y="14635"/>
                    <a:pt x="2710" y="14636"/>
                    <a:pt x="2758" y="14636"/>
                  </a:cubicBezTo>
                  <a:cubicBezTo>
                    <a:pt x="3233" y="14636"/>
                    <a:pt x="3688" y="14592"/>
                    <a:pt x="4122" y="14513"/>
                  </a:cubicBezTo>
                  <a:cubicBezTo>
                    <a:pt x="6033" y="14164"/>
                    <a:pt x="7540" y="13133"/>
                    <a:pt x="8560" y="12209"/>
                  </a:cubicBezTo>
                  <a:cubicBezTo>
                    <a:pt x="9528" y="11326"/>
                    <a:pt x="10052" y="10544"/>
                    <a:pt x="10052" y="10544"/>
                  </a:cubicBezTo>
                  <a:cubicBezTo>
                    <a:pt x="9940" y="10232"/>
                    <a:pt x="9823" y="9929"/>
                    <a:pt x="9706" y="9632"/>
                  </a:cubicBezTo>
                  <a:cubicBezTo>
                    <a:pt x="7246" y="3465"/>
                    <a:pt x="3320" y="1"/>
                    <a:pt x="3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72"/>
            <p:cNvSpPr/>
            <p:nvPr/>
          </p:nvSpPr>
          <p:spPr>
            <a:xfrm>
              <a:off x="1133175" y="1786550"/>
              <a:ext cx="40275" cy="9565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6" name="Google Shape;7126;p72"/>
          <p:cNvGrpSpPr/>
          <p:nvPr/>
        </p:nvGrpSpPr>
        <p:grpSpPr>
          <a:xfrm>
            <a:off x="1875325" y="1434500"/>
            <a:ext cx="1006710" cy="3168999"/>
            <a:chOff x="1875325" y="1434500"/>
            <a:chExt cx="1006710" cy="3168999"/>
          </a:xfrm>
        </p:grpSpPr>
        <p:sp>
          <p:nvSpPr>
            <p:cNvPr id="7127" name="Google Shape;7127;p72"/>
            <p:cNvSpPr/>
            <p:nvPr/>
          </p:nvSpPr>
          <p:spPr>
            <a:xfrm>
              <a:off x="2529561" y="4358388"/>
              <a:ext cx="93875" cy="117712"/>
            </a:xfrm>
            <a:custGeom>
              <a:avLst/>
              <a:gdLst/>
              <a:ahLst/>
              <a:cxnLst/>
              <a:rect l="l" t="t" r="r" b="b"/>
              <a:pathLst>
                <a:path w="5104" h="6400" extrusionOk="0">
                  <a:moveTo>
                    <a:pt x="5103" y="75"/>
                  </a:moveTo>
                  <a:lnTo>
                    <a:pt x="5103" y="75"/>
                  </a:lnTo>
                  <a:lnTo>
                    <a:pt x="5103" y="75"/>
                  </a:lnTo>
                  <a:cubicBezTo>
                    <a:pt x="5103" y="75"/>
                    <a:pt x="5103" y="75"/>
                    <a:pt x="5103" y="75"/>
                  </a:cubicBezTo>
                  <a:close/>
                  <a:moveTo>
                    <a:pt x="3398" y="0"/>
                  </a:moveTo>
                  <a:cubicBezTo>
                    <a:pt x="2121" y="0"/>
                    <a:pt x="511" y="139"/>
                    <a:pt x="0" y="790"/>
                  </a:cubicBezTo>
                  <a:lnTo>
                    <a:pt x="615" y="6257"/>
                  </a:lnTo>
                  <a:cubicBezTo>
                    <a:pt x="615" y="6257"/>
                    <a:pt x="1161" y="6399"/>
                    <a:pt x="1961" y="6399"/>
                  </a:cubicBezTo>
                  <a:cubicBezTo>
                    <a:pt x="2833" y="6399"/>
                    <a:pt x="4005" y="6230"/>
                    <a:pt x="5103" y="5524"/>
                  </a:cubicBezTo>
                  <a:lnTo>
                    <a:pt x="5103" y="75"/>
                  </a:lnTo>
                  <a:lnTo>
                    <a:pt x="5103" y="75"/>
                  </a:lnTo>
                  <a:cubicBezTo>
                    <a:pt x="5103" y="75"/>
                    <a:pt x="5103" y="75"/>
                    <a:pt x="5103" y="75"/>
                  </a:cubicBezTo>
                  <a:cubicBezTo>
                    <a:pt x="5098" y="75"/>
                    <a:pt x="4339" y="0"/>
                    <a:pt x="3398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72"/>
            <p:cNvSpPr/>
            <p:nvPr/>
          </p:nvSpPr>
          <p:spPr>
            <a:xfrm>
              <a:off x="2386773" y="2818502"/>
              <a:ext cx="269450" cy="1553762"/>
            </a:xfrm>
            <a:custGeom>
              <a:avLst/>
              <a:gdLst/>
              <a:ahLst/>
              <a:cxnLst/>
              <a:rect l="l" t="t" r="r" b="b"/>
              <a:pathLst>
                <a:path w="14650" h="84478" extrusionOk="0">
                  <a:moveTo>
                    <a:pt x="14650" y="1"/>
                  </a:moveTo>
                  <a:lnTo>
                    <a:pt x="0" y="491"/>
                  </a:lnTo>
                  <a:cubicBezTo>
                    <a:pt x="672" y="19893"/>
                    <a:pt x="1460" y="37936"/>
                    <a:pt x="4813" y="50796"/>
                  </a:cubicBezTo>
                  <a:cubicBezTo>
                    <a:pt x="2489" y="58292"/>
                    <a:pt x="7030" y="84478"/>
                    <a:pt x="7030" y="84478"/>
                  </a:cubicBezTo>
                  <a:lnTo>
                    <a:pt x="13500" y="84099"/>
                  </a:lnTo>
                  <a:lnTo>
                    <a:pt x="13651" y="55114"/>
                  </a:lnTo>
                  <a:lnTo>
                    <a:pt x="146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72"/>
            <p:cNvSpPr/>
            <p:nvPr/>
          </p:nvSpPr>
          <p:spPr>
            <a:xfrm>
              <a:off x="2422181" y="2971775"/>
              <a:ext cx="125584" cy="1398897"/>
            </a:xfrm>
            <a:custGeom>
              <a:avLst/>
              <a:gdLst/>
              <a:ahLst/>
              <a:cxnLst/>
              <a:rect l="l" t="t" r="r" b="b"/>
              <a:pathLst>
                <a:path w="6828" h="76058" extrusionOk="0">
                  <a:moveTo>
                    <a:pt x="334" y="0"/>
                  </a:moveTo>
                  <a:cubicBezTo>
                    <a:pt x="327" y="0"/>
                    <a:pt x="319" y="1"/>
                    <a:pt x="312" y="1"/>
                  </a:cubicBezTo>
                  <a:cubicBezTo>
                    <a:pt x="136" y="8"/>
                    <a:pt x="0" y="156"/>
                    <a:pt x="7" y="330"/>
                  </a:cubicBezTo>
                  <a:cubicBezTo>
                    <a:pt x="19" y="613"/>
                    <a:pt x="1144" y="28580"/>
                    <a:pt x="4198" y="42054"/>
                  </a:cubicBezTo>
                  <a:cubicBezTo>
                    <a:pt x="4109" y="42851"/>
                    <a:pt x="3105" y="52137"/>
                    <a:pt x="3993" y="58195"/>
                  </a:cubicBezTo>
                  <a:cubicBezTo>
                    <a:pt x="4907" y="64452"/>
                    <a:pt x="6167" y="75663"/>
                    <a:pt x="6179" y="75776"/>
                  </a:cubicBezTo>
                  <a:cubicBezTo>
                    <a:pt x="6197" y="75938"/>
                    <a:pt x="6334" y="76058"/>
                    <a:pt x="6493" y="76058"/>
                  </a:cubicBezTo>
                  <a:cubicBezTo>
                    <a:pt x="6506" y="76058"/>
                    <a:pt x="6518" y="76058"/>
                    <a:pt x="6529" y="76056"/>
                  </a:cubicBezTo>
                  <a:cubicBezTo>
                    <a:pt x="6703" y="76036"/>
                    <a:pt x="6828" y="75879"/>
                    <a:pt x="6808" y="75706"/>
                  </a:cubicBezTo>
                  <a:cubicBezTo>
                    <a:pt x="6796" y="75593"/>
                    <a:pt x="5536" y="64372"/>
                    <a:pt x="4618" y="58103"/>
                  </a:cubicBezTo>
                  <a:cubicBezTo>
                    <a:pt x="3707" y="51882"/>
                    <a:pt x="4821" y="42168"/>
                    <a:pt x="4833" y="42071"/>
                  </a:cubicBezTo>
                  <a:cubicBezTo>
                    <a:pt x="4839" y="42035"/>
                    <a:pt x="4834" y="42000"/>
                    <a:pt x="4827" y="41964"/>
                  </a:cubicBezTo>
                  <a:cubicBezTo>
                    <a:pt x="1779" y="28569"/>
                    <a:pt x="651" y="586"/>
                    <a:pt x="641" y="306"/>
                  </a:cubicBezTo>
                  <a:cubicBezTo>
                    <a:pt x="634" y="137"/>
                    <a:pt x="501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72"/>
            <p:cNvSpPr/>
            <p:nvPr/>
          </p:nvSpPr>
          <p:spPr>
            <a:xfrm>
              <a:off x="2499470" y="4331570"/>
              <a:ext cx="153651" cy="66691"/>
            </a:xfrm>
            <a:custGeom>
              <a:avLst/>
              <a:gdLst/>
              <a:ahLst/>
              <a:cxnLst/>
              <a:rect l="l" t="t" r="r" b="b"/>
              <a:pathLst>
                <a:path w="8354" h="362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0" y="1147"/>
                    <a:pt x="200" y="2349"/>
                    <a:pt x="479" y="3486"/>
                  </a:cubicBezTo>
                  <a:lnTo>
                    <a:pt x="7817" y="3626"/>
                  </a:lnTo>
                  <a:cubicBezTo>
                    <a:pt x="8182" y="2477"/>
                    <a:pt x="8354" y="1320"/>
                    <a:pt x="7982" y="127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72"/>
            <p:cNvSpPr/>
            <p:nvPr/>
          </p:nvSpPr>
          <p:spPr>
            <a:xfrm>
              <a:off x="2502118" y="4437646"/>
              <a:ext cx="334762" cy="160622"/>
            </a:xfrm>
            <a:custGeom>
              <a:avLst/>
              <a:gdLst/>
              <a:ahLst/>
              <a:cxnLst/>
              <a:rect l="l" t="t" r="r" b="b"/>
              <a:pathLst>
                <a:path w="18201" h="8733" extrusionOk="0">
                  <a:moveTo>
                    <a:pt x="6976" y="0"/>
                  </a:moveTo>
                  <a:cubicBezTo>
                    <a:pt x="6465" y="0"/>
                    <a:pt x="6152" y="629"/>
                    <a:pt x="6152" y="629"/>
                  </a:cubicBezTo>
                  <a:cubicBezTo>
                    <a:pt x="6152" y="629"/>
                    <a:pt x="5277" y="446"/>
                    <a:pt x="4231" y="446"/>
                  </a:cubicBezTo>
                  <a:cubicBezTo>
                    <a:pt x="3012" y="446"/>
                    <a:pt x="1559" y="694"/>
                    <a:pt x="986" y="1769"/>
                  </a:cubicBezTo>
                  <a:cubicBezTo>
                    <a:pt x="414" y="2841"/>
                    <a:pt x="1" y="5936"/>
                    <a:pt x="41" y="7541"/>
                  </a:cubicBezTo>
                  <a:cubicBezTo>
                    <a:pt x="58" y="8253"/>
                    <a:pt x="102" y="8732"/>
                    <a:pt x="102" y="8732"/>
                  </a:cubicBezTo>
                  <a:lnTo>
                    <a:pt x="18151" y="8732"/>
                  </a:lnTo>
                  <a:cubicBezTo>
                    <a:pt x="18201" y="8296"/>
                    <a:pt x="18170" y="7901"/>
                    <a:pt x="18071" y="7541"/>
                  </a:cubicBezTo>
                  <a:cubicBezTo>
                    <a:pt x="17078" y="3914"/>
                    <a:pt x="9294" y="3837"/>
                    <a:pt x="8637" y="2138"/>
                  </a:cubicBezTo>
                  <a:cubicBezTo>
                    <a:pt x="7988" y="455"/>
                    <a:pt x="7410" y="0"/>
                    <a:pt x="6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72"/>
            <p:cNvSpPr/>
            <p:nvPr/>
          </p:nvSpPr>
          <p:spPr>
            <a:xfrm>
              <a:off x="2703508" y="4502943"/>
              <a:ext cx="47066" cy="30715"/>
            </a:xfrm>
            <a:custGeom>
              <a:avLst/>
              <a:gdLst/>
              <a:ahLst/>
              <a:cxnLst/>
              <a:rect l="l" t="t" r="r" b="b"/>
              <a:pathLst>
                <a:path w="2559" h="1670" extrusionOk="0">
                  <a:moveTo>
                    <a:pt x="1587" y="0"/>
                  </a:moveTo>
                  <a:cubicBezTo>
                    <a:pt x="1390" y="0"/>
                    <a:pt x="1175" y="33"/>
                    <a:pt x="963" y="130"/>
                  </a:cubicBezTo>
                  <a:cubicBezTo>
                    <a:pt x="519" y="333"/>
                    <a:pt x="205" y="756"/>
                    <a:pt x="34" y="1388"/>
                  </a:cubicBezTo>
                  <a:cubicBezTo>
                    <a:pt x="1" y="1507"/>
                    <a:pt x="71" y="1630"/>
                    <a:pt x="191" y="1663"/>
                  </a:cubicBezTo>
                  <a:cubicBezTo>
                    <a:pt x="210" y="1667"/>
                    <a:pt x="230" y="1670"/>
                    <a:pt x="250" y="1670"/>
                  </a:cubicBezTo>
                  <a:cubicBezTo>
                    <a:pt x="349" y="1670"/>
                    <a:pt x="440" y="1605"/>
                    <a:pt x="464" y="1507"/>
                  </a:cubicBezTo>
                  <a:cubicBezTo>
                    <a:pt x="599" y="1009"/>
                    <a:pt x="828" y="684"/>
                    <a:pt x="1144" y="537"/>
                  </a:cubicBezTo>
                  <a:cubicBezTo>
                    <a:pt x="1290" y="470"/>
                    <a:pt x="1443" y="446"/>
                    <a:pt x="1586" y="446"/>
                  </a:cubicBezTo>
                  <a:cubicBezTo>
                    <a:pt x="1922" y="446"/>
                    <a:pt x="2202" y="577"/>
                    <a:pt x="2205" y="579"/>
                  </a:cubicBezTo>
                  <a:cubicBezTo>
                    <a:pt x="2236" y="594"/>
                    <a:pt x="2270" y="601"/>
                    <a:pt x="2303" y="601"/>
                  </a:cubicBezTo>
                  <a:cubicBezTo>
                    <a:pt x="2386" y="601"/>
                    <a:pt x="2466" y="555"/>
                    <a:pt x="2504" y="476"/>
                  </a:cubicBezTo>
                  <a:cubicBezTo>
                    <a:pt x="2558" y="364"/>
                    <a:pt x="2511" y="230"/>
                    <a:pt x="2401" y="177"/>
                  </a:cubicBezTo>
                  <a:cubicBezTo>
                    <a:pt x="2380" y="167"/>
                    <a:pt x="2028" y="0"/>
                    <a:pt x="1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72"/>
            <p:cNvSpPr/>
            <p:nvPr/>
          </p:nvSpPr>
          <p:spPr>
            <a:xfrm>
              <a:off x="2683386" y="4494279"/>
              <a:ext cx="47030" cy="30734"/>
            </a:xfrm>
            <a:custGeom>
              <a:avLst/>
              <a:gdLst/>
              <a:ahLst/>
              <a:cxnLst/>
              <a:rect l="l" t="t" r="r" b="b"/>
              <a:pathLst>
                <a:path w="2557" h="1671" extrusionOk="0">
                  <a:moveTo>
                    <a:pt x="1587" y="1"/>
                  </a:moveTo>
                  <a:cubicBezTo>
                    <a:pt x="1389" y="1"/>
                    <a:pt x="1174" y="35"/>
                    <a:pt x="962" y="131"/>
                  </a:cubicBezTo>
                  <a:cubicBezTo>
                    <a:pt x="519" y="333"/>
                    <a:pt x="205" y="756"/>
                    <a:pt x="34" y="1390"/>
                  </a:cubicBezTo>
                  <a:cubicBezTo>
                    <a:pt x="1" y="1507"/>
                    <a:pt x="71" y="1630"/>
                    <a:pt x="191" y="1663"/>
                  </a:cubicBezTo>
                  <a:cubicBezTo>
                    <a:pt x="211" y="1669"/>
                    <a:pt x="230" y="1670"/>
                    <a:pt x="250" y="1670"/>
                  </a:cubicBezTo>
                  <a:cubicBezTo>
                    <a:pt x="348" y="1670"/>
                    <a:pt x="437" y="1604"/>
                    <a:pt x="463" y="1507"/>
                  </a:cubicBezTo>
                  <a:cubicBezTo>
                    <a:pt x="597" y="1011"/>
                    <a:pt x="825" y="685"/>
                    <a:pt x="1142" y="539"/>
                  </a:cubicBezTo>
                  <a:cubicBezTo>
                    <a:pt x="1289" y="471"/>
                    <a:pt x="1443" y="447"/>
                    <a:pt x="1586" y="447"/>
                  </a:cubicBezTo>
                  <a:cubicBezTo>
                    <a:pt x="1921" y="447"/>
                    <a:pt x="2200" y="577"/>
                    <a:pt x="2203" y="579"/>
                  </a:cubicBezTo>
                  <a:cubicBezTo>
                    <a:pt x="2235" y="594"/>
                    <a:pt x="2268" y="602"/>
                    <a:pt x="2301" y="602"/>
                  </a:cubicBezTo>
                  <a:cubicBezTo>
                    <a:pt x="2384" y="602"/>
                    <a:pt x="2464" y="555"/>
                    <a:pt x="2502" y="476"/>
                  </a:cubicBezTo>
                  <a:cubicBezTo>
                    <a:pt x="2557" y="365"/>
                    <a:pt x="2509" y="232"/>
                    <a:pt x="2399" y="177"/>
                  </a:cubicBezTo>
                  <a:cubicBezTo>
                    <a:pt x="2378" y="167"/>
                    <a:pt x="2027" y="1"/>
                    <a:pt x="15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72"/>
            <p:cNvSpPr/>
            <p:nvPr/>
          </p:nvSpPr>
          <p:spPr>
            <a:xfrm>
              <a:off x="2662712" y="4488761"/>
              <a:ext cx="47048" cy="30715"/>
            </a:xfrm>
            <a:custGeom>
              <a:avLst/>
              <a:gdLst/>
              <a:ahLst/>
              <a:cxnLst/>
              <a:rect l="l" t="t" r="r" b="b"/>
              <a:pathLst>
                <a:path w="2558" h="1670" extrusionOk="0">
                  <a:moveTo>
                    <a:pt x="1588" y="1"/>
                  </a:moveTo>
                  <a:cubicBezTo>
                    <a:pt x="1391" y="1"/>
                    <a:pt x="1175" y="34"/>
                    <a:pt x="963" y="131"/>
                  </a:cubicBezTo>
                  <a:cubicBezTo>
                    <a:pt x="517" y="333"/>
                    <a:pt x="205" y="756"/>
                    <a:pt x="34" y="1390"/>
                  </a:cubicBezTo>
                  <a:cubicBezTo>
                    <a:pt x="1" y="1507"/>
                    <a:pt x="71" y="1630"/>
                    <a:pt x="191" y="1663"/>
                  </a:cubicBezTo>
                  <a:cubicBezTo>
                    <a:pt x="210" y="1667"/>
                    <a:pt x="230" y="1670"/>
                    <a:pt x="250" y="1670"/>
                  </a:cubicBezTo>
                  <a:cubicBezTo>
                    <a:pt x="348" y="1670"/>
                    <a:pt x="438" y="1604"/>
                    <a:pt x="464" y="1507"/>
                  </a:cubicBezTo>
                  <a:cubicBezTo>
                    <a:pt x="599" y="1011"/>
                    <a:pt x="827" y="685"/>
                    <a:pt x="1143" y="539"/>
                  </a:cubicBezTo>
                  <a:cubicBezTo>
                    <a:pt x="1290" y="471"/>
                    <a:pt x="1444" y="447"/>
                    <a:pt x="1587" y="447"/>
                  </a:cubicBezTo>
                  <a:cubicBezTo>
                    <a:pt x="1921" y="447"/>
                    <a:pt x="2200" y="577"/>
                    <a:pt x="2205" y="579"/>
                  </a:cubicBezTo>
                  <a:cubicBezTo>
                    <a:pt x="2236" y="594"/>
                    <a:pt x="2270" y="601"/>
                    <a:pt x="2302" y="601"/>
                  </a:cubicBezTo>
                  <a:cubicBezTo>
                    <a:pt x="2386" y="601"/>
                    <a:pt x="2466" y="555"/>
                    <a:pt x="2504" y="476"/>
                  </a:cubicBezTo>
                  <a:cubicBezTo>
                    <a:pt x="2558" y="364"/>
                    <a:pt x="2511" y="231"/>
                    <a:pt x="2401" y="177"/>
                  </a:cubicBezTo>
                  <a:cubicBezTo>
                    <a:pt x="2379" y="167"/>
                    <a:pt x="2028" y="1"/>
                    <a:pt x="1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72"/>
            <p:cNvSpPr/>
            <p:nvPr/>
          </p:nvSpPr>
          <p:spPr>
            <a:xfrm>
              <a:off x="2502854" y="4576333"/>
              <a:ext cx="334026" cy="21942"/>
            </a:xfrm>
            <a:custGeom>
              <a:avLst/>
              <a:gdLst/>
              <a:ahLst/>
              <a:cxnLst/>
              <a:rect l="l" t="t" r="r" b="b"/>
              <a:pathLst>
                <a:path w="18161" h="1193" extrusionOk="0">
                  <a:moveTo>
                    <a:pt x="1" y="1"/>
                  </a:moveTo>
                  <a:cubicBezTo>
                    <a:pt x="18" y="713"/>
                    <a:pt x="62" y="1192"/>
                    <a:pt x="62" y="1192"/>
                  </a:cubicBezTo>
                  <a:lnTo>
                    <a:pt x="18111" y="1192"/>
                  </a:lnTo>
                  <a:cubicBezTo>
                    <a:pt x="18161" y="756"/>
                    <a:pt x="18130" y="361"/>
                    <a:pt x="18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72"/>
            <p:cNvSpPr/>
            <p:nvPr/>
          </p:nvSpPr>
          <p:spPr>
            <a:xfrm>
              <a:off x="2041215" y="4358388"/>
              <a:ext cx="98657" cy="128784"/>
            </a:xfrm>
            <a:custGeom>
              <a:avLst/>
              <a:gdLst/>
              <a:ahLst/>
              <a:cxnLst/>
              <a:rect l="l" t="t" r="r" b="b"/>
              <a:pathLst>
                <a:path w="5364" h="7002" extrusionOk="0">
                  <a:moveTo>
                    <a:pt x="5364" y="75"/>
                  </a:moveTo>
                  <a:lnTo>
                    <a:pt x="5364" y="75"/>
                  </a:lnTo>
                  <a:lnTo>
                    <a:pt x="5364" y="75"/>
                  </a:lnTo>
                  <a:cubicBezTo>
                    <a:pt x="5364" y="75"/>
                    <a:pt x="5364" y="75"/>
                    <a:pt x="5364" y="75"/>
                  </a:cubicBezTo>
                  <a:close/>
                  <a:moveTo>
                    <a:pt x="3657" y="0"/>
                  </a:moveTo>
                  <a:cubicBezTo>
                    <a:pt x="2380" y="0"/>
                    <a:pt x="770" y="139"/>
                    <a:pt x="261" y="790"/>
                  </a:cubicBezTo>
                  <a:lnTo>
                    <a:pt x="0" y="6400"/>
                  </a:lnTo>
                  <a:cubicBezTo>
                    <a:pt x="0" y="6400"/>
                    <a:pt x="1309" y="7002"/>
                    <a:pt x="2805" y="7002"/>
                  </a:cubicBezTo>
                  <a:cubicBezTo>
                    <a:pt x="3554" y="7002"/>
                    <a:pt x="4349" y="6851"/>
                    <a:pt x="5050" y="6400"/>
                  </a:cubicBezTo>
                  <a:lnTo>
                    <a:pt x="5364" y="75"/>
                  </a:lnTo>
                  <a:lnTo>
                    <a:pt x="5364" y="75"/>
                  </a:lnTo>
                  <a:cubicBezTo>
                    <a:pt x="5364" y="75"/>
                    <a:pt x="5364" y="75"/>
                    <a:pt x="5363" y="75"/>
                  </a:cubicBezTo>
                  <a:cubicBezTo>
                    <a:pt x="5358" y="75"/>
                    <a:pt x="4598" y="0"/>
                    <a:pt x="3657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72"/>
            <p:cNvSpPr/>
            <p:nvPr/>
          </p:nvSpPr>
          <p:spPr>
            <a:xfrm>
              <a:off x="2040002" y="2819918"/>
              <a:ext cx="496910" cy="1533659"/>
            </a:xfrm>
            <a:custGeom>
              <a:avLst/>
              <a:gdLst/>
              <a:ahLst/>
              <a:cxnLst/>
              <a:rect l="l" t="t" r="r" b="b"/>
              <a:pathLst>
                <a:path w="27017" h="83385" extrusionOk="0">
                  <a:moveTo>
                    <a:pt x="25860" y="1"/>
                  </a:moveTo>
                  <a:lnTo>
                    <a:pt x="5943" y="386"/>
                  </a:lnTo>
                  <a:lnTo>
                    <a:pt x="2878" y="48090"/>
                  </a:lnTo>
                  <a:cubicBezTo>
                    <a:pt x="1263" y="61411"/>
                    <a:pt x="1" y="83348"/>
                    <a:pt x="1" y="83348"/>
                  </a:cubicBezTo>
                  <a:lnTo>
                    <a:pt x="6326" y="83384"/>
                  </a:lnTo>
                  <a:lnTo>
                    <a:pt x="12189" y="52379"/>
                  </a:lnTo>
                  <a:lnTo>
                    <a:pt x="18468" y="13047"/>
                  </a:lnTo>
                  <a:cubicBezTo>
                    <a:pt x="27017" y="5667"/>
                    <a:pt x="25860" y="1"/>
                    <a:pt x="25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72"/>
            <p:cNvSpPr/>
            <p:nvPr/>
          </p:nvSpPr>
          <p:spPr>
            <a:xfrm>
              <a:off x="2137395" y="2925258"/>
              <a:ext cx="139617" cy="252253"/>
            </a:xfrm>
            <a:custGeom>
              <a:avLst/>
              <a:gdLst/>
              <a:ahLst/>
              <a:cxnLst/>
              <a:rect l="l" t="t" r="r" b="b"/>
              <a:pathLst>
                <a:path w="7591" h="13715" extrusionOk="0">
                  <a:moveTo>
                    <a:pt x="7447" y="0"/>
                  </a:moveTo>
                  <a:lnTo>
                    <a:pt x="6921" y="26"/>
                  </a:lnTo>
                  <a:cubicBezTo>
                    <a:pt x="7079" y="3487"/>
                    <a:pt x="6845" y="12593"/>
                    <a:pt x="3892" y="13164"/>
                  </a:cubicBezTo>
                  <a:cubicBezTo>
                    <a:pt x="3812" y="13179"/>
                    <a:pt x="3735" y="13186"/>
                    <a:pt x="3659" y="13186"/>
                  </a:cubicBezTo>
                  <a:cubicBezTo>
                    <a:pt x="3388" y="13186"/>
                    <a:pt x="3141" y="13088"/>
                    <a:pt x="2909" y="12889"/>
                  </a:cubicBezTo>
                  <a:cubicBezTo>
                    <a:pt x="535" y="10854"/>
                    <a:pt x="914" y="129"/>
                    <a:pt x="917" y="22"/>
                  </a:cubicBezTo>
                  <a:lnTo>
                    <a:pt x="391" y="3"/>
                  </a:lnTo>
                  <a:lnTo>
                    <a:pt x="391" y="3"/>
                  </a:lnTo>
                  <a:cubicBezTo>
                    <a:pt x="373" y="455"/>
                    <a:pt x="0" y="11090"/>
                    <a:pt x="2566" y="13289"/>
                  </a:cubicBezTo>
                  <a:cubicBezTo>
                    <a:pt x="2896" y="13571"/>
                    <a:pt x="3261" y="13714"/>
                    <a:pt x="3656" y="13714"/>
                  </a:cubicBezTo>
                  <a:cubicBezTo>
                    <a:pt x="3767" y="13714"/>
                    <a:pt x="3880" y="13701"/>
                    <a:pt x="3992" y="13680"/>
                  </a:cubicBezTo>
                  <a:cubicBezTo>
                    <a:pt x="5706" y="13349"/>
                    <a:pt x="6806" y="10922"/>
                    <a:pt x="7260" y="6467"/>
                  </a:cubicBezTo>
                  <a:cubicBezTo>
                    <a:pt x="7590" y="3225"/>
                    <a:pt x="7450" y="33"/>
                    <a:pt x="7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72"/>
            <p:cNvSpPr/>
            <p:nvPr/>
          </p:nvSpPr>
          <p:spPr>
            <a:xfrm>
              <a:off x="1964662" y="4432440"/>
              <a:ext cx="226007" cy="171050"/>
            </a:xfrm>
            <a:custGeom>
              <a:avLst/>
              <a:gdLst/>
              <a:ahLst/>
              <a:cxnLst/>
              <a:rect l="l" t="t" r="r" b="b"/>
              <a:pathLst>
                <a:path w="12288" h="9300" extrusionOk="0">
                  <a:moveTo>
                    <a:pt x="6311" y="0"/>
                  </a:moveTo>
                  <a:cubicBezTo>
                    <a:pt x="5608" y="0"/>
                    <a:pt x="4906" y="285"/>
                    <a:pt x="4348" y="855"/>
                  </a:cubicBezTo>
                  <a:cubicBezTo>
                    <a:pt x="2603" y="2640"/>
                    <a:pt x="2143" y="4881"/>
                    <a:pt x="1053" y="5789"/>
                  </a:cubicBezTo>
                  <a:cubicBezTo>
                    <a:pt x="327" y="6392"/>
                    <a:pt x="99" y="7288"/>
                    <a:pt x="46" y="8021"/>
                  </a:cubicBezTo>
                  <a:cubicBezTo>
                    <a:pt x="1" y="8734"/>
                    <a:pt x="121" y="9300"/>
                    <a:pt x="121" y="9300"/>
                  </a:cubicBezTo>
                  <a:lnTo>
                    <a:pt x="12143" y="9300"/>
                  </a:lnTo>
                  <a:cubicBezTo>
                    <a:pt x="12143" y="9300"/>
                    <a:pt x="12264" y="8775"/>
                    <a:pt x="12279" y="8021"/>
                  </a:cubicBezTo>
                  <a:cubicBezTo>
                    <a:pt x="12287" y="7572"/>
                    <a:pt x="12259" y="7042"/>
                    <a:pt x="12143" y="6488"/>
                  </a:cubicBezTo>
                  <a:cubicBezTo>
                    <a:pt x="11831" y="5014"/>
                    <a:pt x="10551" y="5383"/>
                    <a:pt x="9464" y="2345"/>
                  </a:cubicBezTo>
                  <a:cubicBezTo>
                    <a:pt x="9232" y="1697"/>
                    <a:pt x="8690" y="1277"/>
                    <a:pt x="8283" y="859"/>
                  </a:cubicBezTo>
                  <a:cubicBezTo>
                    <a:pt x="7724" y="287"/>
                    <a:pt x="7017" y="0"/>
                    <a:pt x="6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72"/>
            <p:cNvSpPr/>
            <p:nvPr/>
          </p:nvSpPr>
          <p:spPr>
            <a:xfrm>
              <a:off x="2030419" y="4484844"/>
              <a:ext cx="95034" cy="27809"/>
            </a:xfrm>
            <a:custGeom>
              <a:avLst/>
              <a:gdLst/>
              <a:ahLst/>
              <a:cxnLst/>
              <a:rect l="l" t="t" r="r" b="b"/>
              <a:pathLst>
                <a:path w="5167" h="1512" extrusionOk="0">
                  <a:moveTo>
                    <a:pt x="2584" y="1"/>
                  </a:moveTo>
                  <a:cubicBezTo>
                    <a:pt x="677" y="1"/>
                    <a:pt x="81" y="1138"/>
                    <a:pt x="55" y="1185"/>
                  </a:cubicBezTo>
                  <a:cubicBezTo>
                    <a:pt x="1" y="1297"/>
                    <a:pt x="44" y="1431"/>
                    <a:pt x="154" y="1485"/>
                  </a:cubicBezTo>
                  <a:cubicBezTo>
                    <a:pt x="187" y="1502"/>
                    <a:pt x="222" y="1510"/>
                    <a:pt x="256" y="1510"/>
                  </a:cubicBezTo>
                  <a:cubicBezTo>
                    <a:pt x="338" y="1510"/>
                    <a:pt x="415" y="1466"/>
                    <a:pt x="454" y="1388"/>
                  </a:cubicBezTo>
                  <a:cubicBezTo>
                    <a:pt x="460" y="1378"/>
                    <a:pt x="948" y="447"/>
                    <a:pt x="2584" y="447"/>
                  </a:cubicBezTo>
                  <a:cubicBezTo>
                    <a:pt x="4201" y="447"/>
                    <a:pt x="4693" y="1349"/>
                    <a:pt x="4713" y="1388"/>
                  </a:cubicBezTo>
                  <a:cubicBezTo>
                    <a:pt x="4752" y="1467"/>
                    <a:pt x="4831" y="1511"/>
                    <a:pt x="4914" y="1511"/>
                  </a:cubicBezTo>
                  <a:cubicBezTo>
                    <a:pt x="4948" y="1511"/>
                    <a:pt x="4981" y="1503"/>
                    <a:pt x="5014" y="1485"/>
                  </a:cubicBezTo>
                  <a:cubicBezTo>
                    <a:pt x="5122" y="1431"/>
                    <a:pt x="5167" y="1297"/>
                    <a:pt x="5111" y="1185"/>
                  </a:cubicBezTo>
                  <a:cubicBezTo>
                    <a:pt x="5087" y="1138"/>
                    <a:pt x="4489" y="1"/>
                    <a:pt x="2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72"/>
            <p:cNvSpPr/>
            <p:nvPr/>
          </p:nvSpPr>
          <p:spPr>
            <a:xfrm>
              <a:off x="2030419" y="4465273"/>
              <a:ext cx="95034" cy="27809"/>
            </a:xfrm>
            <a:custGeom>
              <a:avLst/>
              <a:gdLst/>
              <a:ahLst/>
              <a:cxnLst/>
              <a:rect l="l" t="t" r="r" b="b"/>
              <a:pathLst>
                <a:path w="5167" h="1512" extrusionOk="0">
                  <a:moveTo>
                    <a:pt x="2584" y="1"/>
                  </a:moveTo>
                  <a:cubicBezTo>
                    <a:pt x="677" y="1"/>
                    <a:pt x="81" y="1138"/>
                    <a:pt x="55" y="1186"/>
                  </a:cubicBezTo>
                  <a:cubicBezTo>
                    <a:pt x="1" y="1297"/>
                    <a:pt x="44" y="1431"/>
                    <a:pt x="154" y="1487"/>
                  </a:cubicBezTo>
                  <a:cubicBezTo>
                    <a:pt x="187" y="1503"/>
                    <a:pt x="221" y="1510"/>
                    <a:pt x="255" y="1510"/>
                  </a:cubicBezTo>
                  <a:cubicBezTo>
                    <a:pt x="337" y="1510"/>
                    <a:pt x="415" y="1466"/>
                    <a:pt x="454" y="1388"/>
                  </a:cubicBezTo>
                  <a:cubicBezTo>
                    <a:pt x="460" y="1379"/>
                    <a:pt x="948" y="447"/>
                    <a:pt x="2584" y="447"/>
                  </a:cubicBezTo>
                  <a:cubicBezTo>
                    <a:pt x="4201" y="447"/>
                    <a:pt x="4693" y="1351"/>
                    <a:pt x="4713" y="1388"/>
                  </a:cubicBezTo>
                  <a:cubicBezTo>
                    <a:pt x="4752" y="1467"/>
                    <a:pt x="4831" y="1511"/>
                    <a:pt x="4914" y="1511"/>
                  </a:cubicBezTo>
                  <a:cubicBezTo>
                    <a:pt x="4948" y="1511"/>
                    <a:pt x="4981" y="1504"/>
                    <a:pt x="5014" y="1487"/>
                  </a:cubicBezTo>
                  <a:cubicBezTo>
                    <a:pt x="5122" y="1431"/>
                    <a:pt x="5167" y="1297"/>
                    <a:pt x="5111" y="1186"/>
                  </a:cubicBezTo>
                  <a:cubicBezTo>
                    <a:pt x="5087" y="1138"/>
                    <a:pt x="4489" y="1"/>
                    <a:pt x="2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2"/>
            <p:cNvSpPr/>
            <p:nvPr/>
          </p:nvSpPr>
          <p:spPr>
            <a:xfrm>
              <a:off x="2030419" y="4447284"/>
              <a:ext cx="95034" cy="27791"/>
            </a:xfrm>
            <a:custGeom>
              <a:avLst/>
              <a:gdLst/>
              <a:ahLst/>
              <a:cxnLst/>
              <a:rect l="l" t="t" r="r" b="b"/>
              <a:pathLst>
                <a:path w="5167" h="1511" extrusionOk="0">
                  <a:moveTo>
                    <a:pt x="2584" y="1"/>
                  </a:moveTo>
                  <a:cubicBezTo>
                    <a:pt x="677" y="1"/>
                    <a:pt x="81" y="1138"/>
                    <a:pt x="55" y="1186"/>
                  </a:cubicBezTo>
                  <a:cubicBezTo>
                    <a:pt x="1" y="1296"/>
                    <a:pt x="44" y="1431"/>
                    <a:pt x="154" y="1486"/>
                  </a:cubicBezTo>
                  <a:cubicBezTo>
                    <a:pt x="187" y="1503"/>
                    <a:pt x="222" y="1511"/>
                    <a:pt x="256" y="1511"/>
                  </a:cubicBezTo>
                  <a:cubicBezTo>
                    <a:pt x="338" y="1511"/>
                    <a:pt x="415" y="1466"/>
                    <a:pt x="454" y="1388"/>
                  </a:cubicBezTo>
                  <a:cubicBezTo>
                    <a:pt x="460" y="1379"/>
                    <a:pt x="948" y="448"/>
                    <a:pt x="2584" y="448"/>
                  </a:cubicBezTo>
                  <a:cubicBezTo>
                    <a:pt x="4201" y="448"/>
                    <a:pt x="4693" y="1351"/>
                    <a:pt x="4713" y="1388"/>
                  </a:cubicBezTo>
                  <a:cubicBezTo>
                    <a:pt x="4752" y="1466"/>
                    <a:pt x="4831" y="1511"/>
                    <a:pt x="4914" y="1511"/>
                  </a:cubicBezTo>
                  <a:cubicBezTo>
                    <a:pt x="4948" y="1511"/>
                    <a:pt x="4981" y="1504"/>
                    <a:pt x="5014" y="1486"/>
                  </a:cubicBezTo>
                  <a:cubicBezTo>
                    <a:pt x="5122" y="1431"/>
                    <a:pt x="5167" y="1296"/>
                    <a:pt x="5111" y="1186"/>
                  </a:cubicBezTo>
                  <a:cubicBezTo>
                    <a:pt x="5087" y="1138"/>
                    <a:pt x="4489" y="1"/>
                    <a:pt x="2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72"/>
            <p:cNvSpPr/>
            <p:nvPr/>
          </p:nvSpPr>
          <p:spPr>
            <a:xfrm>
              <a:off x="1964662" y="4579975"/>
              <a:ext cx="225842" cy="23524"/>
            </a:xfrm>
            <a:custGeom>
              <a:avLst/>
              <a:gdLst/>
              <a:ahLst/>
              <a:cxnLst/>
              <a:rect l="l" t="t" r="r" b="b"/>
              <a:pathLst>
                <a:path w="12279" h="1279" extrusionOk="0">
                  <a:moveTo>
                    <a:pt x="46" y="0"/>
                  </a:moveTo>
                  <a:cubicBezTo>
                    <a:pt x="1" y="713"/>
                    <a:pt x="121" y="1279"/>
                    <a:pt x="121" y="1279"/>
                  </a:cubicBezTo>
                  <a:lnTo>
                    <a:pt x="12143" y="1279"/>
                  </a:lnTo>
                  <a:cubicBezTo>
                    <a:pt x="12143" y="1279"/>
                    <a:pt x="12264" y="754"/>
                    <a:pt x="12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72"/>
            <p:cNvSpPr/>
            <p:nvPr/>
          </p:nvSpPr>
          <p:spPr>
            <a:xfrm>
              <a:off x="2014085" y="4336923"/>
              <a:ext cx="159500" cy="65790"/>
            </a:xfrm>
            <a:custGeom>
              <a:avLst/>
              <a:gdLst/>
              <a:ahLst/>
              <a:cxnLst/>
              <a:rect l="l" t="t" r="r" b="b"/>
              <a:pathLst>
                <a:path w="8672" h="3577" extrusionOk="0">
                  <a:moveTo>
                    <a:pt x="162" y="1"/>
                  </a:moveTo>
                  <a:lnTo>
                    <a:pt x="162" y="1"/>
                  </a:lnTo>
                  <a:cubicBezTo>
                    <a:pt x="1" y="1147"/>
                    <a:pt x="45" y="2289"/>
                    <a:pt x="324" y="3426"/>
                  </a:cubicBezTo>
                  <a:lnTo>
                    <a:pt x="8136" y="3576"/>
                  </a:lnTo>
                  <a:cubicBezTo>
                    <a:pt x="8500" y="2427"/>
                    <a:pt x="8672" y="1271"/>
                    <a:pt x="8300" y="78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72"/>
            <p:cNvSpPr/>
            <p:nvPr/>
          </p:nvSpPr>
          <p:spPr>
            <a:xfrm>
              <a:off x="2161748" y="1772426"/>
              <a:ext cx="408497" cy="180559"/>
            </a:xfrm>
            <a:custGeom>
              <a:avLst/>
              <a:gdLst/>
              <a:ahLst/>
              <a:cxnLst/>
              <a:rect l="l" t="t" r="r" b="b"/>
              <a:pathLst>
                <a:path w="22210" h="9817" extrusionOk="0">
                  <a:moveTo>
                    <a:pt x="10943" y="1"/>
                  </a:moveTo>
                  <a:cubicBezTo>
                    <a:pt x="7016" y="1"/>
                    <a:pt x="3803" y="1906"/>
                    <a:pt x="1964" y="5133"/>
                  </a:cubicBezTo>
                  <a:cubicBezTo>
                    <a:pt x="0" y="8580"/>
                    <a:pt x="4105" y="9419"/>
                    <a:pt x="4105" y="9419"/>
                  </a:cubicBezTo>
                  <a:cubicBezTo>
                    <a:pt x="4105" y="9419"/>
                    <a:pt x="8519" y="9817"/>
                    <a:pt x="12715" y="9817"/>
                  </a:cubicBezTo>
                  <a:cubicBezTo>
                    <a:pt x="15758" y="9817"/>
                    <a:pt x="18686" y="9608"/>
                    <a:pt x="19730" y="8886"/>
                  </a:cubicBezTo>
                  <a:cubicBezTo>
                    <a:pt x="22210" y="7170"/>
                    <a:pt x="20276" y="582"/>
                    <a:pt x="11752" y="27"/>
                  </a:cubicBezTo>
                  <a:cubicBezTo>
                    <a:pt x="11479" y="10"/>
                    <a:pt x="11210" y="1"/>
                    <a:pt x="109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2"/>
            <p:cNvSpPr/>
            <p:nvPr/>
          </p:nvSpPr>
          <p:spPr>
            <a:xfrm>
              <a:off x="2109216" y="1878041"/>
              <a:ext cx="554258" cy="1069322"/>
            </a:xfrm>
            <a:custGeom>
              <a:avLst/>
              <a:gdLst/>
              <a:ahLst/>
              <a:cxnLst/>
              <a:rect l="l" t="t" r="r" b="b"/>
              <a:pathLst>
                <a:path w="30135" h="58139" extrusionOk="0">
                  <a:moveTo>
                    <a:pt x="15923" y="0"/>
                  </a:moveTo>
                  <a:lnTo>
                    <a:pt x="10100" y="690"/>
                  </a:lnTo>
                  <a:cubicBezTo>
                    <a:pt x="10100" y="690"/>
                    <a:pt x="3214" y="1594"/>
                    <a:pt x="1245" y="5070"/>
                  </a:cubicBezTo>
                  <a:cubicBezTo>
                    <a:pt x="0" y="7264"/>
                    <a:pt x="1196" y="12550"/>
                    <a:pt x="2196" y="17806"/>
                  </a:cubicBezTo>
                  <a:cubicBezTo>
                    <a:pt x="2257" y="18134"/>
                    <a:pt x="2319" y="18460"/>
                    <a:pt x="2377" y="18784"/>
                  </a:cubicBezTo>
                  <a:cubicBezTo>
                    <a:pt x="2882" y="21523"/>
                    <a:pt x="3285" y="24202"/>
                    <a:pt x="3214" y="26370"/>
                  </a:cubicBezTo>
                  <a:cubicBezTo>
                    <a:pt x="2998" y="32943"/>
                    <a:pt x="1046" y="47408"/>
                    <a:pt x="1245" y="53382"/>
                  </a:cubicBezTo>
                  <a:cubicBezTo>
                    <a:pt x="1326" y="55804"/>
                    <a:pt x="2818" y="56727"/>
                    <a:pt x="3770" y="57084"/>
                  </a:cubicBezTo>
                  <a:cubicBezTo>
                    <a:pt x="5857" y="57869"/>
                    <a:pt x="7216" y="58139"/>
                    <a:pt x="9255" y="58139"/>
                  </a:cubicBezTo>
                  <a:cubicBezTo>
                    <a:pt x="10711" y="58139"/>
                    <a:pt x="12514" y="58001"/>
                    <a:pt x="15176" y="57814"/>
                  </a:cubicBezTo>
                  <a:cubicBezTo>
                    <a:pt x="23321" y="57240"/>
                    <a:pt x="26191" y="57004"/>
                    <a:pt x="28162" y="55365"/>
                  </a:cubicBezTo>
                  <a:cubicBezTo>
                    <a:pt x="30134" y="53726"/>
                    <a:pt x="27806" y="28651"/>
                    <a:pt x="26976" y="20134"/>
                  </a:cubicBezTo>
                  <a:cubicBezTo>
                    <a:pt x="26311" y="13328"/>
                    <a:pt x="28764" y="6584"/>
                    <a:pt x="26683" y="4248"/>
                  </a:cubicBezTo>
                  <a:cubicBezTo>
                    <a:pt x="24604" y="1915"/>
                    <a:pt x="15923" y="0"/>
                    <a:pt x="15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72"/>
            <p:cNvSpPr/>
            <p:nvPr/>
          </p:nvSpPr>
          <p:spPr>
            <a:xfrm>
              <a:off x="2237749" y="2508001"/>
              <a:ext cx="300570" cy="185948"/>
            </a:xfrm>
            <a:custGeom>
              <a:avLst/>
              <a:gdLst/>
              <a:ahLst/>
              <a:cxnLst/>
              <a:rect l="l" t="t" r="r" b="b"/>
              <a:pathLst>
                <a:path w="16342" h="10110" extrusionOk="0">
                  <a:moveTo>
                    <a:pt x="369" y="0"/>
                  </a:moveTo>
                  <a:cubicBezTo>
                    <a:pt x="295" y="0"/>
                    <a:pt x="220" y="25"/>
                    <a:pt x="159" y="76"/>
                  </a:cubicBezTo>
                  <a:cubicBezTo>
                    <a:pt x="20" y="190"/>
                    <a:pt x="0" y="397"/>
                    <a:pt x="116" y="538"/>
                  </a:cubicBezTo>
                  <a:cubicBezTo>
                    <a:pt x="138" y="563"/>
                    <a:pt x="2201" y="3045"/>
                    <a:pt x="5162" y="5443"/>
                  </a:cubicBezTo>
                  <a:cubicBezTo>
                    <a:pt x="8985" y="8541"/>
                    <a:pt x="12486" y="10109"/>
                    <a:pt x="15581" y="10109"/>
                  </a:cubicBezTo>
                  <a:cubicBezTo>
                    <a:pt x="15729" y="10109"/>
                    <a:pt x="15876" y="10105"/>
                    <a:pt x="16023" y="10098"/>
                  </a:cubicBezTo>
                  <a:cubicBezTo>
                    <a:pt x="16030" y="10098"/>
                    <a:pt x="16038" y="10097"/>
                    <a:pt x="16045" y="10097"/>
                  </a:cubicBezTo>
                  <a:cubicBezTo>
                    <a:pt x="16216" y="10077"/>
                    <a:pt x="16341" y="9928"/>
                    <a:pt x="16331" y="9754"/>
                  </a:cubicBezTo>
                  <a:cubicBezTo>
                    <a:pt x="16323" y="9579"/>
                    <a:pt x="16177" y="9441"/>
                    <a:pt x="16004" y="9441"/>
                  </a:cubicBezTo>
                  <a:cubicBezTo>
                    <a:pt x="15999" y="9441"/>
                    <a:pt x="15993" y="9442"/>
                    <a:pt x="15988" y="9442"/>
                  </a:cubicBezTo>
                  <a:cubicBezTo>
                    <a:pt x="15855" y="9448"/>
                    <a:pt x="15722" y="9452"/>
                    <a:pt x="15588" y="9452"/>
                  </a:cubicBezTo>
                  <a:cubicBezTo>
                    <a:pt x="8430" y="9452"/>
                    <a:pt x="700" y="214"/>
                    <a:pt x="621" y="119"/>
                  </a:cubicBezTo>
                  <a:cubicBezTo>
                    <a:pt x="557" y="41"/>
                    <a:pt x="463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72"/>
            <p:cNvSpPr/>
            <p:nvPr/>
          </p:nvSpPr>
          <p:spPr>
            <a:xfrm>
              <a:off x="2283641" y="2641372"/>
              <a:ext cx="187420" cy="80118"/>
            </a:xfrm>
            <a:custGeom>
              <a:avLst/>
              <a:gdLst/>
              <a:ahLst/>
              <a:cxnLst/>
              <a:rect l="l" t="t" r="r" b="b"/>
              <a:pathLst>
                <a:path w="10190" h="4356" extrusionOk="0">
                  <a:moveTo>
                    <a:pt x="371" y="0"/>
                  </a:moveTo>
                  <a:cubicBezTo>
                    <a:pt x="273" y="0"/>
                    <a:pt x="176" y="44"/>
                    <a:pt x="112" y="127"/>
                  </a:cubicBezTo>
                  <a:cubicBezTo>
                    <a:pt x="1" y="270"/>
                    <a:pt x="27" y="477"/>
                    <a:pt x="170" y="588"/>
                  </a:cubicBezTo>
                  <a:cubicBezTo>
                    <a:pt x="376" y="751"/>
                    <a:pt x="5043" y="4356"/>
                    <a:pt x="9086" y="4356"/>
                  </a:cubicBezTo>
                  <a:cubicBezTo>
                    <a:pt x="9322" y="4356"/>
                    <a:pt x="9556" y="4344"/>
                    <a:pt x="9788" y="4317"/>
                  </a:cubicBezTo>
                  <a:cubicBezTo>
                    <a:pt x="9818" y="4313"/>
                    <a:pt x="9848" y="4310"/>
                    <a:pt x="9882" y="4303"/>
                  </a:cubicBezTo>
                  <a:cubicBezTo>
                    <a:pt x="10062" y="4279"/>
                    <a:pt x="10189" y="4114"/>
                    <a:pt x="10167" y="3934"/>
                  </a:cubicBezTo>
                  <a:cubicBezTo>
                    <a:pt x="10145" y="3772"/>
                    <a:pt x="10009" y="3649"/>
                    <a:pt x="9848" y="3649"/>
                  </a:cubicBezTo>
                  <a:cubicBezTo>
                    <a:pt x="9831" y="3649"/>
                    <a:pt x="9815" y="3650"/>
                    <a:pt x="9798" y="3652"/>
                  </a:cubicBezTo>
                  <a:cubicBezTo>
                    <a:pt x="9769" y="3655"/>
                    <a:pt x="9742" y="3660"/>
                    <a:pt x="9716" y="3662"/>
                  </a:cubicBezTo>
                  <a:cubicBezTo>
                    <a:pt x="9510" y="3686"/>
                    <a:pt x="9301" y="3697"/>
                    <a:pt x="9089" y="3697"/>
                  </a:cubicBezTo>
                  <a:cubicBezTo>
                    <a:pt x="5269" y="3697"/>
                    <a:pt x="622" y="108"/>
                    <a:pt x="573" y="70"/>
                  </a:cubicBezTo>
                  <a:cubicBezTo>
                    <a:pt x="513" y="23"/>
                    <a:pt x="442" y="0"/>
                    <a:pt x="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72"/>
            <p:cNvSpPr/>
            <p:nvPr/>
          </p:nvSpPr>
          <p:spPr>
            <a:xfrm>
              <a:off x="2271704" y="2000910"/>
              <a:ext cx="187420" cy="80118"/>
            </a:xfrm>
            <a:custGeom>
              <a:avLst/>
              <a:gdLst/>
              <a:ahLst/>
              <a:cxnLst/>
              <a:rect l="l" t="t" r="r" b="b"/>
              <a:pathLst>
                <a:path w="10190" h="4356" extrusionOk="0">
                  <a:moveTo>
                    <a:pt x="370" y="1"/>
                  </a:moveTo>
                  <a:cubicBezTo>
                    <a:pt x="273" y="1"/>
                    <a:pt x="176" y="44"/>
                    <a:pt x="112" y="127"/>
                  </a:cubicBezTo>
                  <a:cubicBezTo>
                    <a:pt x="1" y="270"/>
                    <a:pt x="26" y="477"/>
                    <a:pt x="169" y="589"/>
                  </a:cubicBezTo>
                  <a:cubicBezTo>
                    <a:pt x="377" y="752"/>
                    <a:pt x="5043" y="4355"/>
                    <a:pt x="9085" y="4355"/>
                  </a:cubicBezTo>
                  <a:cubicBezTo>
                    <a:pt x="9322" y="4355"/>
                    <a:pt x="9556" y="4343"/>
                    <a:pt x="9787" y="4317"/>
                  </a:cubicBezTo>
                  <a:cubicBezTo>
                    <a:pt x="9817" y="4314"/>
                    <a:pt x="9847" y="4310"/>
                    <a:pt x="9882" y="4303"/>
                  </a:cubicBezTo>
                  <a:cubicBezTo>
                    <a:pt x="10062" y="4280"/>
                    <a:pt x="10189" y="4115"/>
                    <a:pt x="10166" y="3935"/>
                  </a:cubicBezTo>
                  <a:cubicBezTo>
                    <a:pt x="10146" y="3773"/>
                    <a:pt x="10009" y="3648"/>
                    <a:pt x="9847" y="3648"/>
                  </a:cubicBezTo>
                  <a:cubicBezTo>
                    <a:pt x="9831" y="3648"/>
                    <a:pt x="9814" y="3649"/>
                    <a:pt x="9797" y="3652"/>
                  </a:cubicBezTo>
                  <a:cubicBezTo>
                    <a:pt x="9769" y="3656"/>
                    <a:pt x="9743" y="3659"/>
                    <a:pt x="9716" y="3663"/>
                  </a:cubicBezTo>
                  <a:cubicBezTo>
                    <a:pt x="9511" y="3687"/>
                    <a:pt x="9302" y="3698"/>
                    <a:pt x="9091" y="3698"/>
                  </a:cubicBezTo>
                  <a:cubicBezTo>
                    <a:pt x="5270" y="3698"/>
                    <a:pt x="623" y="109"/>
                    <a:pt x="573" y="69"/>
                  </a:cubicBezTo>
                  <a:cubicBezTo>
                    <a:pt x="513" y="23"/>
                    <a:pt x="441" y="1"/>
                    <a:pt x="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72"/>
            <p:cNvSpPr/>
            <p:nvPr/>
          </p:nvSpPr>
          <p:spPr>
            <a:xfrm>
              <a:off x="2458692" y="1892590"/>
              <a:ext cx="278738" cy="1073552"/>
            </a:xfrm>
            <a:custGeom>
              <a:avLst/>
              <a:gdLst/>
              <a:ahLst/>
              <a:cxnLst/>
              <a:rect l="l" t="t" r="r" b="b"/>
              <a:pathLst>
                <a:path w="15155" h="58369" extrusionOk="0">
                  <a:moveTo>
                    <a:pt x="0" y="0"/>
                  </a:moveTo>
                  <a:cubicBezTo>
                    <a:pt x="0" y="0"/>
                    <a:pt x="1532" y="6661"/>
                    <a:pt x="1325" y="12388"/>
                  </a:cubicBezTo>
                  <a:cubicBezTo>
                    <a:pt x="1116" y="18119"/>
                    <a:pt x="1482" y="31912"/>
                    <a:pt x="2034" y="38513"/>
                  </a:cubicBezTo>
                  <a:cubicBezTo>
                    <a:pt x="2662" y="46028"/>
                    <a:pt x="3325" y="52832"/>
                    <a:pt x="2363" y="57347"/>
                  </a:cubicBezTo>
                  <a:cubicBezTo>
                    <a:pt x="2249" y="57884"/>
                    <a:pt x="2708" y="58171"/>
                    <a:pt x="3506" y="58294"/>
                  </a:cubicBezTo>
                  <a:cubicBezTo>
                    <a:pt x="3841" y="58346"/>
                    <a:pt x="4237" y="58369"/>
                    <a:pt x="4674" y="58369"/>
                  </a:cubicBezTo>
                  <a:cubicBezTo>
                    <a:pt x="7173" y="58369"/>
                    <a:pt x="11040" y="57626"/>
                    <a:pt x="12946" y="57347"/>
                  </a:cubicBezTo>
                  <a:cubicBezTo>
                    <a:pt x="15154" y="57021"/>
                    <a:pt x="12326" y="38855"/>
                    <a:pt x="11998" y="32501"/>
                  </a:cubicBezTo>
                  <a:cubicBezTo>
                    <a:pt x="11671" y="26150"/>
                    <a:pt x="12327" y="7141"/>
                    <a:pt x="10027" y="4106"/>
                  </a:cubicBezTo>
                  <a:cubicBezTo>
                    <a:pt x="8225" y="1727"/>
                    <a:pt x="3081" y="554"/>
                    <a:pt x="946" y="158"/>
                  </a:cubicBezTo>
                  <a:cubicBezTo>
                    <a:pt x="359" y="5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72"/>
            <p:cNvSpPr/>
            <p:nvPr/>
          </p:nvSpPr>
          <p:spPr>
            <a:xfrm>
              <a:off x="2524356" y="1951854"/>
              <a:ext cx="357679" cy="797021"/>
            </a:xfrm>
            <a:custGeom>
              <a:avLst/>
              <a:gdLst/>
              <a:ahLst/>
              <a:cxnLst/>
              <a:rect l="l" t="t" r="r" b="b"/>
              <a:pathLst>
                <a:path w="19447" h="43334" extrusionOk="0">
                  <a:moveTo>
                    <a:pt x="4287" y="1"/>
                  </a:moveTo>
                  <a:cubicBezTo>
                    <a:pt x="3552" y="1"/>
                    <a:pt x="2809" y="215"/>
                    <a:pt x="2157" y="663"/>
                  </a:cubicBezTo>
                  <a:cubicBezTo>
                    <a:pt x="438" y="1841"/>
                    <a:pt x="0" y="4187"/>
                    <a:pt x="1178" y="5904"/>
                  </a:cubicBezTo>
                  <a:lnTo>
                    <a:pt x="1180" y="5909"/>
                  </a:lnTo>
                  <a:cubicBezTo>
                    <a:pt x="3500" y="8509"/>
                    <a:pt x="5519" y="11967"/>
                    <a:pt x="7358" y="15265"/>
                  </a:cubicBezTo>
                  <a:cubicBezTo>
                    <a:pt x="8268" y="16899"/>
                    <a:pt x="9296" y="18757"/>
                    <a:pt x="10067" y="20395"/>
                  </a:cubicBezTo>
                  <a:cubicBezTo>
                    <a:pt x="10648" y="21626"/>
                    <a:pt x="11167" y="22870"/>
                    <a:pt x="11613" y="24129"/>
                  </a:cubicBezTo>
                  <a:cubicBezTo>
                    <a:pt x="11653" y="24235"/>
                    <a:pt x="11689" y="24339"/>
                    <a:pt x="11726" y="24446"/>
                  </a:cubicBezTo>
                  <a:cubicBezTo>
                    <a:pt x="11706" y="24522"/>
                    <a:pt x="11686" y="24597"/>
                    <a:pt x="11667" y="24674"/>
                  </a:cubicBezTo>
                  <a:cubicBezTo>
                    <a:pt x="11617" y="24864"/>
                    <a:pt x="11563" y="25054"/>
                    <a:pt x="11506" y="25246"/>
                  </a:cubicBezTo>
                  <a:cubicBezTo>
                    <a:pt x="11307" y="25930"/>
                    <a:pt x="11078" y="26620"/>
                    <a:pt x="10832" y="27310"/>
                  </a:cubicBezTo>
                  <a:cubicBezTo>
                    <a:pt x="10339" y="28690"/>
                    <a:pt x="9764" y="30066"/>
                    <a:pt x="9136" y="31424"/>
                  </a:cubicBezTo>
                  <a:cubicBezTo>
                    <a:pt x="8821" y="32104"/>
                    <a:pt x="8487" y="32780"/>
                    <a:pt x="8145" y="33452"/>
                  </a:cubicBezTo>
                  <a:cubicBezTo>
                    <a:pt x="7796" y="34120"/>
                    <a:pt x="7443" y="34789"/>
                    <a:pt x="7071" y="35450"/>
                  </a:cubicBezTo>
                  <a:cubicBezTo>
                    <a:pt x="6329" y="36772"/>
                    <a:pt x="5538" y="38076"/>
                    <a:pt x="4702" y="39356"/>
                  </a:cubicBezTo>
                  <a:lnTo>
                    <a:pt x="4695" y="39367"/>
                  </a:lnTo>
                  <a:cubicBezTo>
                    <a:pt x="3997" y="40431"/>
                    <a:pt x="4185" y="41873"/>
                    <a:pt x="5179" y="42721"/>
                  </a:cubicBezTo>
                  <a:cubicBezTo>
                    <a:pt x="5662" y="43133"/>
                    <a:pt x="6253" y="43334"/>
                    <a:pt x="6841" y="43334"/>
                  </a:cubicBezTo>
                  <a:cubicBezTo>
                    <a:pt x="7566" y="43334"/>
                    <a:pt x="8287" y="43028"/>
                    <a:pt x="8794" y="42434"/>
                  </a:cubicBezTo>
                  <a:cubicBezTo>
                    <a:pt x="9858" y="41187"/>
                    <a:pt x="10882" y="39899"/>
                    <a:pt x="11868" y="38575"/>
                  </a:cubicBezTo>
                  <a:cubicBezTo>
                    <a:pt x="12363" y="37914"/>
                    <a:pt x="12840" y="37238"/>
                    <a:pt x="13312" y="36557"/>
                  </a:cubicBezTo>
                  <a:cubicBezTo>
                    <a:pt x="13778" y="35871"/>
                    <a:pt x="14242" y="35178"/>
                    <a:pt x="14685" y="34472"/>
                  </a:cubicBezTo>
                  <a:cubicBezTo>
                    <a:pt x="15575" y="33060"/>
                    <a:pt x="16414" y="31604"/>
                    <a:pt x="17188" y="30088"/>
                  </a:cubicBezTo>
                  <a:cubicBezTo>
                    <a:pt x="17574" y="29331"/>
                    <a:pt x="17944" y="28557"/>
                    <a:pt x="18293" y="27757"/>
                  </a:cubicBezTo>
                  <a:cubicBezTo>
                    <a:pt x="18469" y="27360"/>
                    <a:pt x="18637" y="26952"/>
                    <a:pt x="18801" y="26532"/>
                  </a:cubicBezTo>
                  <a:cubicBezTo>
                    <a:pt x="18884" y="26323"/>
                    <a:pt x="18964" y="26110"/>
                    <a:pt x="19044" y="25888"/>
                  </a:cubicBezTo>
                  <a:cubicBezTo>
                    <a:pt x="19084" y="25777"/>
                    <a:pt x="19123" y="25662"/>
                    <a:pt x="19163" y="25545"/>
                  </a:cubicBezTo>
                  <a:lnTo>
                    <a:pt x="19223" y="25360"/>
                  </a:lnTo>
                  <a:lnTo>
                    <a:pt x="19256" y="25260"/>
                  </a:lnTo>
                  <a:lnTo>
                    <a:pt x="19272" y="25203"/>
                  </a:lnTo>
                  <a:lnTo>
                    <a:pt x="19295" y="25122"/>
                  </a:lnTo>
                  <a:cubicBezTo>
                    <a:pt x="19446" y="24488"/>
                    <a:pt x="19436" y="23791"/>
                    <a:pt x="19229" y="23126"/>
                  </a:cubicBezTo>
                  <a:lnTo>
                    <a:pt x="19227" y="23119"/>
                  </a:lnTo>
                  <a:cubicBezTo>
                    <a:pt x="18584" y="21067"/>
                    <a:pt x="17786" y="19080"/>
                    <a:pt x="16889" y="17178"/>
                  </a:cubicBezTo>
                  <a:cubicBezTo>
                    <a:pt x="15991" y="15272"/>
                    <a:pt x="14995" y="13450"/>
                    <a:pt x="13956" y="11689"/>
                  </a:cubicBezTo>
                  <a:cubicBezTo>
                    <a:pt x="12915" y="9929"/>
                    <a:pt x="11828" y="8227"/>
                    <a:pt x="10726" y="6561"/>
                  </a:cubicBezTo>
                  <a:cubicBezTo>
                    <a:pt x="9625" y="4895"/>
                    <a:pt x="8510" y="3260"/>
                    <a:pt x="7397" y="1640"/>
                  </a:cubicBezTo>
                  <a:cubicBezTo>
                    <a:pt x="6667" y="573"/>
                    <a:pt x="5487" y="1"/>
                    <a:pt x="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72"/>
            <p:cNvSpPr/>
            <p:nvPr/>
          </p:nvSpPr>
          <p:spPr>
            <a:xfrm>
              <a:off x="2737959" y="2380957"/>
              <a:ext cx="60456" cy="24720"/>
            </a:xfrm>
            <a:custGeom>
              <a:avLst/>
              <a:gdLst/>
              <a:ahLst/>
              <a:cxnLst/>
              <a:rect l="l" t="t" r="r" b="b"/>
              <a:pathLst>
                <a:path w="3287" h="1344" extrusionOk="0">
                  <a:moveTo>
                    <a:pt x="3009" y="0"/>
                  </a:moveTo>
                  <a:cubicBezTo>
                    <a:pt x="3007" y="0"/>
                    <a:pt x="3005" y="0"/>
                    <a:pt x="3003" y="0"/>
                  </a:cubicBezTo>
                  <a:cubicBezTo>
                    <a:pt x="1985" y="58"/>
                    <a:pt x="685" y="524"/>
                    <a:pt x="0" y="799"/>
                  </a:cubicBezTo>
                  <a:cubicBezTo>
                    <a:pt x="39" y="906"/>
                    <a:pt x="74" y="1010"/>
                    <a:pt x="113" y="1116"/>
                  </a:cubicBezTo>
                  <a:cubicBezTo>
                    <a:pt x="93" y="1193"/>
                    <a:pt x="73" y="1268"/>
                    <a:pt x="54" y="1343"/>
                  </a:cubicBezTo>
                  <a:cubicBezTo>
                    <a:pt x="657" y="1099"/>
                    <a:pt x="2024" y="584"/>
                    <a:pt x="3032" y="527"/>
                  </a:cubicBezTo>
                  <a:cubicBezTo>
                    <a:pt x="3177" y="517"/>
                    <a:pt x="3287" y="394"/>
                    <a:pt x="3279" y="249"/>
                  </a:cubicBezTo>
                  <a:cubicBezTo>
                    <a:pt x="3270" y="108"/>
                    <a:pt x="3148" y="0"/>
                    <a:pt x="30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72"/>
            <p:cNvSpPr/>
            <p:nvPr/>
          </p:nvSpPr>
          <p:spPr>
            <a:xfrm>
              <a:off x="2746236" y="2357836"/>
              <a:ext cx="38532" cy="42634"/>
            </a:xfrm>
            <a:custGeom>
              <a:avLst/>
              <a:gdLst/>
              <a:ahLst/>
              <a:cxnLst/>
              <a:rect l="l" t="t" r="r" b="b"/>
              <a:pathLst>
                <a:path w="2095" h="2318" extrusionOk="0">
                  <a:moveTo>
                    <a:pt x="1806" y="0"/>
                  </a:moveTo>
                  <a:cubicBezTo>
                    <a:pt x="1740" y="0"/>
                    <a:pt x="1673" y="26"/>
                    <a:pt x="1622" y="76"/>
                  </a:cubicBezTo>
                  <a:cubicBezTo>
                    <a:pt x="1574" y="123"/>
                    <a:pt x="437" y="1259"/>
                    <a:pt x="71" y="1930"/>
                  </a:cubicBezTo>
                  <a:cubicBezTo>
                    <a:pt x="1" y="2057"/>
                    <a:pt x="48" y="2216"/>
                    <a:pt x="174" y="2286"/>
                  </a:cubicBezTo>
                  <a:cubicBezTo>
                    <a:pt x="214" y="2307"/>
                    <a:pt x="257" y="2317"/>
                    <a:pt x="300" y="2317"/>
                  </a:cubicBezTo>
                  <a:cubicBezTo>
                    <a:pt x="392" y="2317"/>
                    <a:pt x="481" y="2267"/>
                    <a:pt x="528" y="2181"/>
                  </a:cubicBezTo>
                  <a:cubicBezTo>
                    <a:pt x="857" y="1578"/>
                    <a:pt x="1980" y="458"/>
                    <a:pt x="1990" y="448"/>
                  </a:cubicBezTo>
                  <a:cubicBezTo>
                    <a:pt x="2094" y="345"/>
                    <a:pt x="2094" y="179"/>
                    <a:pt x="1993" y="78"/>
                  </a:cubicBezTo>
                  <a:cubicBezTo>
                    <a:pt x="1941" y="26"/>
                    <a:pt x="1874" y="0"/>
                    <a:pt x="18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72"/>
            <p:cNvSpPr/>
            <p:nvPr/>
          </p:nvSpPr>
          <p:spPr>
            <a:xfrm>
              <a:off x="2567875" y="2668815"/>
              <a:ext cx="116866" cy="117786"/>
            </a:xfrm>
            <a:custGeom>
              <a:avLst/>
              <a:gdLst/>
              <a:ahLst/>
              <a:cxnLst/>
              <a:rect l="l" t="t" r="r" b="b"/>
              <a:pathLst>
                <a:path w="6354" h="6404" extrusionOk="0">
                  <a:moveTo>
                    <a:pt x="2665" y="1"/>
                  </a:moveTo>
                  <a:cubicBezTo>
                    <a:pt x="2665" y="1"/>
                    <a:pt x="1308" y="1056"/>
                    <a:pt x="514" y="1684"/>
                  </a:cubicBezTo>
                  <a:cubicBezTo>
                    <a:pt x="35" y="2062"/>
                    <a:pt x="1" y="2780"/>
                    <a:pt x="450" y="3193"/>
                  </a:cubicBezTo>
                  <a:cubicBezTo>
                    <a:pt x="459" y="3200"/>
                    <a:pt x="464" y="3206"/>
                    <a:pt x="472" y="3213"/>
                  </a:cubicBezTo>
                  <a:lnTo>
                    <a:pt x="4014" y="6404"/>
                  </a:lnTo>
                  <a:cubicBezTo>
                    <a:pt x="5573" y="5829"/>
                    <a:pt x="6354" y="2635"/>
                    <a:pt x="6354" y="2635"/>
                  </a:cubicBezTo>
                  <a:cubicBezTo>
                    <a:pt x="5579" y="1221"/>
                    <a:pt x="4465" y="204"/>
                    <a:pt x="266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72"/>
            <p:cNvSpPr/>
            <p:nvPr/>
          </p:nvSpPr>
          <p:spPr>
            <a:xfrm>
              <a:off x="2556287" y="2271589"/>
              <a:ext cx="92974" cy="211734"/>
            </a:xfrm>
            <a:custGeom>
              <a:avLst/>
              <a:gdLst/>
              <a:ahLst/>
              <a:cxnLst/>
              <a:rect l="l" t="t" r="r" b="b"/>
              <a:pathLst>
                <a:path w="5055" h="11512" extrusionOk="0">
                  <a:moveTo>
                    <a:pt x="413" y="1"/>
                  </a:moveTo>
                  <a:cubicBezTo>
                    <a:pt x="391" y="1"/>
                    <a:pt x="368" y="3"/>
                    <a:pt x="345" y="7"/>
                  </a:cubicBezTo>
                  <a:cubicBezTo>
                    <a:pt x="136" y="47"/>
                    <a:pt x="0" y="247"/>
                    <a:pt x="37" y="455"/>
                  </a:cubicBezTo>
                  <a:cubicBezTo>
                    <a:pt x="99" y="778"/>
                    <a:pt x="1536" y="8429"/>
                    <a:pt x="4351" y="11393"/>
                  </a:cubicBezTo>
                  <a:cubicBezTo>
                    <a:pt x="4427" y="11473"/>
                    <a:pt x="4527" y="11511"/>
                    <a:pt x="4628" y="11511"/>
                  </a:cubicBezTo>
                  <a:cubicBezTo>
                    <a:pt x="4723" y="11511"/>
                    <a:pt x="4819" y="11476"/>
                    <a:pt x="4893" y="11404"/>
                  </a:cubicBezTo>
                  <a:cubicBezTo>
                    <a:pt x="5047" y="11258"/>
                    <a:pt x="5055" y="11016"/>
                    <a:pt x="4907" y="10862"/>
                  </a:cubicBezTo>
                  <a:cubicBezTo>
                    <a:pt x="2247" y="8066"/>
                    <a:pt x="807" y="392"/>
                    <a:pt x="793" y="314"/>
                  </a:cubicBezTo>
                  <a:cubicBezTo>
                    <a:pt x="757" y="130"/>
                    <a:pt x="596" y="1"/>
                    <a:pt x="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72"/>
            <p:cNvSpPr/>
            <p:nvPr/>
          </p:nvSpPr>
          <p:spPr>
            <a:xfrm>
              <a:off x="2458692" y="1892590"/>
              <a:ext cx="84826" cy="1072191"/>
            </a:xfrm>
            <a:custGeom>
              <a:avLst/>
              <a:gdLst/>
              <a:ahLst/>
              <a:cxnLst/>
              <a:rect l="l" t="t" r="r" b="b"/>
              <a:pathLst>
                <a:path w="4612" h="58295" extrusionOk="0">
                  <a:moveTo>
                    <a:pt x="0" y="0"/>
                  </a:moveTo>
                  <a:cubicBezTo>
                    <a:pt x="0" y="0"/>
                    <a:pt x="1532" y="6661"/>
                    <a:pt x="1325" y="12388"/>
                  </a:cubicBezTo>
                  <a:cubicBezTo>
                    <a:pt x="1116" y="18119"/>
                    <a:pt x="1482" y="31912"/>
                    <a:pt x="2034" y="38513"/>
                  </a:cubicBezTo>
                  <a:cubicBezTo>
                    <a:pt x="2662" y="46028"/>
                    <a:pt x="3325" y="52832"/>
                    <a:pt x="2363" y="57347"/>
                  </a:cubicBezTo>
                  <a:cubicBezTo>
                    <a:pt x="2249" y="57884"/>
                    <a:pt x="2708" y="58171"/>
                    <a:pt x="3506" y="58294"/>
                  </a:cubicBezTo>
                  <a:cubicBezTo>
                    <a:pt x="4611" y="53357"/>
                    <a:pt x="2997" y="37850"/>
                    <a:pt x="2713" y="34721"/>
                  </a:cubicBezTo>
                  <a:cubicBezTo>
                    <a:pt x="2404" y="31360"/>
                    <a:pt x="2201" y="20017"/>
                    <a:pt x="2291" y="12407"/>
                  </a:cubicBezTo>
                  <a:cubicBezTo>
                    <a:pt x="2363" y="6545"/>
                    <a:pt x="1395" y="1958"/>
                    <a:pt x="946" y="158"/>
                  </a:cubicBezTo>
                  <a:cubicBezTo>
                    <a:pt x="359" y="5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72"/>
            <p:cNvSpPr/>
            <p:nvPr/>
          </p:nvSpPr>
          <p:spPr>
            <a:xfrm>
              <a:off x="2505172" y="1942235"/>
              <a:ext cx="26393" cy="587438"/>
            </a:xfrm>
            <a:custGeom>
              <a:avLst/>
              <a:gdLst/>
              <a:ahLst/>
              <a:cxnLst/>
              <a:rect l="l" t="t" r="r" b="b"/>
              <a:pathLst>
                <a:path w="1435" h="31939" extrusionOk="0">
                  <a:moveTo>
                    <a:pt x="219" y="0"/>
                  </a:moveTo>
                  <a:cubicBezTo>
                    <a:pt x="217" y="0"/>
                    <a:pt x="215" y="0"/>
                    <a:pt x="214" y="0"/>
                  </a:cubicBezTo>
                  <a:cubicBezTo>
                    <a:pt x="93" y="7"/>
                    <a:pt x="0" y="110"/>
                    <a:pt x="6" y="232"/>
                  </a:cubicBezTo>
                  <a:cubicBezTo>
                    <a:pt x="15" y="426"/>
                    <a:pt x="994" y="19768"/>
                    <a:pt x="913" y="31718"/>
                  </a:cubicBezTo>
                  <a:cubicBezTo>
                    <a:pt x="913" y="31839"/>
                    <a:pt x="1009" y="31939"/>
                    <a:pt x="1133" y="31939"/>
                  </a:cubicBezTo>
                  <a:cubicBezTo>
                    <a:pt x="1255" y="31939"/>
                    <a:pt x="1351" y="31841"/>
                    <a:pt x="1352" y="31720"/>
                  </a:cubicBezTo>
                  <a:cubicBezTo>
                    <a:pt x="1435" y="19756"/>
                    <a:pt x="455" y="403"/>
                    <a:pt x="444" y="207"/>
                  </a:cubicBezTo>
                  <a:cubicBezTo>
                    <a:pt x="437" y="91"/>
                    <a:pt x="337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72"/>
            <p:cNvSpPr/>
            <p:nvPr/>
          </p:nvSpPr>
          <p:spPr>
            <a:xfrm>
              <a:off x="2536128" y="2698778"/>
              <a:ext cx="130973" cy="119294"/>
            </a:xfrm>
            <a:custGeom>
              <a:avLst/>
              <a:gdLst/>
              <a:ahLst/>
              <a:cxnLst/>
              <a:rect l="l" t="t" r="r" b="b"/>
              <a:pathLst>
                <a:path w="7121" h="6486" extrusionOk="0">
                  <a:moveTo>
                    <a:pt x="427" y="1"/>
                  </a:moveTo>
                  <a:cubicBezTo>
                    <a:pt x="323" y="1"/>
                    <a:pt x="220" y="43"/>
                    <a:pt x="144" y="127"/>
                  </a:cubicBezTo>
                  <a:cubicBezTo>
                    <a:pt x="1" y="284"/>
                    <a:pt x="12" y="526"/>
                    <a:pt x="168" y="669"/>
                  </a:cubicBezTo>
                  <a:lnTo>
                    <a:pt x="6437" y="6385"/>
                  </a:lnTo>
                  <a:cubicBezTo>
                    <a:pt x="6509" y="6454"/>
                    <a:pt x="6601" y="6485"/>
                    <a:pt x="6694" y="6485"/>
                  </a:cubicBezTo>
                  <a:cubicBezTo>
                    <a:pt x="6797" y="6485"/>
                    <a:pt x="6900" y="6444"/>
                    <a:pt x="6977" y="6361"/>
                  </a:cubicBezTo>
                  <a:cubicBezTo>
                    <a:pt x="7120" y="6203"/>
                    <a:pt x="7109" y="5962"/>
                    <a:pt x="6953" y="5819"/>
                  </a:cubicBezTo>
                  <a:lnTo>
                    <a:pt x="684" y="101"/>
                  </a:lnTo>
                  <a:cubicBezTo>
                    <a:pt x="611" y="34"/>
                    <a:pt x="519" y="1"/>
                    <a:pt x="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72"/>
            <p:cNvSpPr/>
            <p:nvPr/>
          </p:nvSpPr>
          <p:spPr>
            <a:xfrm>
              <a:off x="2060933" y="1895920"/>
              <a:ext cx="286114" cy="1077010"/>
            </a:xfrm>
            <a:custGeom>
              <a:avLst/>
              <a:gdLst/>
              <a:ahLst/>
              <a:cxnLst/>
              <a:rect l="l" t="t" r="r" b="b"/>
              <a:pathLst>
                <a:path w="15556" h="58557" extrusionOk="0">
                  <a:moveTo>
                    <a:pt x="11006" y="1"/>
                  </a:moveTo>
                  <a:cubicBezTo>
                    <a:pt x="11006" y="1"/>
                    <a:pt x="10606" y="68"/>
                    <a:pt x="9972" y="220"/>
                  </a:cubicBezTo>
                  <a:cubicBezTo>
                    <a:pt x="8225" y="642"/>
                    <a:pt x="4708" y="1731"/>
                    <a:pt x="3020" y="3958"/>
                  </a:cubicBezTo>
                  <a:cubicBezTo>
                    <a:pt x="722" y="6990"/>
                    <a:pt x="2767" y="26016"/>
                    <a:pt x="2438" y="32370"/>
                  </a:cubicBezTo>
                  <a:cubicBezTo>
                    <a:pt x="2109" y="38723"/>
                    <a:pt x="1" y="57590"/>
                    <a:pt x="3950" y="57993"/>
                  </a:cubicBezTo>
                  <a:cubicBezTo>
                    <a:pt x="6110" y="58215"/>
                    <a:pt x="7671" y="58557"/>
                    <a:pt x="9915" y="58557"/>
                  </a:cubicBezTo>
                  <a:cubicBezTo>
                    <a:pt x="10748" y="58557"/>
                    <a:pt x="11675" y="58510"/>
                    <a:pt x="12761" y="58392"/>
                  </a:cubicBezTo>
                  <a:cubicBezTo>
                    <a:pt x="12946" y="58372"/>
                    <a:pt x="13136" y="58349"/>
                    <a:pt x="13330" y="58326"/>
                  </a:cubicBezTo>
                  <a:cubicBezTo>
                    <a:pt x="15556" y="58049"/>
                    <a:pt x="12725" y="47350"/>
                    <a:pt x="12728" y="38085"/>
                  </a:cubicBezTo>
                  <a:cubicBezTo>
                    <a:pt x="12728" y="31460"/>
                    <a:pt x="12252" y="17840"/>
                    <a:pt x="12045" y="12110"/>
                  </a:cubicBezTo>
                  <a:cubicBezTo>
                    <a:pt x="11836" y="6382"/>
                    <a:pt x="11006" y="1"/>
                    <a:pt x="11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72"/>
            <p:cNvSpPr/>
            <p:nvPr/>
          </p:nvSpPr>
          <p:spPr>
            <a:xfrm>
              <a:off x="2244353" y="1895975"/>
              <a:ext cx="102704" cy="1073938"/>
            </a:xfrm>
            <a:custGeom>
              <a:avLst/>
              <a:gdLst/>
              <a:ahLst/>
              <a:cxnLst/>
              <a:rect l="l" t="t" r="r" b="b"/>
              <a:pathLst>
                <a:path w="5584" h="58390" extrusionOk="0">
                  <a:moveTo>
                    <a:pt x="1034" y="1"/>
                  </a:moveTo>
                  <a:cubicBezTo>
                    <a:pt x="1034" y="1"/>
                    <a:pt x="634" y="67"/>
                    <a:pt x="0" y="218"/>
                  </a:cubicBezTo>
                  <a:cubicBezTo>
                    <a:pt x="219" y="2844"/>
                    <a:pt x="1426" y="17864"/>
                    <a:pt x="1529" y="31001"/>
                  </a:cubicBezTo>
                  <a:cubicBezTo>
                    <a:pt x="1642" y="45455"/>
                    <a:pt x="2672" y="50394"/>
                    <a:pt x="2753" y="54387"/>
                  </a:cubicBezTo>
                  <a:cubicBezTo>
                    <a:pt x="2785" y="55851"/>
                    <a:pt x="2793" y="57229"/>
                    <a:pt x="2789" y="58389"/>
                  </a:cubicBezTo>
                  <a:cubicBezTo>
                    <a:pt x="2974" y="58369"/>
                    <a:pt x="3164" y="58346"/>
                    <a:pt x="3358" y="58323"/>
                  </a:cubicBezTo>
                  <a:cubicBezTo>
                    <a:pt x="5584" y="58046"/>
                    <a:pt x="2753" y="47347"/>
                    <a:pt x="2756" y="38083"/>
                  </a:cubicBezTo>
                  <a:cubicBezTo>
                    <a:pt x="2756" y="31459"/>
                    <a:pt x="2280" y="17838"/>
                    <a:pt x="2073" y="12109"/>
                  </a:cubicBezTo>
                  <a:cubicBezTo>
                    <a:pt x="1864" y="6381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72"/>
            <p:cNvSpPr/>
            <p:nvPr/>
          </p:nvSpPr>
          <p:spPr>
            <a:xfrm>
              <a:off x="2231772" y="1947808"/>
              <a:ext cx="24039" cy="587438"/>
            </a:xfrm>
            <a:custGeom>
              <a:avLst/>
              <a:gdLst/>
              <a:ahLst/>
              <a:cxnLst/>
              <a:rect l="l" t="t" r="r" b="b"/>
              <a:pathLst>
                <a:path w="1307" h="31939" extrusionOk="0">
                  <a:moveTo>
                    <a:pt x="218" y="0"/>
                  </a:moveTo>
                  <a:cubicBezTo>
                    <a:pt x="96" y="0"/>
                    <a:pt x="1" y="99"/>
                    <a:pt x="1" y="221"/>
                  </a:cubicBezTo>
                  <a:cubicBezTo>
                    <a:pt x="2" y="415"/>
                    <a:pt x="109" y="19794"/>
                    <a:pt x="862" y="31734"/>
                  </a:cubicBezTo>
                  <a:cubicBezTo>
                    <a:pt x="869" y="31850"/>
                    <a:pt x="966" y="31939"/>
                    <a:pt x="1080" y="31939"/>
                  </a:cubicBezTo>
                  <a:lnTo>
                    <a:pt x="1095" y="31939"/>
                  </a:lnTo>
                  <a:cubicBezTo>
                    <a:pt x="1216" y="31932"/>
                    <a:pt x="1306" y="31829"/>
                    <a:pt x="1299" y="31707"/>
                  </a:cubicBezTo>
                  <a:cubicBezTo>
                    <a:pt x="547" y="19777"/>
                    <a:pt x="440" y="414"/>
                    <a:pt x="438" y="218"/>
                  </a:cubicBezTo>
                  <a:cubicBezTo>
                    <a:pt x="438" y="96"/>
                    <a:pt x="340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72"/>
            <p:cNvSpPr/>
            <p:nvPr/>
          </p:nvSpPr>
          <p:spPr>
            <a:xfrm>
              <a:off x="2114495" y="2698778"/>
              <a:ext cx="130991" cy="119294"/>
            </a:xfrm>
            <a:custGeom>
              <a:avLst/>
              <a:gdLst/>
              <a:ahLst/>
              <a:cxnLst/>
              <a:rect l="l" t="t" r="r" b="b"/>
              <a:pathLst>
                <a:path w="7122" h="6486" extrusionOk="0">
                  <a:moveTo>
                    <a:pt x="6694" y="1"/>
                  </a:moveTo>
                  <a:cubicBezTo>
                    <a:pt x="6602" y="1"/>
                    <a:pt x="6510" y="34"/>
                    <a:pt x="6437" y="101"/>
                  </a:cubicBezTo>
                  <a:lnTo>
                    <a:pt x="168" y="5819"/>
                  </a:lnTo>
                  <a:cubicBezTo>
                    <a:pt x="12" y="5962"/>
                    <a:pt x="1" y="6205"/>
                    <a:pt x="144" y="6361"/>
                  </a:cubicBezTo>
                  <a:cubicBezTo>
                    <a:pt x="218" y="6442"/>
                    <a:pt x="323" y="6485"/>
                    <a:pt x="427" y="6485"/>
                  </a:cubicBezTo>
                  <a:cubicBezTo>
                    <a:pt x="517" y="6485"/>
                    <a:pt x="610" y="6454"/>
                    <a:pt x="686" y="6385"/>
                  </a:cubicBezTo>
                  <a:lnTo>
                    <a:pt x="6953" y="669"/>
                  </a:lnTo>
                  <a:cubicBezTo>
                    <a:pt x="7110" y="526"/>
                    <a:pt x="7122" y="283"/>
                    <a:pt x="6979" y="127"/>
                  </a:cubicBezTo>
                  <a:cubicBezTo>
                    <a:pt x="6903" y="43"/>
                    <a:pt x="6799" y="1"/>
                    <a:pt x="6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72"/>
            <p:cNvSpPr/>
            <p:nvPr/>
          </p:nvSpPr>
          <p:spPr>
            <a:xfrm>
              <a:off x="1875325" y="1963240"/>
              <a:ext cx="346092" cy="798161"/>
            </a:xfrm>
            <a:custGeom>
              <a:avLst/>
              <a:gdLst/>
              <a:ahLst/>
              <a:cxnLst/>
              <a:rect l="l" t="t" r="r" b="b"/>
              <a:pathLst>
                <a:path w="18817" h="43396" extrusionOk="0">
                  <a:moveTo>
                    <a:pt x="14519" y="1"/>
                  </a:moveTo>
                  <a:cubicBezTo>
                    <a:pt x="13277" y="1"/>
                    <a:pt x="12062" y="614"/>
                    <a:pt x="11342" y="1737"/>
                  </a:cubicBezTo>
                  <a:cubicBezTo>
                    <a:pt x="10279" y="3392"/>
                    <a:pt x="9215" y="5061"/>
                    <a:pt x="8167" y="6760"/>
                  </a:cubicBezTo>
                  <a:cubicBezTo>
                    <a:pt x="7117" y="8460"/>
                    <a:pt x="6086" y="10195"/>
                    <a:pt x="5099" y="11986"/>
                  </a:cubicBezTo>
                  <a:cubicBezTo>
                    <a:pt x="4114" y="13779"/>
                    <a:pt x="3174" y="15631"/>
                    <a:pt x="2336" y="17563"/>
                  </a:cubicBezTo>
                  <a:cubicBezTo>
                    <a:pt x="1498" y="19494"/>
                    <a:pt x="761" y="21503"/>
                    <a:pt x="182" y="23574"/>
                  </a:cubicBezTo>
                  <a:lnTo>
                    <a:pt x="181" y="23581"/>
                  </a:lnTo>
                  <a:cubicBezTo>
                    <a:pt x="1" y="24252"/>
                    <a:pt x="12" y="24947"/>
                    <a:pt x="182" y="25575"/>
                  </a:cubicBezTo>
                  <a:lnTo>
                    <a:pt x="207" y="25657"/>
                  </a:lnTo>
                  <a:lnTo>
                    <a:pt x="225" y="25714"/>
                  </a:lnTo>
                  <a:lnTo>
                    <a:pt x="259" y="25814"/>
                  </a:lnTo>
                  <a:lnTo>
                    <a:pt x="325" y="25996"/>
                  </a:lnTo>
                  <a:cubicBezTo>
                    <a:pt x="368" y="26113"/>
                    <a:pt x="411" y="26227"/>
                    <a:pt x="454" y="26335"/>
                  </a:cubicBezTo>
                  <a:cubicBezTo>
                    <a:pt x="540" y="26553"/>
                    <a:pt x="627" y="26764"/>
                    <a:pt x="717" y="26971"/>
                  </a:cubicBezTo>
                  <a:cubicBezTo>
                    <a:pt x="893" y="27383"/>
                    <a:pt x="1076" y="27786"/>
                    <a:pt x="1262" y="28179"/>
                  </a:cubicBezTo>
                  <a:cubicBezTo>
                    <a:pt x="1635" y="28968"/>
                    <a:pt x="2030" y="29728"/>
                    <a:pt x="2441" y="30475"/>
                  </a:cubicBezTo>
                  <a:cubicBezTo>
                    <a:pt x="3259" y="31965"/>
                    <a:pt x="4144" y="33395"/>
                    <a:pt x="5079" y="34780"/>
                  </a:cubicBezTo>
                  <a:cubicBezTo>
                    <a:pt x="5544" y="35473"/>
                    <a:pt x="6026" y="36148"/>
                    <a:pt x="6514" y="36821"/>
                  </a:cubicBezTo>
                  <a:cubicBezTo>
                    <a:pt x="7007" y="37486"/>
                    <a:pt x="7506" y="38149"/>
                    <a:pt x="8021" y="38793"/>
                  </a:cubicBezTo>
                  <a:cubicBezTo>
                    <a:pt x="9048" y="40087"/>
                    <a:pt x="10111" y="41340"/>
                    <a:pt x="11212" y="42554"/>
                  </a:cubicBezTo>
                  <a:cubicBezTo>
                    <a:pt x="11718" y="43112"/>
                    <a:pt x="12413" y="43396"/>
                    <a:pt x="13111" y="43396"/>
                  </a:cubicBezTo>
                  <a:cubicBezTo>
                    <a:pt x="13726" y="43396"/>
                    <a:pt x="14343" y="43176"/>
                    <a:pt x="14834" y="42730"/>
                  </a:cubicBezTo>
                  <a:cubicBezTo>
                    <a:pt x="15800" y="41852"/>
                    <a:pt x="15943" y="40406"/>
                    <a:pt x="15213" y="39363"/>
                  </a:cubicBezTo>
                  <a:lnTo>
                    <a:pt x="15206" y="39352"/>
                  </a:lnTo>
                  <a:cubicBezTo>
                    <a:pt x="14330" y="38099"/>
                    <a:pt x="13502" y="36819"/>
                    <a:pt x="12718" y="35521"/>
                  </a:cubicBezTo>
                  <a:cubicBezTo>
                    <a:pt x="12324" y="34873"/>
                    <a:pt x="11950" y="34215"/>
                    <a:pt x="11581" y="33557"/>
                  </a:cubicBezTo>
                  <a:cubicBezTo>
                    <a:pt x="11219" y="32895"/>
                    <a:pt x="10864" y="32231"/>
                    <a:pt x="10528" y="31562"/>
                  </a:cubicBezTo>
                  <a:cubicBezTo>
                    <a:pt x="9856" y="30222"/>
                    <a:pt x="9241" y="28866"/>
                    <a:pt x="8705" y="27500"/>
                  </a:cubicBezTo>
                  <a:cubicBezTo>
                    <a:pt x="8436" y="26819"/>
                    <a:pt x="8188" y="26134"/>
                    <a:pt x="7968" y="25458"/>
                  </a:cubicBezTo>
                  <a:cubicBezTo>
                    <a:pt x="7905" y="25269"/>
                    <a:pt x="7847" y="25079"/>
                    <a:pt x="7789" y="24890"/>
                  </a:cubicBezTo>
                  <a:cubicBezTo>
                    <a:pt x="7768" y="24814"/>
                    <a:pt x="7745" y="24740"/>
                    <a:pt x="7724" y="24667"/>
                  </a:cubicBezTo>
                  <a:cubicBezTo>
                    <a:pt x="7756" y="24560"/>
                    <a:pt x="7789" y="24452"/>
                    <a:pt x="7825" y="24347"/>
                  </a:cubicBezTo>
                  <a:cubicBezTo>
                    <a:pt x="8233" y="23074"/>
                    <a:pt x="8713" y="21815"/>
                    <a:pt x="9255" y="20565"/>
                  </a:cubicBezTo>
                  <a:cubicBezTo>
                    <a:pt x="9976" y="18905"/>
                    <a:pt x="10944" y="17016"/>
                    <a:pt x="11804" y="15354"/>
                  </a:cubicBezTo>
                  <a:cubicBezTo>
                    <a:pt x="13540" y="12000"/>
                    <a:pt x="15449" y="8483"/>
                    <a:pt x="17689" y="5812"/>
                  </a:cubicBezTo>
                  <a:lnTo>
                    <a:pt x="17692" y="5807"/>
                  </a:lnTo>
                  <a:cubicBezTo>
                    <a:pt x="18816" y="4054"/>
                    <a:pt x="18304" y="1723"/>
                    <a:pt x="16551" y="599"/>
                  </a:cubicBezTo>
                  <a:cubicBezTo>
                    <a:pt x="15920" y="194"/>
                    <a:pt x="15215" y="1"/>
                    <a:pt x="14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72"/>
            <p:cNvSpPr/>
            <p:nvPr/>
          </p:nvSpPr>
          <p:spPr>
            <a:xfrm>
              <a:off x="1958721" y="2398081"/>
              <a:ext cx="60677" cy="22991"/>
            </a:xfrm>
            <a:custGeom>
              <a:avLst/>
              <a:gdLst/>
              <a:ahLst/>
              <a:cxnLst/>
              <a:rect l="l" t="t" r="r" b="b"/>
              <a:pathLst>
                <a:path w="3299" h="1250" extrusionOk="0">
                  <a:moveTo>
                    <a:pt x="269" y="1"/>
                  </a:moveTo>
                  <a:cubicBezTo>
                    <a:pt x="127" y="1"/>
                    <a:pt x="7" y="113"/>
                    <a:pt x="3" y="257"/>
                  </a:cubicBezTo>
                  <a:cubicBezTo>
                    <a:pt x="0" y="401"/>
                    <a:pt x="115" y="521"/>
                    <a:pt x="259" y="525"/>
                  </a:cubicBezTo>
                  <a:cubicBezTo>
                    <a:pt x="1269" y="550"/>
                    <a:pt x="2653" y="1023"/>
                    <a:pt x="3263" y="1249"/>
                  </a:cubicBezTo>
                  <a:cubicBezTo>
                    <a:pt x="3241" y="1173"/>
                    <a:pt x="3218" y="1099"/>
                    <a:pt x="3197" y="1026"/>
                  </a:cubicBezTo>
                  <a:cubicBezTo>
                    <a:pt x="3230" y="919"/>
                    <a:pt x="3263" y="811"/>
                    <a:pt x="3298" y="706"/>
                  </a:cubicBezTo>
                  <a:cubicBezTo>
                    <a:pt x="2606" y="454"/>
                    <a:pt x="1290" y="28"/>
                    <a:pt x="272" y="1"/>
                  </a:cubicBezTo>
                  <a:cubicBezTo>
                    <a:pt x="271" y="1"/>
                    <a:pt x="270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72"/>
            <p:cNvSpPr/>
            <p:nvPr/>
          </p:nvSpPr>
          <p:spPr>
            <a:xfrm>
              <a:off x="1971504" y="2374501"/>
              <a:ext cx="39581" cy="41751"/>
            </a:xfrm>
            <a:custGeom>
              <a:avLst/>
              <a:gdLst/>
              <a:ahLst/>
              <a:cxnLst/>
              <a:rect l="l" t="t" r="r" b="b"/>
              <a:pathLst>
                <a:path w="2152" h="2270" extrusionOk="0">
                  <a:moveTo>
                    <a:pt x="289" y="1"/>
                  </a:moveTo>
                  <a:cubicBezTo>
                    <a:pt x="219" y="1"/>
                    <a:pt x="150" y="28"/>
                    <a:pt x="99" y="83"/>
                  </a:cubicBezTo>
                  <a:cubicBezTo>
                    <a:pt x="0" y="188"/>
                    <a:pt x="6" y="354"/>
                    <a:pt x="110" y="453"/>
                  </a:cubicBezTo>
                  <a:cubicBezTo>
                    <a:pt x="122" y="464"/>
                    <a:pt x="1279" y="1547"/>
                    <a:pt x="1626" y="2141"/>
                  </a:cubicBezTo>
                  <a:cubicBezTo>
                    <a:pt x="1674" y="2223"/>
                    <a:pt x="1760" y="2270"/>
                    <a:pt x="1849" y="2270"/>
                  </a:cubicBezTo>
                  <a:cubicBezTo>
                    <a:pt x="1853" y="2270"/>
                    <a:pt x="1857" y="2270"/>
                    <a:pt x="1861" y="2269"/>
                  </a:cubicBezTo>
                  <a:cubicBezTo>
                    <a:pt x="1904" y="2268"/>
                    <a:pt x="1947" y="2258"/>
                    <a:pt x="1984" y="2234"/>
                  </a:cubicBezTo>
                  <a:cubicBezTo>
                    <a:pt x="2110" y="2161"/>
                    <a:pt x="2151" y="2000"/>
                    <a:pt x="2077" y="1876"/>
                  </a:cubicBezTo>
                  <a:cubicBezTo>
                    <a:pt x="1691" y="1218"/>
                    <a:pt x="518" y="117"/>
                    <a:pt x="468" y="71"/>
                  </a:cubicBezTo>
                  <a:cubicBezTo>
                    <a:pt x="418" y="24"/>
                    <a:pt x="354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72"/>
            <p:cNvSpPr/>
            <p:nvPr/>
          </p:nvSpPr>
          <p:spPr>
            <a:xfrm>
              <a:off x="2082490" y="2680293"/>
              <a:ext cx="116866" cy="118484"/>
            </a:xfrm>
            <a:custGeom>
              <a:avLst/>
              <a:gdLst/>
              <a:ahLst/>
              <a:cxnLst/>
              <a:rect l="l" t="t" r="r" b="b"/>
              <a:pathLst>
                <a:path w="6354" h="6442" extrusionOk="0">
                  <a:moveTo>
                    <a:pt x="3606" y="0"/>
                  </a:moveTo>
                  <a:cubicBezTo>
                    <a:pt x="1812" y="259"/>
                    <a:pt x="733" y="1310"/>
                    <a:pt x="0" y="2748"/>
                  </a:cubicBezTo>
                  <a:cubicBezTo>
                    <a:pt x="0" y="2748"/>
                    <a:pt x="880" y="5914"/>
                    <a:pt x="2456" y="6442"/>
                  </a:cubicBezTo>
                  <a:lnTo>
                    <a:pt x="5900" y="3143"/>
                  </a:lnTo>
                  <a:cubicBezTo>
                    <a:pt x="5904" y="3135"/>
                    <a:pt x="5911" y="3131"/>
                    <a:pt x="5917" y="3124"/>
                  </a:cubicBezTo>
                  <a:cubicBezTo>
                    <a:pt x="6353" y="2696"/>
                    <a:pt x="6296" y="1980"/>
                    <a:pt x="5807" y="1617"/>
                  </a:cubicBezTo>
                  <a:cubicBezTo>
                    <a:pt x="4994" y="1014"/>
                    <a:pt x="3606" y="0"/>
                    <a:pt x="360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72"/>
            <p:cNvSpPr/>
            <p:nvPr/>
          </p:nvSpPr>
          <p:spPr>
            <a:xfrm>
              <a:off x="2171276" y="1434500"/>
              <a:ext cx="341494" cy="173625"/>
            </a:xfrm>
            <a:custGeom>
              <a:avLst/>
              <a:gdLst/>
              <a:ahLst/>
              <a:cxnLst/>
              <a:rect l="l" t="t" r="r" b="b"/>
              <a:pathLst>
                <a:path w="18567" h="9440" extrusionOk="0">
                  <a:moveTo>
                    <a:pt x="6725" y="0"/>
                  </a:moveTo>
                  <a:cubicBezTo>
                    <a:pt x="6699" y="0"/>
                    <a:pt x="6673" y="1"/>
                    <a:pt x="6646" y="2"/>
                  </a:cubicBezTo>
                  <a:cubicBezTo>
                    <a:pt x="4987" y="72"/>
                    <a:pt x="6076" y="2608"/>
                    <a:pt x="6076" y="2608"/>
                  </a:cubicBezTo>
                  <a:cubicBezTo>
                    <a:pt x="6076" y="2608"/>
                    <a:pt x="4903" y="1117"/>
                    <a:pt x="3519" y="1117"/>
                  </a:cubicBezTo>
                  <a:cubicBezTo>
                    <a:pt x="3492" y="1117"/>
                    <a:pt x="3464" y="1118"/>
                    <a:pt x="3437" y="1119"/>
                  </a:cubicBezTo>
                  <a:cubicBezTo>
                    <a:pt x="2021" y="1179"/>
                    <a:pt x="3287" y="4508"/>
                    <a:pt x="3287" y="4508"/>
                  </a:cubicBezTo>
                  <a:cubicBezTo>
                    <a:pt x="3287" y="4508"/>
                    <a:pt x="2775" y="3825"/>
                    <a:pt x="2009" y="3825"/>
                  </a:cubicBezTo>
                  <a:cubicBezTo>
                    <a:pt x="1762" y="3825"/>
                    <a:pt x="1488" y="3896"/>
                    <a:pt x="1196" y="4085"/>
                  </a:cubicBezTo>
                  <a:cubicBezTo>
                    <a:pt x="0" y="4860"/>
                    <a:pt x="3440" y="8487"/>
                    <a:pt x="3440" y="8487"/>
                  </a:cubicBezTo>
                  <a:lnTo>
                    <a:pt x="17872" y="9439"/>
                  </a:lnTo>
                  <a:cubicBezTo>
                    <a:pt x="17872" y="9439"/>
                    <a:pt x="18567" y="8132"/>
                    <a:pt x="18285" y="6805"/>
                  </a:cubicBezTo>
                  <a:cubicBezTo>
                    <a:pt x="17946" y="5213"/>
                    <a:pt x="16852" y="4964"/>
                    <a:pt x="16852" y="4964"/>
                  </a:cubicBezTo>
                  <a:cubicBezTo>
                    <a:pt x="16852" y="4964"/>
                    <a:pt x="16400" y="2818"/>
                    <a:pt x="14023" y="2114"/>
                  </a:cubicBezTo>
                  <a:cubicBezTo>
                    <a:pt x="13173" y="1863"/>
                    <a:pt x="12277" y="1782"/>
                    <a:pt x="11476" y="1782"/>
                  </a:cubicBezTo>
                  <a:cubicBezTo>
                    <a:pt x="10032" y="1782"/>
                    <a:pt x="8897" y="2044"/>
                    <a:pt x="8897" y="2044"/>
                  </a:cubicBezTo>
                  <a:cubicBezTo>
                    <a:pt x="8897" y="2044"/>
                    <a:pt x="8324" y="0"/>
                    <a:pt x="6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72"/>
            <p:cNvSpPr/>
            <p:nvPr/>
          </p:nvSpPr>
          <p:spPr>
            <a:xfrm>
              <a:off x="2208706" y="1672494"/>
              <a:ext cx="70609" cy="94133"/>
            </a:xfrm>
            <a:custGeom>
              <a:avLst/>
              <a:gdLst/>
              <a:ahLst/>
              <a:cxnLst/>
              <a:rect l="l" t="t" r="r" b="b"/>
              <a:pathLst>
                <a:path w="3839" h="5118" extrusionOk="0">
                  <a:moveTo>
                    <a:pt x="3839" y="4981"/>
                  </a:moveTo>
                  <a:lnTo>
                    <a:pt x="3839" y="4981"/>
                  </a:lnTo>
                  <a:cubicBezTo>
                    <a:pt x="3839" y="4981"/>
                    <a:pt x="3839" y="4981"/>
                    <a:pt x="3839" y="4981"/>
                  </a:cubicBezTo>
                  <a:lnTo>
                    <a:pt x="3839" y="4981"/>
                  </a:lnTo>
                  <a:cubicBezTo>
                    <a:pt x="3839" y="4981"/>
                    <a:pt x="3839" y="4981"/>
                    <a:pt x="3839" y="4981"/>
                  </a:cubicBezTo>
                  <a:cubicBezTo>
                    <a:pt x="3839" y="4981"/>
                    <a:pt x="3839" y="4981"/>
                    <a:pt x="3839" y="4981"/>
                  </a:cubicBezTo>
                  <a:close/>
                  <a:moveTo>
                    <a:pt x="1889" y="1"/>
                  </a:moveTo>
                  <a:cubicBezTo>
                    <a:pt x="1347" y="1"/>
                    <a:pt x="632" y="249"/>
                    <a:pt x="376" y="1466"/>
                  </a:cubicBezTo>
                  <a:cubicBezTo>
                    <a:pt x="0" y="3250"/>
                    <a:pt x="1583" y="5117"/>
                    <a:pt x="3139" y="5117"/>
                  </a:cubicBezTo>
                  <a:cubicBezTo>
                    <a:pt x="3375" y="5117"/>
                    <a:pt x="3611" y="5074"/>
                    <a:pt x="3839" y="4981"/>
                  </a:cubicBezTo>
                  <a:lnTo>
                    <a:pt x="3839" y="4981"/>
                  </a:lnTo>
                  <a:cubicBezTo>
                    <a:pt x="3839" y="4980"/>
                    <a:pt x="3432" y="991"/>
                    <a:pt x="2553" y="119"/>
                  </a:cubicBezTo>
                  <a:cubicBezTo>
                    <a:pt x="2553" y="119"/>
                    <a:pt x="2262" y="1"/>
                    <a:pt x="188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72"/>
            <p:cNvSpPr/>
            <p:nvPr/>
          </p:nvSpPr>
          <p:spPr>
            <a:xfrm>
              <a:off x="2238007" y="1696037"/>
              <a:ext cx="37613" cy="53927"/>
            </a:xfrm>
            <a:custGeom>
              <a:avLst/>
              <a:gdLst/>
              <a:ahLst/>
              <a:cxnLst/>
              <a:rect l="l" t="t" r="r" b="b"/>
              <a:pathLst>
                <a:path w="2045" h="2932" extrusionOk="0">
                  <a:moveTo>
                    <a:pt x="260" y="0"/>
                  </a:moveTo>
                  <a:cubicBezTo>
                    <a:pt x="186" y="0"/>
                    <a:pt x="114" y="36"/>
                    <a:pt x="71" y="102"/>
                  </a:cubicBezTo>
                  <a:cubicBezTo>
                    <a:pt x="1" y="205"/>
                    <a:pt x="29" y="348"/>
                    <a:pt x="134" y="418"/>
                  </a:cubicBezTo>
                  <a:cubicBezTo>
                    <a:pt x="145" y="425"/>
                    <a:pt x="1303" y="1223"/>
                    <a:pt x="1574" y="2743"/>
                  </a:cubicBezTo>
                  <a:cubicBezTo>
                    <a:pt x="1594" y="2850"/>
                    <a:pt x="1687" y="2929"/>
                    <a:pt x="1794" y="2932"/>
                  </a:cubicBezTo>
                  <a:cubicBezTo>
                    <a:pt x="1808" y="2932"/>
                    <a:pt x="1824" y="2929"/>
                    <a:pt x="1837" y="2929"/>
                  </a:cubicBezTo>
                  <a:cubicBezTo>
                    <a:pt x="1961" y="2908"/>
                    <a:pt x="2044" y="2790"/>
                    <a:pt x="2023" y="2665"/>
                  </a:cubicBezTo>
                  <a:cubicBezTo>
                    <a:pt x="1717" y="945"/>
                    <a:pt x="440" y="74"/>
                    <a:pt x="387" y="39"/>
                  </a:cubicBezTo>
                  <a:cubicBezTo>
                    <a:pt x="348" y="13"/>
                    <a:pt x="304" y="0"/>
                    <a:pt x="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72"/>
            <p:cNvSpPr/>
            <p:nvPr/>
          </p:nvSpPr>
          <p:spPr>
            <a:xfrm>
              <a:off x="2233924" y="1715866"/>
              <a:ext cx="31929" cy="13647"/>
            </a:xfrm>
            <a:custGeom>
              <a:avLst/>
              <a:gdLst/>
              <a:ahLst/>
              <a:cxnLst/>
              <a:rect l="l" t="t" r="r" b="b"/>
              <a:pathLst>
                <a:path w="1736" h="742" extrusionOk="0">
                  <a:moveTo>
                    <a:pt x="1298" y="1"/>
                  </a:moveTo>
                  <a:cubicBezTo>
                    <a:pt x="754" y="1"/>
                    <a:pt x="183" y="294"/>
                    <a:pt x="157" y="309"/>
                  </a:cubicBezTo>
                  <a:cubicBezTo>
                    <a:pt x="44" y="368"/>
                    <a:pt x="1" y="505"/>
                    <a:pt x="59" y="618"/>
                  </a:cubicBezTo>
                  <a:cubicBezTo>
                    <a:pt x="100" y="696"/>
                    <a:pt x="177" y="740"/>
                    <a:pt x="257" y="741"/>
                  </a:cubicBezTo>
                  <a:cubicBezTo>
                    <a:pt x="294" y="741"/>
                    <a:pt x="334" y="733"/>
                    <a:pt x="370" y="714"/>
                  </a:cubicBezTo>
                  <a:cubicBezTo>
                    <a:pt x="522" y="636"/>
                    <a:pt x="946" y="458"/>
                    <a:pt x="1297" y="458"/>
                  </a:cubicBezTo>
                  <a:cubicBezTo>
                    <a:pt x="1349" y="458"/>
                    <a:pt x="1399" y="462"/>
                    <a:pt x="1447" y="471"/>
                  </a:cubicBezTo>
                  <a:cubicBezTo>
                    <a:pt x="1460" y="473"/>
                    <a:pt x="1474" y="474"/>
                    <a:pt x="1487" y="474"/>
                  </a:cubicBezTo>
                  <a:cubicBezTo>
                    <a:pt x="1597" y="474"/>
                    <a:pt x="1692" y="398"/>
                    <a:pt x="1714" y="288"/>
                  </a:cubicBezTo>
                  <a:cubicBezTo>
                    <a:pt x="1736" y="163"/>
                    <a:pt x="1653" y="45"/>
                    <a:pt x="1530" y="20"/>
                  </a:cubicBezTo>
                  <a:cubicBezTo>
                    <a:pt x="1454" y="7"/>
                    <a:pt x="1376" y="1"/>
                    <a:pt x="1298" y="1"/>
                  </a:cubicBezTo>
                  <a:close/>
                </a:path>
              </a:pathLst>
            </a:custGeom>
            <a:solidFill>
              <a:srgbClr val="E0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72"/>
            <p:cNvSpPr/>
            <p:nvPr/>
          </p:nvSpPr>
          <p:spPr>
            <a:xfrm>
              <a:off x="2458875" y="1672494"/>
              <a:ext cx="70627" cy="94133"/>
            </a:xfrm>
            <a:custGeom>
              <a:avLst/>
              <a:gdLst/>
              <a:ahLst/>
              <a:cxnLst/>
              <a:rect l="l" t="t" r="r" b="b"/>
              <a:pathLst>
                <a:path w="3840" h="5118" extrusionOk="0">
                  <a:moveTo>
                    <a:pt x="0" y="4981"/>
                  </a:moveTo>
                  <a:lnTo>
                    <a:pt x="0" y="4981"/>
                  </a:lnTo>
                  <a:cubicBezTo>
                    <a:pt x="0" y="4981"/>
                    <a:pt x="0" y="4981"/>
                    <a:pt x="0" y="4981"/>
                  </a:cubicBezTo>
                  <a:lnTo>
                    <a:pt x="0" y="4981"/>
                  </a:lnTo>
                  <a:cubicBezTo>
                    <a:pt x="0" y="4981"/>
                    <a:pt x="0" y="4981"/>
                    <a:pt x="0" y="4981"/>
                  </a:cubicBezTo>
                  <a:close/>
                  <a:moveTo>
                    <a:pt x="1950" y="1"/>
                  </a:moveTo>
                  <a:cubicBezTo>
                    <a:pt x="1577" y="1"/>
                    <a:pt x="1286" y="119"/>
                    <a:pt x="1286" y="119"/>
                  </a:cubicBezTo>
                  <a:cubicBezTo>
                    <a:pt x="408" y="991"/>
                    <a:pt x="3" y="4981"/>
                    <a:pt x="0" y="4981"/>
                  </a:cubicBezTo>
                  <a:cubicBezTo>
                    <a:pt x="0" y="4981"/>
                    <a:pt x="0" y="4981"/>
                    <a:pt x="0" y="4981"/>
                  </a:cubicBezTo>
                  <a:lnTo>
                    <a:pt x="0" y="4981"/>
                  </a:lnTo>
                  <a:cubicBezTo>
                    <a:pt x="228" y="5074"/>
                    <a:pt x="464" y="5117"/>
                    <a:pt x="701" y="5117"/>
                  </a:cubicBezTo>
                  <a:cubicBezTo>
                    <a:pt x="2257" y="5117"/>
                    <a:pt x="3839" y="3250"/>
                    <a:pt x="3464" y="1466"/>
                  </a:cubicBezTo>
                  <a:cubicBezTo>
                    <a:pt x="3208" y="249"/>
                    <a:pt x="2492" y="1"/>
                    <a:pt x="19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72"/>
            <p:cNvSpPr/>
            <p:nvPr/>
          </p:nvSpPr>
          <p:spPr>
            <a:xfrm>
              <a:off x="2462609" y="1696037"/>
              <a:ext cx="37576" cy="53927"/>
            </a:xfrm>
            <a:custGeom>
              <a:avLst/>
              <a:gdLst/>
              <a:ahLst/>
              <a:cxnLst/>
              <a:rect l="l" t="t" r="r" b="b"/>
              <a:pathLst>
                <a:path w="2043" h="2932" extrusionOk="0">
                  <a:moveTo>
                    <a:pt x="1783" y="0"/>
                  </a:moveTo>
                  <a:cubicBezTo>
                    <a:pt x="1739" y="0"/>
                    <a:pt x="1695" y="13"/>
                    <a:pt x="1657" y="39"/>
                  </a:cubicBezTo>
                  <a:cubicBezTo>
                    <a:pt x="1604" y="74"/>
                    <a:pt x="326" y="945"/>
                    <a:pt x="22" y="2665"/>
                  </a:cubicBezTo>
                  <a:cubicBezTo>
                    <a:pt x="0" y="2790"/>
                    <a:pt x="82" y="2908"/>
                    <a:pt x="208" y="2929"/>
                  </a:cubicBezTo>
                  <a:cubicBezTo>
                    <a:pt x="222" y="2929"/>
                    <a:pt x="236" y="2932"/>
                    <a:pt x="251" y="2932"/>
                  </a:cubicBezTo>
                  <a:cubicBezTo>
                    <a:pt x="358" y="2929"/>
                    <a:pt x="451" y="2850"/>
                    <a:pt x="469" y="2743"/>
                  </a:cubicBezTo>
                  <a:cubicBezTo>
                    <a:pt x="740" y="1223"/>
                    <a:pt x="1898" y="425"/>
                    <a:pt x="1911" y="418"/>
                  </a:cubicBezTo>
                  <a:cubicBezTo>
                    <a:pt x="2017" y="348"/>
                    <a:pt x="2043" y="205"/>
                    <a:pt x="1974" y="102"/>
                  </a:cubicBezTo>
                  <a:cubicBezTo>
                    <a:pt x="1930" y="36"/>
                    <a:pt x="1857" y="0"/>
                    <a:pt x="1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72"/>
            <p:cNvSpPr/>
            <p:nvPr/>
          </p:nvSpPr>
          <p:spPr>
            <a:xfrm>
              <a:off x="2472358" y="1715866"/>
              <a:ext cx="31911" cy="13647"/>
            </a:xfrm>
            <a:custGeom>
              <a:avLst/>
              <a:gdLst/>
              <a:ahLst/>
              <a:cxnLst/>
              <a:rect l="l" t="t" r="r" b="b"/>
              <a:pathLst>
                <a:path w="1735" h="742" extrusionOk="0">
                  <a:moveTo>
                    <a:pt x="438" y="1"/>
                  </a:moveTo>
                  <a:cubicBezTo>
                    <a:pt x="360" y="1"/>
                    <a:pt x="282" y="7"/>
                    <a:pt x="207" y="20"/>
                  </a:cubicBezTo>
                  <a:cubicBezTo>
                    <a:pt x="81" y="45"/>
                    <a:pt x="1" y="163"/>
                    <a:pt x="22" y="288"/>
                  </a:cubicBezTo>
                  <a:cubicBezTo>
                    <a:pt x="43" y="398"/>
                    <a:pt x="140" y="474"/>
                    <a:pt x="249" y="474"/>
                  </a:cubicBezTo>
                  <a:cubicBezTo>
                    <a:pt x="262" y="474"/>
                    <a:pt x="275" y="473"/>
                    <a:pt x="288" y="471"/>
                  </a:cubicBezTo>
                  <a:cubicBezTo>
                    <a:pt x="336" y="462"/>
                    <a:pt x="387" y="458"/>
                    <a:pt x="439" y="458"/>
                  </a:cubicBezTo>
                  <a:cubicBezTo>
                    <a:pt x="790" y="458"/>
                    <a:pt x="1214" y="636"/>
                    <a:pt x="1367" y="714"/>
                  </a:cubicBezTo>
                  <a:cubicBezTo>
                    <a:pt x="1404" y="733"/>
                    <a:pt x="1441" y="741"/>
                    <a:pt x="1480" y="741"/>
                  </a:cubicBezTo>
                  <a:cubicBezTo>
                    <a:pt x="1560" y="740"/>
                    <a:pt x="1637" y="696"/>
                    <a:pt x="1676" y="618"/>
                  </a:cubicBezTo>
                  <a:cubicBezTo>
                    <a:pt x="1734" y="505"/>
                    <a:pt x="1691" y="368"/>
                    <a:pt x="1580" y="309"/>
                  </a:cubicBezTo>
                  <a:cubicBezTo>
                    <a:pt x="1552" y="294"/>
                    <a:pt x="983" y="1"/>
                    <a:pt x="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72"/>
            <p:cNvSpPr/>
            <p:nvPr/>
          </p:nvSpPr>
          <p:spPr>
            <a:xfrm>
              <a:off x="2305768" y="1790341"/>
              <a:ext cx="139047" cy="137447"/>
            </a:xfrm>
            <a:custGeom>
              <a:avLst/>
              <a:gdLst/>
              <a:ahLst/>
              <a:cxnLst/>
              <a:rect l="l" t="t" r="r" b="b"/>
              <a:pathLst>
                <a:path w="7560" h="7473" extrusionOk="0">
                  <a:moveTo>
                    <a:pt x="534" y="0"/>
                  </a:moveTo>
                  <a:lnTo>
                    <a:pt x="91" y="5095"/>
                  </a:lnTo>
                  <a:lnTo>
                    <a:pt x="1" y="6110"/>
                  </a:lnTo>
                  <a:cubicBezTo>
                    <a:pt x="1" y="6110"/>
                    <a:pt x="1438" y="7473"/>
                    <a:pt x="3781" y="7473"/>
                  </a:cubicBezTo>
                  <a:cubicBezTo>
                    <a:pt x="6122" y="7473"/>
                    <a:pt x="7559" y="6110"/>
                    <a:pt x="7559" y="6110"/>
                  </a:cubicBezTo>
                  <a:lnTo>
                    <a:pt x="7235" y="2949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72"/>
            <p:cNvSpPr/>
            <p:nvPr/>
          </p:nvSpPr>
          <p:spPr>
            <a:xfrm>
              <a:off x="2307424" y="1790286"/>
              <a:ext cx="131414" cy="95843"/>
            </a:xfrm>
            <a:custGeom>
              <a:avLst/>
              <a:gdLst/>
              <a:ahLst/>
              <a:cxnLst/>
              <a:rect l="l" t="t" r="r" b="b"/>
              <a:pathLst>
                <a:path w="7145" h="5211" extrusionOk="0">
                  <a:moveTo>
                    <a:pt x="444" y="0"/>
                  </a:moveTo>
                  <a:lnTo>
                    <a:pt x="1" y="5096"/>
                  </a:lnTo>
                  <a:cubicBezTo>
                    <a:pt x="585" y="5175"/>
                    <a:pt x="1129" y="5211"/>
                    <a:pt x="1633" y="5211"/>
                  </a:cubicBezTo>
                  <a:cubicBezTo>
                    <a:pt x="4884" y="5211"/>
                    <a:pt x="6512" y="3731"/>
                    <a:pt x="7145" y="2951"/>
                  </a:cubicBezTo>
                  <a:lnTo>
                    <a:pt x="6840" y="0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72"/>
            <p:cNvSpPr/>
            <p:nvPr/>
          </p:nvSpPr>
          <p:spPr>
            <a:xfrm>
              <a:off x="2242458" y="1567338"/>
              <a:ext cx="249825" cy="295347"/>
            </a:xfrm>
            <a:custGeom>
              <a:avLst/>
              <a:gdLst/>
              <a:ahLst/>
              <a:cxnLst/>
              <a:rect l="l" t="t" r="r" b="b"/>
              <a:pathLst>
                <a:path w="13583" h="16058" extrusionOk="0">
                  <a:moveTo>
                    <a:pt x="7087" y="0"/>
                  </a:moveTo>
                  <a:cubicBezTo>
                    <a:pt x="5102" y="0"/>
                    <a:pt x="2930" y="514"/>
                    <a:pt x="1003" y="1877"/>
                  </a:cubicBezTo>
                  <a:cubicBezTo>
                    <a:pt x="346" y="2338"/>
                    <a:pt x="0" y="3123"/>
                    <a:pt x="86" y="3919"/>
                  </a:cubicBezTo>
                  <a:cubicBezTo>
                    <a:pt x="159" y="4604"/>
                    <a:pt x="279" y="5527"/>
                    <a:pt x="474" y="6561"/>
                  </a:cubicBezTo>
                  <a:cubicBezTo>
                    <a:pt x="554" y="6984"/>
                    <a:pt x="645" y="7428"/>
                    <a:pt x="751" y="7881"/>
                  </a:cubicBezTo>
                  <a:cubicBezTo>
                    <a:pt x="916" y="8586"/>
                    <a:pt x="1116" y="9317"/>
                    <a:pt x="1355" y="10036"/>
                  </a:cubicBezTo>
                  <a:cubicBezTo>
                    <a:pt x="2284" y="12826"/>
                    <a:pt x="3829" y="15467"/>
                    <a:pt x="6380" y="15980"/>
                  </a:cubicBezTo>
                  <a:cubicBezTo>
                    <a:pt x="6642" y="16033"/>
                    <a:pt x="6895" y="16058"/>
                    <a:pt x="7141" y="16058"/>
                  </a:cubicBezTo>
                  <a:cubicBezTo>
                    <a:pt x="9764" y="16058"/>
                    <a:pt x="11469" y="13176"/>
                    <a:pt x="12453" y="10053"/>
                  </a:cubicBezTo>
                  <a:cubicBezTo>
                    <a:pt x="12680" y="9333"/>
                    <a:pt x="12870" y="8596"/>
                    <a:pt x="13022" y="7881"/>
                  </a:cubicBezTo>
                  <a:cubicBezTo>
                    <a:pt x="13144" y="7315"/>
                    <a:pt x="13242" y="6758"/>
                    <a:pt x="13318" y="6233"/>
                  </a:cubicBezTo>
                  <a:cubicBezTo>
                    <a:pt x="13551" y="4632"/>
                    <a:pt x="13583" y="3300"/>
                    <a:pt x="13447" y="2702"/>
                  </a:cubicBezTo>
                  <a:cubicBezTo>
                    <a:pt x="13156" y="1413"/>
                    <a:pt x="10379" y="0"/>
                    <a:pt x="7087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72"/>
            <p:cNvSpPr/>
            <p:nvPr/>
          </p:nvSpPr>
          <p:spPr>
            <a:xfrm>
              <a:off x="2401874" y="1644701"/>
              <a:ext cx="55582" cy="26412"/>
            </a:xfrm>
            <a:custGeom>
              <a:avLst/>
              <a:gdLst/>
              <a:ahLst/>
              <a:cxnLst/>
              <a:rect l="l" t="t" r="r" b="b"/>
              <a:pathLst>
                <a:path w="3022" h="1436" extrusionOk="0">
                  <a:moveTo>
                    <a:pt x="1099" y="0"/>
                  </a:moveTo>
                  <a:cubicBezTo>
                    <a:pt x="1047" y="0"/>
                    <a:pt x="996" y="2"/>
                    <a:pt x="947" y="5"/>
                  </a:cubicBezTo>
                  <a:cubicBezTo>
                    <a:pt x="115" y="61"/>
                    <a:pt x="0" y="1119"/>
                    <a:pt x="0" y="1119"/>
                  </a:cubicBezTo>
                  <a:lnTo>
                    <a:pt x="2969" y="1435"/>
                  </a:lnTo>
                  <a:cubicBezTo>
                    <a:pt x="3022" y="421"/>
                    <a:pt x="1924" y="0"/>
                    <a:pt x="1099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72"/>
            <p:cNvSpPr/>
            <p:nvPr/>
          </p:nvSpPr>
          <p:spPr>
            <a:xfrm>
              <a:off x="2292636" y="1644701"/>
              <a:ext cx="55582" cy="26412"/>
            </a:xfrm>
            <a:custGeom>
              <a:avLst/>
              <a:gdLst/>
              <a:ahLst/>
              <a:cxnLst/>
              <a:rect l="l" t="t" r="r" b="b"/>
              <a:pathLst>
                <a:path w="3022" h="1436" extrusionOk="0">
                  <a:moveTo>
                    <a:pt x="1921" y="0"/>
                  </a:moveTo>
                  <a:cubicBezTo>
                    <a:pt x="1098" y="0"/>
                    <a:pt x="0" y="421"/>
                    <a:pt x="52" y="1435"/>
                  </a:cubicBezTo>
                  <a:lnTo>
                    <a:pt x="3022" y="1119"/>
                  </a:lnTo>
                  <a:cubicBezTo>
                    <a:pt x="3022" y="1119"/>
                    <a:pt x="2907" y="61"/>
                    <a:pt x="2073" y="5"/>
                  </a:cubicBezTo>
                  <a:cubicBezTo>
                    <a:pt x="2024" y="2"/>
                    <a:pt x="1973" y="0"/>
                    <a:pt x="1921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72"/>
            <p:cNvSpPr/>
            <p:nvPr/>
          </p:nvSpPr>
          <p:spPr>
            <a:xfrm>
              <a:off x="2234218" y="1496560"/>
              <a:ext cx="265900" cy="221482"/>
            </a:xfrm>
            <a:custGeom>
              <a:avLst/>
              <a:gdLst/>
              <a:ahLst/>
              <a:cxnLst/>
              <a:rect l="l" t="t" r="r" b="b"/>
              <a:pathLst>
                <a:path w="14457" h="12042" extrusionOk="0">
                  <a:moveTo>
                    <a:pt x="7553" y="0"/>
                  </a:moveTo>
                  <a:cubicBezTo>
                    <a:pt x="6287" y="0"/>
                    <a:pt x="5032" y="257"/>
                    <a:pt x="3969" y="735"/>
                  </a:cubicBezTo>
                  <a:cubicBezTo>
                    <a:pt x="902" y="2117"/>
                    <a:pt x="138" y="4152"/>
                    <a:pt x="51" y="5614"/>
                  </a:cubicBezTo>
                  <a:cubicBezTo>
                    <a:pt x="1" y="6443"/>
                    <a:pt x="169" y="7091"/>
                    <a:pt x="255" y="7330"/>
                  </a:cubicBezTo>
                  <a:cubicBezTo>
                    <a:pt x="493" y="7992"/>
                    <a:pt x="1017" y="11768"/>
                    <a:pt x="1359" y="11878"/>
                  </a:cubicBezTo>
                  <a:cubicBezTo>
                    <a:pt x="1362" y="11878"/>
                    <a:pt x="1364" y="11879"/>
                    <a:pt x="1366" y="11879"/>
                  </a:cubicBezTo>
                  <a:cubicBezTo>
                    <a:pt x="1538" y="11879"/>
                    <a:pt x="1652" y="9852"/>
                    <a:pt x="1701" y="9567"/>
                  </a:cubicBezTo>
                  <a:cubicBezTo>
                    <a:pt x="1701" y="9567"/>
                    <a:pt x="2266" y="7064"/>
                    <a:pt x="2329" y="6420"/>
                  </a:cubicBezTo>
                  <a:lnTo>
                    <a:pt x="1920" y="5614"/>
                  </a:lnTo>
                  <a:cubicBezTo>
                    <a:pt x="1920" y="5614"/>
                    <a:pt x="3924" y="4391"/>
                    <a:pt x="7479" y="4199"/>
                  </a:cubicBezTo>
                  <a:cubicBezTo>
                    <a:pt x="7667" y="4189"/>
                    <a:pt x="7852" y="4184"/>
                    <a:pt x="8033" y="4184"/>
                  </a:cubicBezTo>
                  <a:cubicBezTo>
                    <a:pt x="11158" y="4184"/>
                    <a:pt x="13273" y="5594"/>
                    <a:pt x="13273" y="5594"/>
                  </a:cubicBezTo>
                  <a:lnTo>
                    <a:pt x="12884" y="6420"/>
                  </a:lnTo>
                  <a:lnTo>
                    <a:pt x="13141" y="8525"/>
                  </a:lnTo>
                  <a:cubicBezTo>
                    <a:pt x="13144" y="9301"/>
                    <a:pt x="12789" y="11858"/>
                    <a:pt x="13155" y="12036"/>
                  </a:cubicBezTo>
                  <a:cubicBezTo>
                    <a:pt x="13162" y="12040"/>
                    <a:pt x="13168" y="12041"/>
                    <a:pt x="13175" y="12041"/>
                  </a:cubicBezTo>
                  <a:cubicBezTo>
                    <a:pt x="13515" y="12041"/>
                    <a:pt x="14396" y="8102"/>
                    <a:pt x="14450" y="6065"/>
                  </a:cubicBezTo>
                  <a:cubicBezTo>
                    <a:pt x="14457" y="5814"/>
                    <a:pt x="14451" y="5591"/>
                    <a:pt x="14431" y="5408"/>
                  </a:cubicBezTo>
                  <a:cubicBezTo>
                    <a:pt x="13987" y="1619"/>
                    <a:pt x="10735" y="0"/>
                    <a:pt x="7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72"/>
            <p:cNvSpPr/>
            <p:nvPr/>
          </p:nvSpPr>
          <p:spPr>
            <a:xfrm>
              <a:off x="2231036" y="1488779"/>
              <a:ext cx="269082" cy="125878"/>
            </a:xfrm>
            <a:custGeom>
              <a:avLst/>
              <a:gdLst/>
              <a:ahLst/>
              <a:cxnLst/>
              <a:rect l="l" t="t" r="r" b="b"/>
              <a:pathLst>
                <a:path w="14630" h="6844" extrusionOk="0">
                  <a:moveTo>
                    <a:pt x="7527" y="1"/>
                  </a:moveTo>
                  <a:cubicBezTo>
                    <a:pt x="6237" y="1"/>
                    <a:pt x="4970" y="260"/>
                    <a:pt x="3921" y="732"/>
                  </a:cubicBezTo>
                  <a:cubicBezTo>
                    <a:pt x="853" y="2115"/>
                    <a:pt x="1" y="4689"/>
                    <a:pt x="222" y="6038"/>
                  </a:cubicBezTo>
                  <a:lnTo>
                    <a:pt x="2502" y="6843"/>
                  </a:lnTo>
                  <a:lnTo>
                    <a:pt x="2091" y="6037"/>
                  </a:lnTo>
                  <a:cubicBezTo>
                    <a:pt x="2091" y="6037"/>
                    <a:pt x="4097" y="4814"/>
                    <a:pt x="7652" y="4622"/>
                  </a:cubicBezTo>
                  <a:cubicBezTo>
                    <a:pt x="7841" y="4612"/>
                    <a:pt x="8027" y="4607"/>
                    <a:pt x="8210" y="4607"/>
                  </a:cubicBezTo>
                  <a:cubicBezTo>
                    <a:pt x="11333" y="4607"/>
                    <a:pt x="13446" y="6017"/>
                    <a:pt x="13446" y="6017"/>
                  </a:cubicBezTo>
                  <a:lnTo>
                    <a:pt x="13057" y="6843"/>
                  </a:lnTo>
                  <a:lnTo>
                    <a:pt x="14623" y="6488"/>
                  </a:lnTo>
                  <a:cubicBezTo>
                    <a:pt x="14630" y="6237"/>
                    <a:pt x="14617" y="6015"/>
                    <a:pt x="14603" y="5833"/>
                  </a:cubicBezTo>
                  <a:cubicBezTo>
                    <a:pt x="14276" y="1693"/>
                    <a:pt x="10827" y="1"/>
                    <a:pt x="7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72"/>
            <p:cNvSpPr/>
            <p:nvPr/>
          </p:nvSpPr>
          <p:spPr>
            <a:xfrm>
              <a:off x="2273709" y="1710660"/>
              <a:ext cx="47287" cy="24057"/>
            </a:xfrm>
            <a:custGeom>
              <a:avLst/>
              <a:gdLst/>
              <a:ahLst/>
              <a:cxnLst/>
              <a:rect l="l" t="t" r="r" b="b"/>
              <a:pathLst>
                <a:path w="2571" h="1308" extrusionOk="0">
                  <a:moveTo>
                    <a:pt x="1308" y="0"/>
                  </a:moveTo>
                  <a:cubicBezTo>
                    <a:pt x="1298" y="0"/>
                    <a:pt x="1288" y="0"/>
                    <a:pt x="1277" y="0"/>
                  </a:cubicBezTo>
                  <a:cubicBezTo>
                    <a:pt x="569" y="9"/>
                    <a:pt x="0" y="309"/>
                    <a:pt x="6" y="671"/>
                  </a:cubicBezTo>
                  <a:cubicBezTo>
                    <a:pt x="10" y="1026"/>
                    <a:pt x="571" y="1308"/>
                    <a:pt x="1262" y="1308"/>
                  </a:cubicBezTo>
                  <a:cubicBezTo>
                    <a:pt x="1272" y="1308"/>
                    <a:pt x="1283" y="1308"/>
                    <a:pt x="1293" y="1307"/>
                  </a:cubicBezTo>
                  <a:cubicBezTo>
                    <a:pt x="2000" y="1297"/>
                    <a:pt x="2570" y="997"/>
                    <a:pt x="2565" y="637"/>
                  </a:cubicBezTo>
                  <a:cubicBezTo>
                    <a:pt x="2562" y="283"/>
                    <a:pt x="2001" y="0"/>
                    <a:pt x="1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72"/>
            <p:cNvSpPr/>
            <p:nvPr/>
          </p:nvSpPr>
          <p:spPr>
            <a:xfrm>
              <a:off x="2420562" y="1710660"/>
              <a:ext cx="47269" cy="24057"/>
            </a:xfrm>
            <a:custGeom>
              <a:avLst/>
              <a:gdLst/>
              <a:ahLst/>
              <a:cxnLst/>
              <a:rect l="l" t="t" r="r" b="b"/>
              <a:pathLst>
                <a:path w="2570" h="1308" extrusionOk="0">
                  <a:moveTo>
                    <a:pt x="1309" y="0"/>
                  </a:moveTo>
                  <a:cubicBezTo>
                    <a:pt x="1299" y="0"/>
                    <a:pt x="1288" y="0"/>
                    <a:pt x="1278" y="0"/>
                  </a:cubicBezTo>
                  <a:cubicBezTo>
                    <a:pt x="572" y="9"/>
                    <a:pt x="1" y="309"/>
                    <a:pt x="7" y="671"/>
                  </a:cubicBezTo>
                  <a:cubicBezTo>
                    <a:pt x="10" y="1026"/>
                    <a:pt x="570" y="1308"/>
                    <a:pt x="1263" y="1308"/>
                  </a:cubicBezTo>
                  <a:cubicBezTo>
                    <a:pt x="1273" y="1308"/>
                    <a:pt x="1283" y="1308"/>
                    <a:pt x="1294" y="1307"/>
                  </a:cubicBezTo>
                  <a:cubicBezTo>
                    <a:pt x="2000" y="1297"/>
                    <a:pt x="2570" y="997"/>
                    <a:pt x="2565" y="637"/>
                  </a:cubicBezTo>
                  <a:cubicBezTo>
                    <a:pt x="2560" y="283"/>
                    <a:pt x="2000" y="0"/>
                    <a:pt x="1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72"/>
            <p:cNvSpPr/>
            <p:nvPr/>
          </p:nvSpPr>
          <p:spPr>
            <a:xfrm>
              <a:off x="2333782" y="1776454"/>
              <a:ext cx="83061" cy="33897"/>
            </a:xfrm>
            <a:custGeom>
              <a:avLst/>
              <a:gdLst/>
              <a:ahLst/>
              <a:cxnLst/>
              <a:rect l="l" t="t" r="r" b="b"/>
              <a:pathLst>
                <a:path w="4516" h="18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04" y="1842"/>
                    <a:pt x="2200" y="1842"/>
                  </a:cubicBezTo>
                  <a:cubicBezTo>
                    <a:pt x="3961" y="1842"/>
                    <a:pt x="4516" y="0"/>
                    <a:pt x="4516" y="0"/>
                  </a:cubicBezTo>
                  <a:lnTo>
                    <a:pt x="4516" y="0"/>
                  </a:lnTo>
                  <a:cubicBezTo>
                    <a:pt x="3928" y="143"/>
                    <a:pt x="3230" y="191"/>
                    <a:pt x="2561" y="191"/>
                  </a:cubicBezTo>
                  <a:cubicBezTo>
                    <a:pt x="1223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72"/>
            <p:cNvSpPr/>
            <p:nvPr/>
          </p:nvSpPr>
          <p:spPr>
            <a:xfrm>
              <a:off x="2321679" y="1684118"/>
              <a:ext cx="13408" cy="23800"/>
            </a:xfrm>
            <a:custGeom>
              <a:avLst/>
              <a:gdLst/>
              <a:ahLst/>
              <a:cxnLst/>
              <a:rect l="l" t="t" r="r" b="b"/>
              <a:pathLst>
                <a:path w="729" h="1294" extrusionOk="0">
                  <a:moveTo>
                    <a:pt x="357" y="0"/>
                  </a:moveTo>
                  <a:cubicBezTo>
                    <a:pt x="356" y="0"/>
                    <a:pt x="355" y="0"/>
                    <a:pt x="354" y="0"/>
                  </a:cubicBezTo>
                  <a:cubicBezTo>
                    <a:pt x="157" y="5"/>
                    <a:pt x="1" y="295"/>
                    <a:pt x="8" y="652"/>
                  </a:cubicBezTo>
                  <a:cubicBezTo>
                    <a:pt x="15" y="1008"/>
                    <a:pt x="178" y="1293"/>
                    <a:pt x="374" y="1293"/>
                  </a:cubicBezTo>
                  <a:cubicBezTo>
                    <a:pt x="375" y="1293"/>
                    <a:pt x="376" y="1293"/>
                    <a:pt x="377" y="1293"/>
                  </a:cubicBezTo>
                  <a:cubicBezTo>
                    <a:pt x="573" y="1289"/>
                    <a:pt x="729" y="998"/>
                    <a:pt x="722" y="641"/>
                  </a:cubicBezTo>
                  <a:cubicBezTo>
                    <a:pt x="715" y="285"/>
                    <a:pt x="552" y="0"/>
                    <a:pt x="357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72"/>
            <p:cNvSpPr/>
            <p:nvPr/>
          </p:nvSpPr>
          <p:spPr>
            <a:xfrm>
              <a:off x="2412634" y="1684118"/>
              <a:ext cx="13371" cy="23800"/>
            </a:xfrm>
            <a:custGeom>
              <a:avLst/>
              <a:gdLst/>
              <a:ahLst/>
              <a:cxnLst/>
              <a:rect l="l" t="t" r="r" b="b"/>
              <a:pathLst>
                <a:path w="727" h="1294" extrusionOk="0">
                  <a:moveTo>
                    <a:pt x="372" y="0"/>
                  </a:moveTo>
                  <a:cubicBezTo>
                    <a:pt x="177" y="0"/>
                    <a:pt x="14" y="285"/>
                    <a:pt x="7" y="641"/>
                  </a:cubicBezTo>
                  <a:cubicBezTo>
                    <a:pt x="0" y="998"/>
                    <a:pt x="155" y="1289"/>
                    <a:pt x="352" y="1293"/>
                  </a:cubicBezTo>
                  <a:cubicBezTo>
                    <a:pt x="353" y="1293"/>
                    <a:pt x="354" y="1293"/>
                    <a:pt x="355" y="1293"/>
                  </a:cubicBezTo>
                  <a:cubicBezTo>
                    <a:pt x="549" y="1293"/>
                    <a:pt x="712" y="1008"/>
                    <a:pt x="719" y="652"/>
                  </a:cubicBezTo>
                  <a:cubicBezTo>
                    <a:pt x="727" y="295"/>
                    <a:pt x="572" y="5"/>
                    <a:pt x="375" y="0"/>
                  </a:cubicBezTo>
                  <a:cubicBezTo>
                    <a:pt x="374" y="0"/>
                    <a:pt x="373" y="0"/>
                    <a:pt x="372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72"/>
            <p:cNvSpPr/>
            <p:nvPr/>
          </p:nvSpPr>
          <p:spPr>
            <a:xfrm>
              <a:off x="2357215" y="1660150"/>
              <a:ext cx="35663" cy="84704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7" name="Google Shape;7187;p72"/>
          <p:cNvGrpSpPr/>
          <p:nvPr/>
        </p:nvGrpSpPr>
        <p:grpSpPr>
          <a:xfrm>
            <a:off x="7423625" y="3255875"/>
            <a:ext cx="1000375" cy="1347625"/>
            <a:chOff x="7423625" y="3255875"/>
            <a:chExt cx="1000375" cy="1347625"/>
          </a:xfrm>
        </p:grpSpPr>
        <p:sp>
          <p:nvSpPr>
            <p:cNvPr id="7188" name="Google Shape;7188;p72"/>
            <p:cNvSpPr/>
            <p:nvPr/>
          </p:nvSpPr>
          <p:spPr>
            <a:xfrm>
              <a:off x="7582125" y="3471100"/>
              <a:ext cx="154925" cy="242450"/>
            </a:xfrm>
            <a:custGeom>
              <a:avLst/>
              <a:gdLst/>
              <a:ahLst/>
              <a:cxnLst/>
              <a:rect l="l" t="t" r="r" b="b"/>
              <a:pathLst>
                <a:path w="6197" h="9698" extrusionOk="0">
                  <a:moveTo>
                    <a:pt x="2245" y="0"/>
                  </a:moveTo>
                  <a:lnTo>
                    <a:pt x="2245" y="0"/>
                  </a:lnTo>
                  <a:cubicBezTo>
                    <a:pt x="2245" y="0"/>
                    <a:pt x="1" y="6964"/>
                    <a:pt x="3127" y="9351"/>
                  </a:cubicBezTo>
                  <a:cubicBezTo>
                    <a:pt x="3439" y="9590"/>
                    <a:pt x="3717" y="9697"/>
                    <a:pt x="3964" y="9697"/>
                  </a:cubicBezTo>
                  <a:cubicBezTo>
                    <a:pt x="6197" y="9697"/>
                    <a:pt x="5969" y="978"/>
                    <a:pt x="5969" y="978"/>
                  </a:cubicBezTo>
                  <a:lnTo>
                    <a:pt x="2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72"/>
            <p:cNvSpPr/>
            <p:nvPr/>
          </p:nvSpPr>
          <p:spPr>
            <a:xfrm>
              <a:off x="7423625" y="4120650"/>
              <a:ext cx="1000375" cy="482850"/>
            </a:xfrm>
            <a:custGeom>
              <a:avLst/>
              <a:gdLst/>
              <a:ahLst/>
              <a:cxnLst/>
              <a:rect l="l" t="t" r="r" b="b"/>
              <a:pathLst>
                <a:path w="40015" h="19314" extrusionOk="0">
                  <a:moveTo>
                    <a:pt x="20870" y="1"/>
                  </a:moveTo>
                  <a:cubicBezTo>
                    <a:pt x="3936" y="1"/>
                    <a:pt x="0" y="19314"/>
                    <a:pt x="0" y="19314"/>
                  </a:cubicBezTo>
                  <a:lnTo>
                    <a:pt x="40014" y="19314"/>
                  </a:lnTo>
                  <a:cubicBezTo>
                    <a:pt x="40014" y="19314"/>
                    <a:pt x="37804" y="1"/>
                    <a:pt x="20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72"/>
            <p:cNvSpPr/>
            <p:nvPr/>
          </p:nvSpPr>
          <p:spPr>
            <a:xfrm>
              <a:off x="7551925" y="3616350"/>
              <a:ext cx="172525" cy="157175"/>
            </a:xfrm>
            <a:custGeom>
              <a:avLst/>
              <a:gdLst/>
              <a:ahLst/>
              <a:cxnLst/>
              <a:rect l="l" t="t" r="r" b="b"/>
              <a:pathLst>
                <a:path w="6901" h="6287" extrusionOk="0">
                  <a:moveTo>
                    <a:pt x="3451" y="1"/>
                  </a:moveTo>
                  <a:cubicBezTo>
                    <a:pt x="2646" y="1"/>
                    <a:pt x="1842" y="308"/>
                    <a:pt x="1229" y="922"/>
                  </a:cubicBezTo>
                  <a:cubicBezTo>
                    <a:pt x="1" y="2149"/>
                    <a:pt x="1" y="4139"/>
                    <a:pt x="1229" y="5365"/>
                  </a:cubicBezTo>
                  <a:cubicBezTo>
                    <a:pt x="1842" y="5979"/>
                    <a:pt x="2646" y="6286"/>
                    <a:pt x="3451" y="6286"/>
                  </a:cubicBezTo>
                  <a:cubicBezTo>
                    <a:pt x="4255" y="6286"/>
                    <a:pt x="5059" y="5979"/>
                    <a:pt x="5672" y="5365"/>
                  </a:cubicBezTo>
                  <a:cubicBezTo>
                    <a:pt x="6900" y="4139"/>
                    <a:pt x="6900" y="2149"/>
                    <a:pt x="5672" y="922"/>
                  </a:cubicBezTo>
                  <a:cubicBezTo>
                    <a:pt x="5059" y="308"/>
                    <a:pt x="4255" y="1"/>
                    <a:pt x="3451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72"/>
            <p:cNvSpPr/>
            <p:nvPr/>
          </p:nvSpPr>
          <p:spPr>
            <a:xfrm>
              <a:off x="8135175" y="3616375"/>
              <a:ext cx="172525" cy="157150"/>
            </a:xfrm>
            <a:custGeom>
              <a:avLst/>
              <a:gdLst/>
              <a:ahLst/>
              <a:cxnLst/>
              <a:rect l="l" t="t" r="r" b="b"/>
              <a:pathLst>
                <a:path w="6901" h="6286" extrusionOk="0">
                  <a:moveTo>
                    <a:pt x="3451" y="1"/>
                  </a:moveTo>
                  <a:cubicBezTo>
                    <a:pt x="2646" y="1"/>
                    <a:pt x="1842" y="307"/>
                    <a:pt x="1229" y="921"/>
                  </a:cubicBezTo>
                  <a:cubicBezTo>
                    <a:pt x="1" y="2148"/>
                    <a:pt x="1" y="4138"/>
                    <a:pt x="1229" y="5366"/>
                  </a:cubicBezTo>
                  <a:cubicBezTo>
                    <a:pt x="1842" y="5979"/>
                    <a:pt x="2646" y="6286"/>
                    <a:pt x="3451" y="6286"/>
                  </a:cubicBezTo>
                  <a:cubicBezTo>
                    <a:pt x="4255" y="6286"/>
                    <a:pt x="5059" y="5979"/>
                    <a:pt x="5673" y="5366"/>
                  </a:cubicBezTo>
                  <a:cubicBezTo>
                    <a:pt x="6900" y="4138"/>
                    <a:pt x="6900" y="2148"/>
                    <a:pt x="5673" y="921"/>
                  </a:cubicBezTo>
                  <a:cubicBezTo>
                    <a:pt x="5059" y="307"/>
                    <a:pt x="4255" y="1"/>
                    <a:pt x="3451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72"/>
            <p:cNvSpPr/>
            <p:nvPr/>
          </p:nvSpPr>
          <p:spPr>
            <a:xfrm>
              <a:off x="7859500" y="3805600"/>
              <a:ext cx="171825" cy="273800"/>
            </a:xfrm>
            <a:custGeom>
              <a:avLst/>
              <a:gdLst/>
              <a:ahLst/>
              <a:cxnLst/>
              <a:rect l="l" t="t" r="r" b="b"/>
              <a:pathLst>
                <a:path w="6873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8" y="10735"/>
                    <a:pt x="4727" y="9910"/>
                    <a:pt x="6872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72"/>
            <p:cNvSpPr/>
            <p:nvPr/>
          </p:nvSpPr>
          <p:spPr>
            <a:xfrm>
              <a:off x="7657725" y="3290725"/>
              <a:ext cx="549075" cy="659025"/>
            </a:xfrm>
            <a:custGeom>
              <a:avLst/>
              <a:gdLst/>
              <a:ahLst/>
              <a:cxnLst/>
              <a:rect l="l" t="t" r="r" b="b"/>
              <a:pathLst>
                <a:path w="21963" h="26361" extrusionOk="0">
                  <a:moveTo>
                    <a:pt x="12196" y="0"/>
                  </a:moveTo>
                  <a:cubicBezTo>
                    <a:pt x="12181" y="0"/>
                    <a:pt x="12173" y="0"/>
                    <a:pt x="12173" y="0"/>
                  </a:cubicBezTo>
                  <a:cubicBezTo>
                    <a:pt x="12173" y="0"/>
                    <a:pt x="5368" y="297"/>
                    <a:pt x="2024" y="8661"/>
                  </a:cubicBezTo>
                  <a:cubicBezTo>
                    <a:pt x="3345" y="9990"/>
                    <a:pt x="1894" y="13188"/>
                    <a:pt x="253" y="13188"/>
                  </a:cubicBezTo>
                  <a:cubicBezTo>
                    <a:pt x="202" y="13188"/>
                    <a:pt x="152" y="13185"/>
                    <a:pt x="101" y="13179"/>
                  </a:cubicBezTo>
                  <a:lnTo>
                    <a:pt x="101" y="13179"/>
                  </a:lnTo>
                  <a:cubicBezTo>
                    <a:pt x="0" y="14849"/>
                    <a:pt x="76" y="15350"/>
                    <a:pt x="258" y="17016"/>
                  </a:cubicBezTo>
                  <a:cubicBezTo>
                    <a:pt x="625" y="20311"/>
                    <a:pt x="2201" y="23182"/>
                    <a:pt x="5191" y="24777"/>
                  </a:cubicBezTo>
                  <a:cubicBezTo>
                    <a:pt x="7045" y="25766"/>
                    <a:pt x="9313" y="26360"/>
                    <a:pt x="11530" y="26360"/>
                  </a:cubicBezTo>
                  <a:cubicBezTo>
                    <a:pt x="12901" y="26360"/>
                    <a:pt x="14252" y="26133"/>
                    <a:pt x="15472" y="25631"/>
                  </a:cubicBezTo>
                  <a:cubicBezTo>
                    <a:pt x="17946" y="24613"/>
                    <a:pt x="19856" y="22797"/>
                    <a:pt x="20836" y="20351"/>
                  </a:cubicBezTo>
                  <a:cubicBezTo>
                    <a:pt x="21952" y="17563"/>
                    <a:pt x="21962" y="13998"/>
                    <a:pt x="21813" y="10986"/>
                  </a:cubicBezTo>
                  <a:cubicBezTo>
                    <a:pt x="21271" y="158"/>
                    <a:pt x="12694" y="0"/>
                    <a:pt x="1219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72"/>
            <p:cNvSpPr/>
            <p:nvPr/>
          </p:nvSpPr>
          <p:spPr>
            <a:xfrm>
              <a:off x="7849675" y="3980125"/>
              <a:ext cx="196400" cy="279175"/>
            </a:xfrm>
            <a:custGeom>
              <a:avLst/>
              <a:gdLst/>
              <a:ahLst/>
              <a:cxnLst/>
              <a:rect l="l" t="t" r="r" b="b"/>
              <a:pathLst>
                <a:path w="7856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0" y="8460"/>
                  </a:lnTo>
                  <a:cubicBezTo>
                    <a:pt x="0" y="8460"/>
                    <a:pt x="161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2" y="11166"/>
                    <a:pt x="7855" y="7767"/>
                    <a:pt x="7855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72"/>
            <p:cNvSpPr/>
            <p:nvPr/>
          </p:nvSpPr>
          <p:spPr>
            <a:xfrm>
              <a:off x="7793050" y="3648350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2" y="1"/>
                    <a:pt x="1" y="500"/>
                    <a:pt x="1" y="1116"/>
                  </a:cubicBezTo>
                  <a:cubicBezTo>
                    <a:pt x="1" y="1732"/>
                    <a:pt x="252" y="2233"/>
                    <a:pt x="560" y="2233"/>
                  </a:cubicBezTo>
                  <a:cubicBezTo>
                    <a:pt x="868" y="2233"/>
                    <a:pt x="1117" y="1732"/>
                    <a:pt x="1117" y="1116"/>
                  </a:cubicBezTo>
                  <a:cubicBezTo>
                    <a:pt x="1117" y="500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72"/>
            <p:cNvSpPr/>
            <p:nvPr/>
          </p:nvSpPr>
          <p:spPr>
            <a:xfrm>
              <a:off x="8051100" y="3653075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59" y="0"/>
                  </a:moveTo>
                  <a:cubicBezTo>
                    <a:pt x="251" y="0"/>
                    <a:pt x="1" y="499"/>
                    <a:pt x="1" y="1117"/>
                  </a:cubicBezTo>
                  <a:cubicBezTo>
                    <a:pt x="1" y="1733"/>
                    <a:pt x="251" y="2232"/>
                    <a:pt x="559" y="2232"/>
                  </a:cubicBezTo>
                  <a:cubicBezTo>
                    <a:pt x="868" y="2232"/>
                    <a:pt x="1118" y="1731"/>
                    <a:pt x="1118" y="1117"/>
                  </a:cubicBezTo>
                  <a:cubicBezTo>
                    <a:pt x="1118" y="502"/>
                    <a:pt x="868" y="3"/>
                    <a:pt x="5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72"/>
            <p:cNvSpPr/>
            <p:nvPr/>
          </p:nvSpPr>
          <p:spPr>
            <a:xfrm>
              <a:off x="7895425" y="3760250"/>
              <a:ext cx="76875" cy="22600"/>
            </a:xfrm>
            <a:custGeom>
              <a:avLst/>
              <a:gdLst/>
              <a:ahLst/>
              <a:cxnLst/>
              <a:rect l="l" t="t" r="r" b="b"/>
              <a:pathLst>
                <a:path w="3075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29" y="176"/>
                    <a:pt x="2598" y="347"/>
                    <a:pt x="2342" y="452"/>
                  </a:cubicBezTo>
                  <a:cubicBezTo>
                    <a:pt x="2124" y="553"/>
                    <a:pt x="1891" y="605"/>
                    <a:pt x="1658" y="605"/>
                  </a:cubicBezTo>
                  <a:cubicBezTo>
                    <a:pt x="1624" y="605"/>
                    <a:pt x="1591" y="604"/>
                    <a:pt x="1557" y="602"/>
                  </a:cubicBezTo>
                  <a:cubicBezTo>
                    <a:pt x="1289" y="593"/>
                    <a:pt x="1024" y="519"/>
                    <a:pt x="764" y="412"/>
                  </a:cubicBezTo>
                  <a:cubicBezTo>
                    <a:pt x="505" y="302"/>
                    <a:pt x="247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5" y="901"/>
                  </a:cubicBezTo>
                  <a:cubicBezTo>
                    <a:pt x="1570" y="903"/>
                    <a:pt x="1596" y="903"/>
                    <a:pt x="1622" y="903"/>
                  </a:cubicBezTo>
                  <a:cubicBezTo>
                    <a:pt x="1917" y="903"/>
                    <a:pt x="2213" y="821"/>
                    <a:pt x="2453" y="659"/>
                  </a:cubicBezTo>
                  <a:cubicBezTo>
                    <a:pt x="2591" y="588"/>
                    <a:pt x="2697" y="468"/>
                    <a:pt x="2810" y="367"/>
                  </a:cubicBezTo>
                  <a:cubicBezTo>
                    <a:pt x="2907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72"/>
            <p:cNvSpPr/>
            <p:nvPr/>
          </p:nvSpPr>
          <p:spPr>
            <a:xfrm>
              <a:off x="7763775" y="3740450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4" y="1"/>
                  </a:moveTo>
                  <a:cubicBezTo>
                    <a:pt x="526" y="1"/>
                    <a:pt x="1" y="527"/>
                    <a:pt x="1" y="1174"/>
                  </a:cubicBezTo>
                  <a:cubicBezTo>
                    <a:pt x="1" y="1822"/>
                    <a:pt x="526" y="2347"/>
                    <a:pt x="1174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7"/>
                    <a:pt x="1822" y="1"/>
                    <a:pt x="1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72"/>
            <p:cNvSpPr/>
            <p:nvPr/>
          </p:nvSpPr>
          <p:spPr>
            <a:xfrm>
              <a:off x="8035775" y="3740450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4" y="1"/>
                  </a:moveTo>
                  <a:cubicBezTo>
                    <a:pt x="526" y="1"/>
                    <a:pt x="1" y="527"/>
                    <a:pt x="1" y="1174"/>
                  </a:cubicBezTo>
                  <a:cubicBezTo>
                    <a:pt x="1" y="1822"/>
                    <a:pt x="526" y="2347"/>
                    <a:pt x="1174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7"/>
                    <a:pt x="1822" y="1"/>
                    <a:pt x="1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2"/>
            <p:cNvSpPr/>
            <p:nvPr/>
          </p:nvSpPr>
          <p:spPr>
            <a:xfrm>
              <a:off x="7539225" y="3255875"/>
              <a:ext cx="680775" cy="353125"/>
            </a:xfrm>
            <a:custGeom>
              <a:avLst/>
              <a:gdLst/>
              <a:ahLst/>
              <a:cxnLst/>
              <a:rect l="l" t="t" r="r" b="b"/>
              <a:pathLst>
                <a:path w="27231" h="14125" extrusionOk="0">
                  <a:moveTo>
                    <a:pt x="20873" y="0"/>
                  </a:moveTo>
                  <a:cubicBezTo>
                    <a:pt x="20464" y="0"/>
                    <a:pt x="20054" y="26"/>
                    <a:pt x="19650" y="62"/>
                  </a:cubicBezTo>
                  <a:cubicBezTo>
                    <a:pt x="16483" y="348"/>
                    <a:pt x="13387" y="1192"/>
                    <a:pt x="10399" y="2286"/>
                  </a:cubicBezTo>
                  <a:cubicBezTo>
                    <a:pt x="10013" y="2427"/>
                    <a:pt x="9614" y="2575"/>
                    <a:pt x="9201" y="2575"/>
                  </a:cubicBezTo>
                  <a:cubicBezTo>
                    <a:pt x="9194" y="2575"/>
                    <a:pt x="9186" y="2575"/>
                    <a:pt x="9178" y="2575"/>
                  </a:cubicBezTo>
                  <a:cubicBezTo>
                    <a:pt x="8755" y="2572"/>
                    <a:pt x="8308" y="2374"/>
                    <a:pt x="8133" y="1990"/>
                  </a:cubicBezTo>
                  <a:cubicBezTo>
                    <a:pt x="7983" y="1660"/>
                    <a:pt x="8061" y="1276"/>
                    <a:pt x="8059" y="912"/>
                  </a:cubicBezTo>
                  <a:cubicBezTo>
                    <a:pt x="8056" y="549"/>
                    <a:pt x="7903" y="119"/>
                    <a:pt x="7547" y="44"/>
                  </a:cubicBezTo>
                  <a:cubicBezTo>
                    <a:pt x="7512" y="37"/>
                    <a:pt x="7478" y="33"/>
                    <a:pt x="7444" y="33"/>
                  </a:cubicBezTo>
                  <a:cubicBezTo>
                    <a:pt x="7170" y="33"/>
                    <a:pt x="6921" y="255"/>
                    <a:pt x="6751" y="483"/>
                  </a:cubicBezTo>
                  <a:cubicBezTo>
                    <a:pt x="5924" y="1603"/>
                    <a:pt x="5934" y="3113"/>
                    <a:pt x="5978" y="4505"/>
                  </a:cubicBezTo>
                  <a:cubicBezTo>
                    <a:pt x="5694" y="3749"/>
                    <a:pt x="5566" y="2936"/>
                    <a:pt x="5601" y="2129"/>
                  </a:cubicBezTo>
                  <a:cubicBezTo>
                    <a:pt x="5621" y="1674"/>
                    <a:pt x="5570" y="1051"/>
                    <a:pt x="5118" y="996"/>
                  </a:cubicBezTo>
                  <a:cubicBezTo>
                    <a:pt x="5100" y="994"/>
                    <a:pt x="5082" y="993"/>
                    <a:pt x="5065" y="993"/>
                  </a:cubicBezTo>
                  <a:cubicBezTo>
                    <a:pt x="4911" y="993"/>
                    <a:pt x="4764" y="1073"/>
                    <a:pt x="4637" y="1166"/>
                  </a:cubicBezTo>
                  <a:cubicBezTo>
                    <a:pt x="4018" y="1625"/>
                    <a:pt x="3763" y="2431"/>
                    <a:pt x="3680" y="3198"/>
                  </a:cubicBezTo>
                  <a:cubicBezTo>
                    <a:pt x="3609" y="3863"/>
                    <a:pt x="3809" y="4811"/>
                    <a:pt x="3455" y="5396"/>
                  </a:cubicBezTo>
                  <a:cubicBezTo>
                    <a:pt x="2997" y="4897"/>
                    <a:pt x="2803" y="3971"/>
                    <a:pt x="2684" y="3315"/>
                  </a:cubicBezTo>
                  <a:cubicBezTo>
                    <a:pt x="2594" y="2820"/>
                    <a:pt x="2565" y="2150"/>
                    <a:pt x="2047" y="1896"/>
                  </a:cubicBezTo>
                  <a:cubicBezTo>
                    <a:pt x="1946" y="1848"/>
                    <a:pt x="1837" y="1825"/>
                    <a:pt x="1727" y="1825"/>
                  </a:cubicBezTo>
                  <a:cubicBezTo>
                    <a:pt x="1483" y="1825"/>
                    <a:pt x="1234" y="1934"/>
                    <a:pt x="1053" y="2103"/>
                  </a:cubicBezTo>
                  <a:cubicBezTo>
                    <a:pt x="792" y="2350"/>
                    <a:pt x="650" y="2695"/>
                    <a:pt x="550" y="3042"/>
                  </a:cubicBezTo>
                  <a:cubicBezTo>
                    <a:pt x="1" y="4950"/>
                    <a:pt x="667" y="7153"/>
                    <a:pt x="2183" y="8439"/>
                  </a:cubicBezTo>
                  <a:cubicBezTo>
                    <a:pt x="2927" y="9071"/>
                    <a:pt x="3837" y="9482"/>
                    <a:pt x="4769" y="9777"/>
                  </a:cubicBezTo>
                  <a:cubicBezTo>
                    <a:pt x="6032" y="10179"/>
                    <a:pt x="7358" y="10379"/>
                    <a:pt x="8683" y="10379"/>
                  </a:cubicBezTo>
                  <a:cubicBezTo>
                    <a:pt x="10147" y="10379"/>
                    <a:pt x="11612" y="10135"/>
                    <a:pt x="12993" y="9647"/>
                  </a:cubicBezTo>
                  <a:cubicBezTo>
                    <a:pt x="15378" y="8805"/>
                    <a:pt x="17535" y="7259"/>
                    <a:pt x="20040" y="6903"/>
                  </a:cubicBezTo>
                  <a:cubicBezTo>
                    <a:pt x="20311" y="6865"/>
                    <a:pt x="20588" y="6843"/>
                    <a:pt x="20864" y="6843"/>
                  </a:cubicBezTo>
                  <a:cubicBezTo>
                    <a:pt x="21544" y="6843"/>
                    <a:pt x="22218" y="6978"/>
                    <a:pt x="22779" y="7348"/>
                  </a:cubicBezTo>
                  <a:cubicBezTo>
                    <a:pt x="23565" y="7865"/>
                    <a:pt x="24018" y="8765"/>
                    <a:pt x="24284" y="9667"/>
                  </a:cubicBezTo>
                  <a:cubicBezTo>
                    <a:pt x="24552" y="10569"/>
                    <a:pt x="24667" y="11513"/>
                    <a:pt x="24970" y="12404"/>
                  </a:cubicBezTo>
                  <a:cubicBezTo>
                    <a:pt x="25158" y="12955"/>
                    <a:pt x="25679" y="14088"/>
                    <a:pt x="26382" y="14124"/>
                  </a:cubicBezTo>
                  <a:cubicBezTo>
                    <a:pt x="26392" y="14125"/>
                    <a:pt x="26403" y="14125"/>
                    <a:pt x="26413" y="14125"/>
                  </a:cubicBezTo>
                  <a:cubicBezTo>
                    <a:pt x="27230" y="14125"/>
                    <a:pt x="27062" y="12519"/>
                    <a:pt x="27079" y="11981"/>
                  </a:cubicBezTo>
                  <a:cubicBezTo>
                    <a:pt x="27145" y="9911"/>
                    <a:pt x="26971" y="7836"/>
                    <a:pt x="26557" y="5808"/>
                  </a:cubicBezTo>
                  <a:cubicBezTo>
                    <a:pt x="26339" y="4740"/>
                    <a:pt x="26052" y="3676"/>
                    <a:pt x="25533" y="2718"/>
                  </a:cubicBezTo>
                  <a:cubicBezTo>
                    <a:pt x="25015" y="1761"/>
                    <a:pt x="24247" y="911"/>
                    <a:pt x="23258" y="453"/>
                  </a:cubicBezTo>
                  <a:cubicBezTo>
                    <a:pt x="22517" y="107"/>
                    <a:pt x="21698" y="0"/>
                    <a:pt x="20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2"/>
            <p:cNvSpPr/>
            <p:nvPr/>
          </p:nvSpPr>
          <p:spPr>
            <a:xfrm>
              <a:off x="7484325" y="4419075"/>
              <a:ext cx="893975" cy="16575"/>
            </a:xfrm>
            <a:custGeom>
              <a:avLst/>
              <a:gdLst/>
              <a:ahLst/>
              <a:cxnLst/>
              <a:rect l="l" t="t" r="r" b="b"/>
              <a:pathLst>
                <a:path w="35759" h="663" extrusionOk="0">
                  <a:moveTo>
                    <a:pt x="336" y="1"/>
                  </a:moveTo>
                  <a:lnTo>
                    <a:pt x="1" y="662"/>
                  </a:lnTo>
                  <a:lnTo>
                    <a:pt x="35758" y="662"/>
                  </a:lnTo>
                  <a:lnTo>
                    <a:pt x="354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72"/>
            <p:cNvSpPr/>
            <p:nvPr/>
          </p:nvSpPr>
          <p:spPr>
            <a:xfrm>
              <a:off x="7442250" y="4521300"/>
              <a:ext cx="968975" cy="16525"/>
            </a:xfrm>
            <a:custGeom>
              <a:avLst/>
              <a:gdLst/>
              <a:ahLst/>
              <a:cxnLst/>
              <a:rect l="l" t="t" r="r" b="b"/>
              <a:pathLst>
                <a:path w="38759" h="661" extrusionOk="0">
                  <a:moveTo>
                    <a:pt x="231" y="0"/>
                  </a:moveTo>
                  <a:lnTo>
                    <a:pt x="1" y="661"/>
                  </a:lnTo>
                  <a:lnTo>
                    <a:pt x="38759" y="661"/>
                  </a:lnTo>
                  <a:lnTo>
                    <a:pt x="385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72"/>
            <p:cNvSpPr/>
            <p:nvPr/>
          </p:nvSpPr>
          <p:spPr>
            <a:xfrm>
              <a:off x="8023475" y="3589750"/>
              <a:ext cx="99075" cy="30975"/>
            </a:xfrm>
            <a:custGeom>
              <a:avLst/>
              <a:gdLst/>
              <a:ahLst/>
              <a:cxnLst/>
              <a:rect l="l" t="t" r="r" b="b"/>
              <a:pathLst>
                <a:path w="3963" h="1239" extrusionOk="0">
                  <a:moveTo>
                    <a:pt x="2143" y="1"/>
                  </a:moveTo>
                  <a:cubicBezTo>
                    <a:pt x="2064" y="1"/>
                    <a:pt x="1984" y="5"/>
                    <a:pt x="1905" y="13"/>
                  </a:cubicBezTo>
                  <a:cubicBezTo>
                    <a:pt x="1505" y="59"/>
                    <a:pt x="1125" y="201"/>
                    <a:pt x="799" y="420"/>
                  </a:cubicBezTo>
                  <a:cubicBezTo>
                    <a:pt x="476" y="635"/>
                    <a:pt x="193" y="907"/>
                    <a:pt x="1" y="1238"/>
                  </a:cubicBezTo>
                  <a:cubicBezTo>
                    <a:pt x="623" y="817"/>
                    <a:pt x="1264" y="480"/>
                    <a:pt x="1946" y="412"/>
                  </a:cubicBezTo>
                  <a:cubicBezTo>
                    <a:pt x="2041" y="401"/>
                    <a:pt x="2137" y="395"/>
                    <a:pt x="2232" y="395"/>
                  </a:cubicBezTo>
                  <a:cubicBezTo>
                    <a:pt x="2476" y="395"/>
                    <a:pt x="2720" y="432"/>
                    <a:pt x="2960" y="508"/>
                  </a:cubicBezTo>
                  <a:cubicBezTo>
                    <a:pt x="3133" y="544"/>
                    <a:pt x="3289" y="628"/>
                    <a:pt x="3461" y="692"/>
                  </a:cubicBezTo>
                  <a:cubicBezTo>
                    <a:pt x="3629" y="763"/>
                    <a:pt x="3784" y="863"/>
                    <a:pt x="3963" y="939"/>
                  </a:cubicBezTo>
                  <a:cubicBezTo>
                    <a:pt x="3727" y="644"/>
                    <a:pt x="3435" y="373"/>
                    <a:pt x="3073" y="214"/>
                  </a:cubicBezTo>
                  <a:cubicBezTo>
                    <a:pt x="2791" y="69"/>
                    <a:pt x="2467" y="1"/>
                    <a:pt x="2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72"/>
            <p:cNvSpPr/>
            <p:nvPr/>
          </p:nvSpPr>
          <p:spPr>
            <a:xfrm>
              <a:off x="7745175" y="3581750"/>
              <a:ext cx="106650" cy="32075"/>
            </a:xfrm>
            <a:custGeom>
              <a:avLst/>
              <a:gdLst/>
              <a:ahLst/>
              <a:cxnLst/>
              <a:rect l="l" t="t" r="r" b="b"/>
              <a:pathLst>
                <a:path w="4266" h="1283" extrusionOk="0">
                  <a:moveTo>
                    <a:pt x="2304" y="0"/>
                  </a:moveTo>
                  <a:cubicBezTo>
                    <a:pt x="2283" y="0"/>
                    <a:pt x="2263" y="0"/>
                    <a:pt x="2242" y="1"/>
                  </a:cubicBezTo>
                  <a:cubicBezTo>
                    <a:pt x="1809" y="7"/>
                    <a:pt x="1401" y="142"/>
                    <a:pt x="1020" y="305"/>
                  </a:cubicBezTo>
                  <a:cubicBezTo>
                    <a:pt x="836" y="400"/>
                    <a:pt x="652" y="499"/>
                    <a:pt x="481" y="610"/>
                  </a:cubicBezTo>
                  <a:cubicBezTo>
                    <a:pt x="317" y="732"/>
                    <a:pt x="151" y="855"/>
                    <a:pt x="0" y="991"/>
                  </a:cubicBezTo>
                  <a:cubicBezTo>
                    <a:pt x="199" y="931"/>
                    <a:pt x="385" y="855"/>
                    <a:pt x="571" y="784"/>
                  </a:cubicBezTo>
                  <a:lnTo>
                    <a:pt x="1131" y="597"/>
                  </a:lnTo>
                  <a:cubicBezTo>
                    <a:pt x="1503" y="504"/>
                    <a:pt x="1870" y="400"/>
                    <a:pt x="2240" y="400"/>
                  </a:cubicBezTo>
                  <a:cubicBezTo>
                    <a:pt x="2245" y="400"/>
                    <a:pt x="2250" y="400"/>
                    <a:pt x="2255" y="400"/>
                  </a:cubicBezTo>
                  <a:cubicBezTo>
                    <a:pt x="2296" y="398"/>
                    <a:pt x="2337" y="397"/>
                    <a:pt x="2378" y="397"/>
                  </a:cubicBezTo>
                  <a:cubicBezTo>
                    <a:pt x="3078" y="397"/>
                    <a:pt x="3759" y="696"/>
                    <a:pt x="4266" y="1283"/>
                  </a:cubicBezTo>
                  <a:cubicBezTo>
                    <a:pt x="4143" y="889"/>
                    <a:pt x="3852" y="546"/>
                    <a:pt x="3484" y="319"/>
                  </a:cubicBezTo>
                  <a:cubicBezTo>
                    <a:pt x="3136" y="95"/>
                    <a:pt x="2713" y="0"/>
                    <a:pt x="2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72"/>
            <p:cNvSpPr/>
            <p:nvPr/>
          </p:nvSpPr>
          <p:spPr>
            <a:xfrm>
              <a:off x="7912538" y="3627061"/>
              <a:ext cx="48474" cy="11513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6" name="Google Shape;7206;p72"/>
          <p:cNvGrpSpPr/>
          <p:nvPr/>
        </p:nvGrpSpPr>
        <p:grpSpPr>
          <a:xfrm>
            <a:off x="6149500" y="3241325"/>
            <a:ext cx="1063800" cy="1376725"/>
            <a:chOff x="6149500" y="3241325"/>
            <a:chExt cx="1063800" cy="1376725"/>
          </a:xfrm>
        </p:grpSpPr>
        <p:sp>
          <p:nvSpPr>
            <p:cNvPr id="7207" name="Google Shape;7207;p72"/>
            <p:cNvSpPr/>
            <p:nvPr/>
          </p:nvSpPr>
          <p:spPr>
            <a:xfrm>
              <a:off x="6149500" y="3466625"/>
              <a:ext cx="839500" cy="924950"/>
            </a:xfrm>
            <a:custGeom>
              <a:avLst/>
              <a:gdLst/>
              <a:ahLst/>
              <a:cxnLst/>
              <a:rect l="l" t="t" r="r" b="b"/>
              <a:pathLst>
                <a:path w="33580" h="36998" extrusionOk="0">
                  <a:moveTo>
                    <a:pt x="22168" y="0"/>
                  </a:moveTo>
                  <a:cubicBezTo>
                    <a:pt x="20221" y="0"/>
                    <a:pt x="18263" y="305"/>
                    <a:pt x="16337" y="634"/>
                  </a:cubicBezTo>
                  <a:cubicBezTo>
                    <a:pt x="14442" y="955"/>
                    <a:pt x="11889" y="1784"/>
                    <a:pt x="11061" y="3516"/>
                  </a:cubicBezTo>
                  <a:cubicBezTo>
                    <a:pt x="10289" y="5131"/>
                    <a:pt x="10346" y="6999"/>
                    <a:pt x="10028" y="8763"/>
                  </a:cubicBezTo>
                  <a:cubicBezTo>
                    <a:pt x="9081" y="14027"/>
                    <a:pt x="4924" y="18002"/>
                    <a:pt x="1715" y="22280"/>
                  </a:cubicBezTo>
                  <a:cubicBezTo>
                    <a:pt x="1078" y="23131"/>
                    <a:pt x="457" y="24037"/>
                    <a:pt x="229" y="25075"/>
                  </a:cubicBezTo>
                  <a:cubicBezTo>
                    <a:pt x="1" y="26115"/>
                    <a:pt x="252" y="27326"/>
                    <a:pt x="1098" y="27970"/>
                  </a:cubicBezTo>
                  <a:cubicBezTo>
                    <a:pt x="1009" y="27056"/>
                    <a:pt x="1490" y="26159"/>
                    <a:pt x="2154" y="25525"/>
                  </a:cubicBezTo>
                  <a:cubicBezTo>
                    <a:pt x="2819" y="24890"/>
                    <a:pt x="3658" y="24473"/>
                    <a:pt x="4480" y="24066"/>
                  </a:cubicBezTo>
                  <a:lnTo>
                    <a:pt x="4480" y="24066"/>
                  </a:lnTo>
                  <a:cubicBezTo>
                    <a:pt x="3582" y="25047"/>
                    <a:pt x="2828" y="26265"/>
                    <a:pt x="2819" y="27597"/>
                  </a:cubicBezTo>
                  <a:cubicBezTo>
                    <a:pt x="2803" y="29717"/>
                    <a:pt x="4607" y="31367"/>
                    <a:pt x="6347" y="32581"/>
                  </a:cubicBezTo>
                  <a:cubicBezTo>
                    <a:pt x="9860" y="35033"/>
                    <a:pt x="13972" y="36997"/>
                    <a:pt x="18210" y="36997"/>
                  </a:cubicBezTo>
                  <a:cubicBezTo>
                    <a:pt x="18678" y="36997"/>
                    <a:pt x="19146" y="36973"/>
                    <a:pt x="19616" y="36924"/>
                  </a:cubicBezTo>
                  <a:cubicBezTo>
                    <a:pt x="22579" y="36610"/>
                    <a:pt x="25346" y="35289"/>
                    <a:pt x="27898" y="33746"/>
                  </a:cubicBezTo>
                  <a:cubicBezTo>
                    <a:pt x="30734" y="32032"/>
                    <a:pt x="31631" y="28661"/>
                    <a:pt x="32344" y="25594"/>
                  </a:cubicBezTo>
                  <a:cubicBezTo>
                    <a:pt x="33579" y="20276"/>
                    <a:pt x="33442" y="14806"/>
                    <a:pt x="33352" y="9386"/>
                  </a:cubicBezTo>
                  <a:cubicBezTo>
                    <a:pt x="33323" y="7511"/>
                    <a:pt x="32353" y="6235"/>
                    <a:pt x="31450" y="4549"/>
                  </a:cubicBezTo>
                  <a:cubicBezTo>
                    <a:pt x="30134" y="2090"/>
                    <a:pt x="27406" y="636"/>
                    <a:pt x="24653" y="189"/>
                  </a:cubicBezTo>
                  <a:cubicBezTo>
                    <a:pt x="23829" y="56"/>
                    <a:pt x="22999" y="0"/>
                    <a:pt x="22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72"/>
            <p:cNvSpPr/>
            <p:nvPr/>
          </p:nvSpPr>
          <p:spPr>
            <a:xfrm>
              <a:off x="6418525" y="4111850"/>
              <a:ext cx="577575" cy="404350"/>
            </a:xfrm>
            <a:custGeom>
              <a:avLst/>
              <a:gdLst/>
              <a:ahLst/>
              <a:cxnLst/>
              <a:rect l="l" t="t" r="r" b="b"/>
              <a:pathLst>
                <a:path w="23103" h="16174" extrusionOk="0">
                  <a:moveTo>
                    <a:pt x="11721" y="1"/>
                  </a:moveTo>
                  <a:cubicBezTo>
                    <a:pt x="6903" y="1"/>
                    <a:pt x="3089" y="1492"/>
                    <a:pt x="89" y="3666"/>
                  </a:cubicBezTo>
                  <a:cubicBezTo>
                    <a:pt x="0" y="6722"/>
                    <a:pt x="720" y="15755"/>
                    <a:pt x="12265" y="16163"/>
                  </a:cubicBezTo>
                  <a:cubicBezTo>
                    <a:pt x="12460" y="16170"/>
                    <a:pt x="12652" y="16173"/>
                    <a:pt x="12840" y="16173"/>
                  </a:cubicBezTo>
                  <a:cubicBezTo>
                    <a:pt x="21736" y="16173"/>
                    <a:pt x="23102" y="8628"/>
                    <a:pt x="23042" y="3680"/>
                  </a:cubicBezTo>
                  <a:cubicBezTo>
                    <a:pt x="20233" y="1500"/>
                    <a:pt x="16550" y="1"/>
                    <a:pt x="11721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72"/>
            <p:cNvSpPr/>
            <p:nvPr/>
          </p:nvSpPr>
          <p:spPr>
            <a:xfrm>
              <a:off x="6164525" y="4203475"/>
              <a:ext cx="1048775" cy="414575"/>
            </a:xfrm>
            <a:custGeom>
              <a:avLst/>
              <a:gdLst/>
              <a:ahLst/>
              <a:cxnLst/>
              <a:rect l="l" t="t" r="r" b="b"/>
              <a:pathLst>
                <a:path w="41951" h="16583" extrusionOk="0">
                  <a:moveTo>
                    <a:pt x="10249" y="1"/>
                  </a:moveTo>
                  <a:lnTo>
                    <a:pt x="10249" y="1"/>
                  </a:lnTo>
                  <a:cubicBezTo>
                    <a:pt x="2194" y="5834"/>
                    <a:pt x="0" y="16583"/>
                    <a:pt x="0" y="16583"/>
                  </a:cubicBezTo>
                  <a:lnTo>
                    <a:pt x="41950" y="16583"/>
                  </a:lnTo>
                  <a:cubicBezTo>
                    <a:pt x="41950" y="16583"/>
                    <a:pt x="40722" y="5852"/>
                    <a:pt x="33202" y="15"/>
                  </a:cubicBezTo>
                  <a:lnTo>
                    <a:pt x="33202" y="15"/>
                  </a:lnTo>
                  <a:cubicBezTo>
                    <a:pt x="33262" y="4963"/>
                    <a:pt x="31896" y="12508"/>
                    <a:pt x="23000" y="12508"/>
                  </a:cubicBezTo>
                  <a:cubicBezTo>
                    <a:pt x="22812" y="12508"/>
                    <a:pt x="22620" y="12505"/>
                    <a:pt x="22425" y="12498"/>
                  </a:cubicBezTo>
                  <a:cubicBezTo>
                    <a:pt x="10880" y="12090"/>
                    <a:pt x="10160" y="3057"/>
                    <a:pt x="10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72"/>
            <p:cNvSpPr/>
            <p:nvPr/>
          </p:nvSpPr>
          <p:spPr>
            <a:xfrm>
              <a:off x="6299150" y="3582925"/>
              <a:ext cx="181325" cy="164775"/>
            </a:xfrm>
            <a:custGeom>
              <a:avLst/>
              <a:gdLst/>
              <a:ahLst/>
              <a:cxnLst/>
              <a:rect l="l" t="t" r="r" b="b"/>
              <a:pathLst>
                <a:path w="7253" h="6591" extrusionOk="0">
                  <a:moveTo>
                    <a:pt x="3624" y="0"/>
                  </a:moveTo>
                  <a:cubicBezTo>
                    <a:pt x="2132" y="0"/>
                    <a:pt x="780" y="1021"/>
                    <a:pt x="421" y="2537"/>
                  </a:cubicBezTo>
                  <a:cubicBezTo>
                    <a:pt x="0" y="4307"/>
                    <a:pt x="1096" y="6082"/>
                    <a:pt x="2867" y="6501"/>
                  </a:cubicBezTo>
                  <a:cubicBezTo>
                    <a:pt x="3122" y="6562"/>
                    <a:pt x="3377" y="6591"/>
                    <a:pt x="3629" y="6591"/>
                  </a:cubicBezTo>
                  <a:cubicBezTo>
                    <a:pt x="5121" y="6591"/>
                    <a:pt x="6473" y="5570"/>
                    <a:pt x="6832" y="4056"/>
                  </a:cubicBezTo>
                  <a:cubicBezTo>
                    <a:pt x="7252" y="2284"/>
                    <a:pt x="6157" y="510"/>
                    <a:pt x="4386" y="89"/>
                  </a:cubicBezTo>
                  <a:cubicBezTo>
                    <a:pt x="4131" y="29"/>
                    <a:pt x="3875" y="0"/>
                    <a:pt x="362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72"/>
            <p:cNvSpPr/>
            <p:nvPr/>
          </p:nvSpPr>
          <p:spPr>
            <a:xfrm>
              <a:off x="6910675" y="3582875"/>
              <a:ext cx="181275" cy="164800"/>
            </a:xfrm>
            <a:custGeom>
              <a:avLst/>
              <a:gdLst/>
              <a:ahLst/>
              <a:cxnLst/>
              <a:rect l="l" t="t" r="r" b="b"/>
              <a:pathLst>
                <a:path w="7251" h="6592" extrusionOk="0">
                  <a:moveTo>
                    <a:pt x="3623" y="1"/>
                  </a:moveTo>
                  <a:cubicBezTo>
                    <a:pt x="2131" y="1"/>
                    <a:pt x="779" y="1021"/>
                    <a:pt x="420" y="2536"/>
                  </a:cubicBezTo>
                  <a:cubicBezTo>
                    <a:pt x="0" y="4307"/>
                    <a:pt x="1096" y="6083"/>
                    <a:pt x="2866" y="6502"/>
                  </a:cubicBezTo>
                  <a:cubicBezTo>
                    <a:pt x="3121" y="6562"/>
                    <a:pt x="3376" y="6591"/>
                    <a:pt x="3628" y="6591"/>
                  </a:cubicBezTo>
                  <a:cubicBezTo>
                    <a:pt x="5121" y="6591"/>
                    <a:pt x="6473" y="5571"/>
                    <a:pt x="6832" y="4056"/>
                  </a:cubicBezTo>
                  <a:cubicBezTo>
                    <a:pt x="7251" y="2285"/>
                    <a:pt x="6156" y="509"/>
                    <a:pt x="4386" y="90"/>
                  </a:cubicBezTo>
                  <a:cubicBezTo>
                    <a:pt x="4130" y="30"/>
                    <a:pt x="3875" y="1"/>
                    <a:pt x="3623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72"/>
            <p:cNvSpPr/>
            <p:nvPr/>
          </p:nvSpPr>
          <p:spPr>
            <a:xfrm>
              <a:off x="6621450" y="3781525"/>
              <a:ext cx="180150" cy="287025"/>
            </a:xfrm>
            <a:custGeom>
              <a:avLst/>
              <a:gdLst/>
              <a:ahLst/>
              <a:cxnLst/>
              <a:rect l="l" t="t" r="r" b="b"/>
              <a:pathLst>
                <a:path w="7206" h="11481" extrusionOk="0">
                  <a:moveTo>
                    <a:pt x="6649" y="1"/>
                  </a:moveTo>
                  <a:lnTo>
                    <a:pt x="935" y="785"/>
                  </a:lnTo>
                  <a:lnTo>
                    <a:pt x="1" y="11481"/>
                  </a:lnTo>
                  <a:cubicBezTo>
                    <a:pt x="1887" y="11256"/>
                    <a:pt x="4959" y="10389"/>
                    <a:pt x="7205" y="7320"/>
                  </a:cubicBezTo>
                  <a:lnTo>
                    <a:pt x="664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72"/>
            <p:cNvSpPr/>
            <p:nvPr/>
          </p:nvSpPr>
          <p:spPr>
            <a:xfrm>
              <a:off x="6412625" y="3241325"/>
              <a:ext cx="570675" cy="341350"/>
            </a:xfrm>
            <a:custGeom>
              <a:avLst/>
              <a:gdLst/>
              <a:ahLst/>
              <a:cxnLst/>
              <a:rect l="l" t="t" r="r" b="b"/>
              <a:pathLst>
                <a:path w="22827" h="13654" extrusionOk="0">
                  <a:moveTo>
                    <a:pt x="12175" y="1"/>
                  </a:moveTo>
                  <a:cubicBezTo>
                    <a:pt x="9886" y="1"/>
                    <a:pt x="146" y="748"/>
                    <a:pt x="1" y="13464"/>
                  </a:cubicBezTo>
                  <a:cubicBezTo>
                    <a:pt x="421" y="13536"/>
                    <a:pt x="892" y="13578"/>
                    <a:pt x="1421" y="13578"/>
                  </a:cubicBezTo>
                  <a:cubicBezTo>
                    <a:pt x="2246" y="13578"/>
                    <a:pt x="3211" y="13476"/>
                    <a:pt x="4339" y="13229"/>
                  </a:cubicBezTo>
                  <a:cubicBezTo>
                    <a:pt x="10916" y="11793"/>
                    <a:pt x="12221" y="5262"/>
                    <a:pt x="15161" y="4479"/>
                  </a:cubicBezTo>
                  <a:lnTo>
                    <a:pt x="15161" y="4479"/>
                  </a:lnTo>
                  <a:cubicBezTo>
                    <a:pt x="14419" y="5777"/>
                    <a:pt x="16718" y="13651"/>
                    <a:pt x="22826" y="13654"/>
                  </a:cubicBezTo>
                  <a:cubicBezTo>
                    <a:pt x="22817" y="12929"/>
                    <a:pt x="22792" y="12216"/>
                    <a:pt x="22758" y="11533"/>
                  </a:cubicBezTo>
                  <a:cubicBezTo>
                    <a:pt x="22190" y="178"/>
                    <a:pt x="13195" y="14"/>
                    <a:pt x="12675" y="14"/>
                  </a:cubicBezTo>
                  <a:cubicBezTo>
                    <a:pt x="12660" y="14"/>
                    <a:pt x="12652" y="14"/>
                    <a:pt x="12652" y="14"/>
                  </a:cubicBezTo>
                  <a:cubicBezTo>
                    <a:pt x="12652" y="14"/>
                    <a:pt x="12479" y="1"/>
                    <a:pt x="12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72"/>
            <p:cNvSpPr/>
            <p:nvPr/>
          </p:nvSpPr>
          <p:spPr>
            <a:xfrm>
              <a:off x="6409925" y="3353300"/>
              <a:ext cx="574150" cy="579350"/>
            </a:xfrm>
            <a:custGeom>
              <a:avLst/>
              <a:gdLst/>
              <a:ahLst/>
              <a:cxnLst/>
              <a:rect l="l" t="t" r="r" b="b"/>
              <a:pathLst>
                <a:path w="22966" h="23174" extrusionOk="0">
                  <a:moveTo>
                    <a:pt x="15269" y="0"/>
                  </a:moveTo>
                  <a:lnTo>
                    <a:pt x="15269" y="0"/>
                  </a:lnTo>
                  <a:cubicBezTo>
                    <a:pt x="12331" y="785"/>
                    <a:pt x="11024" y="7315"/>
                    <a:pt x="4447" y="8750"/>
                  </a:cubicBezTo>
                  <a:cubicBezTo>
                    <a:pt x="3316" y="8997"/>
                    <a:pt x="2349" y="9099"/>
                    <a:pt x="1524" y="9099"/>
                  </a:cubicBezTo>
                  <a:cubicBezTo>
                    <a:pt x="997" y="9099"/>
                    <a:pt x="528" y="9057"/>
                    <a:pt x="110" y="8985"/>
                  </a:cubicBezTo>
                  <a:cubicBezTo>
                    <a:pt x="109" y="9108"/>
                    <a:pt x="107" y="9229"/>
                    <a:pt x="107" y="9354"/>
                  </a:cubicBezTo>
                  <a:cubicBezTo>
                    <a:pt x="0" y="11104"/>
                    <a:pt x="79" y="11630"/>
                    <a:pt x="273" y="13376"/>
                  </a:cubicBezTo>
                  <a:cubicBezTo>
                    <a:pt x="655" y="16832"/>
                    <a:pt x="2308" y="19841"/>
                    <a:pt x="5444" y="21514"/>
                  </a:cubicBezTo>
                  <a:cubicBezTo>
                    <a:pt x="7388" y="22550"/>
                    <a:pt x="9766" y="23173"/>
                    <a:pt x="12090" y="23173"/>
                  </a:cubicBezTo>
                  <a:cubicBezTo>
                    <a:pt x="13527" y="23173"/>
                    <a:pt x="14943" y="22935"/>
                    <a:pt x="16223" y="22408"/>
                  </a:cubicBezTo>
                  <a:cubicBezTo>
                    <a:pt x="18815" y="21341"/>
                    <a:pt x="20819" y="19437"/>
                    <a:pt x="21844" y="16873"/>
                  </a:cubicBezTo>
                  <a:cubicBezTo>
                    <a:pt x="22760" y="14584"/>
                    <a:pt x="22965" y="11794"/>
                    <a:pt x="22935" y="9176"/>
                  </a:cubicBezTo>
                  <a:cubicBezTo>
                    <a:pt x="16826" y="9175"/>
                    <a:pt x="14527" y="1298"/>
                    <a:pt x="15269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72"/>
            <p:cNvSpPr/>
            <p:nvPr/>
          </p:nvSpPr>
          <p:spPr>
            <a:xfrm>
              <a:off x="6611250" y="3964425"/>
              <a:ext cx="205900" cy="292725"/>
            </a:xfrm>
            <a:custGeom>
              <a:avLst/>
              <a:gdLst/>
              <a:ahLst/>
              <a:cxnLst/>
              <a:rect l="l" t="t" r="r" b="b"/>
              <a:pathLst>
                <a:path w="8236" h="11709" extrusionOk="0">
                  <a:moveTo>
                    <a:pt x="7615" y="1"/>
                  </a:moveTo>
                  <a:cubicBezTo>
                    <a:pt x="5367" y="3073"/>
                    <a:pt x="2295" y="3940"/>
                    <a:pt x="412" y="4165"/>
                  </a:cubicBezTo>
                  <a:lnTo>
                    <a:pt x="1" y="8874"/>
                  </a:lnTo>
                  <a:cubicBezTo>
                    <a:pt x="1" y="8874"/>
                    <a:pt x="169" y="11227"/>
                    <a:pt x="3978" y="11674"/>
                  </a:cubicBezTo>
                  <a:cubicBezTo>
                    <a:pt x="4181" y="11697"/>
                    <a:pt x="4375" y="11709"/>
                    <a:pt x="4559" y="11709"/>
                  </a:cubicBezTo>
                  <a:cubicBezTo>
                    <a:pt x="7834" y="11709"/>
                    <a:pt x="8235" y="8144"/>
                    <a:pt x="8235" y="8144"/>
                  </a:cubicBezTo>
                  <a:lnTo>
                    <a:pt x="761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72"/>
            <p:cNvSpPr/>
            <p:nvPr/>
          </p:nvSpPr>
          <p:spPr>
            <a:xfrm>
              <a:off x="6551900" y="3616700"/>
              <a:ext cx="29250" cy="58500"/>
            </a:xfrm>
            <a:custGeom>
              <a:avLst/>
              <a:gdLst/>
              <a:ahLst/>
              <a:cxnLst/>
              <a:rect l="l" t="t" r="r" b="b"/>
              <a:pathLst>
                <a:path w="1170" h="2340" extrusionOk="0">
                  <a:moveTo>
                    <a:pt x="585" y="1"/>
                  </a:moveTo>
                  <a:cubicBezTo>
                    <a:pt x="263" y="1"/>
                    <a:pt x="0" y="524"/>
                    <a:pt x="0" y="1170"/>
                  </a:cubicBezTo>
                  <a:cubicBezTo>
                    <a:pt x="0" y="1815"/>
                    <a:pt x="263" y="2339"/>
                    <a:pt x="585" y="2339"/>
                  </a:cubicBezTo>
                  <a:cubicBezTo>
                    <a:pt x="907" y="2339"/>
                    <a:pt x="1170" y="1815"/>
                    <a:pt x="1170" y="1170"/>
                  </a:cubicBezTo>
                  <a:cubicBezTo>
                    <a:pt x="1170" y="524"/>
                    <a:pt x="907" y="2"/>
                    <a:pt x="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72"/>
            <p:cNvSpPr/>
            <p:nvPr/>
          </p:nvSpPr>
          <p:spPr>
            <a:xfrm>
              <a:off x="6822425" y="3621700"/>
              <a:ext cx="29275" cy="58500"/>
            </a:xfrm>
            <a:custGeom>
              <a:avLst/>
              <a:gdLst/>
              <a:ahLst/>
              <a:cxnLst/>
              <a:rect l="l" t="t" r="r" b="b"/>
              <a:pathLst>
                <a:path w="1171" h="2340" extrusionOk="0">
                  <a:moveTo>
                    <a:pt x="585" y="0"/>
                  </a:moveTo>
                  <a:cubicBezTo>
                    <a:pt x="262" y="0"/>
                    <a:pt x="1" y="524"/>
                    <a:pt x="1" y="1170"/>
                  </a:cubicBezTo>
                  <a:cubicBezTo>
                    <a:pt x="1" y="1814"/>
                    <a:pt x="262" y="2339"/>
                    <a:pt x="585" y="2339"/>
                  </a:cubicBezTo>
                  <a:cubicBezTo>
                    <a:pt x="908" y="2339"/>
                    <a:pt x="1170" y="1814"/>
                    <a:pt x="1170" y="1170"/>
                  </a:cubicBezTo>
                  <a:cubicBezTo>
                    <a:pt x="1170" y="522"/>
                    <a:pt x="908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72"/>
            <p:cNvSpPr/>
            <p:nvPr/>
          </p:nvSpPr>
          <p:spPr>
            <a:xfrm>
              <a:off x="6659150" y="3734050"/>
              <a:ext cx="80625" cy="23500"/>
            </a:xfrm>
            <a:custGeom>
              <a:avLst/>
              <a:gdLst/>
              <a:ahLst/>
              <a:cxnLst/>
              <a:rect l="l" t="t" r="r" b="b"/>
              <a:pathLst>
                <a:path w="3225" h="940" extrusionOk="0">
                  <a:moveTo>
                    <a:pt x="3225" y="0"/>
                  </a:moveTo>
                  <a:cubicBezTo>
                    <a:pt x="2969" y="185"/>
                    <a:pt x="2727" y="367"/>
                    <a:pt x="2457" y="478"/>
                  </a:cubicBezTo>
                  <a:cubicBezTo>
                    <a:pt x="2229" y="585"/>
                    <a:pt x="1984" y="641"/>
                    <a:pt x="1738" y="641"/>
                  </a:cubicBezTo>
                  <a:cubicBezTo>
                    <a:pt x="1702" y="641"/>
                    <a:pt x="1667" y="640"/>
                    <a:pt x="1632" y="638"/>
                  </a:cubicBezTo>
                  <a:cubicBezTo>
                    <a:pt x="1351" y="629"/>
                    <a:pt x="1071" y="549"/>
                    <a:pt x="799" y="436"/>
                  </a:cubicBezTo>
                  <a:cubicBezTo>
                    <a:pt x="528" y="319"/>
                    <a:pt x="258" y="177"/>
                    <a:pt x="0" y="1"/>
                  </a:cubicBezTo>
                  <a:lnTo>
                    <a:pt x="0" y="1"/>
                  </a:lnTo>
                  <a:cubicBezTo>
                    <a:pt x="357" y="512"/>
                    <a:pt x="946" y="900"/>
                    <a:pt x="1620" y="937"/>
                  </a:cubicBezTo>
                  <a:cubicBezTo>
                    <a:pt x="1648" y="938"/>
                    <a:pt x="1676" y="939"/>
                    <a:pt x="1704" y="939"/>
                  </a:cubicBezTo>
                  <a:cubicBezTo>
                    <a:pt x="2009" y="939"/>
                    <a:pt x="2319" y="853"/>
                    <a:pt x="2569" y="685"/>
                  </a:cubicBezTo>
                  <a:cubicBezTo>
                    <a:pt x="2714" y="609"/>
                    <a:pt x="2825" y="486"/>
                    <a:pt x="2942" y="379"/>
                  </a:cubicBezTo>
                  <a:cubicBezTo>
                    <a:pt x="3048" y="260"/>
                    <a:pt x="3140" y="130"/>
                    <a:pt x="3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72"/>
            <p:cNvSpPr/>
            <p:nvPr/>
          </p:nvSpPr>
          <p:spPr>
            <a:xfrm>
              <a:off x="6521150" y="3692675"/>
              <a:ext cx="61525" cy="61525"/>
            </a:xfrm>
            <a:custGeom>
              <a:avLst/>
              <a:gdLst/>
              <a:ahLst/>
              <a:cxnLst/>
              <a:rect l="l" t="t" r="r" b="b"/>
              <a:pathLst>
                <a:path w="2461" h="2461" extrusionOk="0">
                  <a:moveTo>
                    <a:pt x="1230" y="1"/>
                  </a:moveTo>
                  <a:cubicBezTo>
                    <a:pt x="551" y="1"/>
                    <a:pt x="1" y="551"/>
                    <a:pt x="1" y="1230"/>
                  </a:cubicBezTo>
                  <a:cubicBezTo>
                    <a:pt x="1" y="1910"/>
                    <a:pt x="551" y="2461"/>
                    <a:pt x="1230" y="2461"/>
                  </a:cubicBezTo>
                  <a:cubicBezTo>
                    <a:pt x="1909" y="2461"/>
                    <a:pt x="2461" y="1910"/>
                    <a:pt x="2461" y="1230"/>
                  </a:cubicBezTo>
                  <a:cubicBezTo>
                    <a:pt x="2461" y="551"/>
                    <a:pt x="1909" y="1"/>
                    <a:pt x="1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72"/>
            <p:cNvSpPr/>
            <p:nvPr/>
          </p:nvSpPr>
          <p:spPr>
            <a:xfrm>
              <a:off x="6806275" y="3706550"/>
              <a:ext cx="61525" cy="61525"/>
            </a:xfrm>
            <a:custGeom>
              <a:avLst/>
              <a:gdLst/>
              <a:ahLst/>
              <a:cxnLst/>
              <a:rect l="l" t="t" r="r" b="b"/>
              <a:pathLst>
                <a:path w="2461" h="2461" extrusionOk="0">
                  <a:moveTo>
                    <a:pt x="1231" y="0"/>
                  </a:moveTo>
                  <a:cubicBezTo>
                    <a:pt x="551" y="0"/>
                    <a:pt x="1" y="551"/>
                    <a:pt x="1" y="1230"/>
                  </a:cubicBezTo>
                  <a:cubicBezTo>
                    <a:pt x="1" y="1909"/>
                    <a:pt x="551" y="2461"/>
                    <a:pt x="1231" y="2461"/>
                  </a:cubicBezTo>
                  <a:cubicBezTo>
                    <a:pt x="1910" y="2461"/>
                    <a:pt x="2461" y="1909"/>
                    <a:pt x="2461" y="1230"/>
                  </a:cubicBezTo>
                  <a:cubicBezTo>
                    <a:pt x="2461" y="551"/>
                    <a:pt x="1910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72"/>
            <p:cNvSpPr/>
            <p:nvPr/>
          </p:nvSpPr>
          <p:spPr>
            <a:xfrm>
              <a:off x="6677550" y="3600798"/>
              <a:ext cx="48474" cy="11513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2" name="Google Shape;7222;p72"/>
          <p:cNvGrpSpPr/>
          <p:nvPr/>
        </p:nvGrpSpPr>
        <p:grpSpPr>
          <a:xfrm>
            <a:off x="7423638" y="1599625"/>
            <a:ext cx="1000350" cy="1313325"/>
            <a:chOff x="7423638" y="1599625"/>
            <a:chExt cx="1000350" cy="1313325"/>
          </a:xfrm>
        </p:grpSpPr>
        <p:sp>
          <p:nvSpPr>
            <p:cNvPr id="7223" name="Google Shape;7223;p72"/>
            <p:cNvSpPr/>
            <p:nvPr/>
          </p:nvSpPr>
          <p:spPr>
            <a:xfrm>
              <a:off x="7553263" y="1888725"/>
              <a:ext cx="851000" cy="763575"/>
            </a:xfrm>
            <a:custGeom>
              <a:avLst/>
              <a:gdLst/>
              <a:ahLst/>
              <a:cxnLst/>
              <a:rect l="l" t="t" r="r" b="b"/>
              <a:pathLst>
                <a:path w="34040" h="30543" extrusionOk="0">
                  <a:moveTo>
                    <a:pt x="17956" y="1"/>
                  </a:moveTo>
                  <a:cubicBezTo>
                    <a:pt x="14545" y="1"/>
                    <a:pt x="11135" y="844"/>
                    <a:pt x="8121" y="2442"/>
                  </a:cubicBezTo>
                  <a:cubicBezTo>
                    <a:pt x="6609" y="3242"/>
                    <a:pt x="5121" y="4319"/>
                    <a:pt x="4472" y="5903"/>
                  </a:cubicBezTo>
                  <a:cubicBezTo>
                    <a:pt x="3975" y="7113"/>
                    <a:pt x="4030" y="8463"/>
                    <a:pt x="4070" y="9768"/>
                  </a:cubicBezTo>
                  <a:cubicBezTo>
                    <a:pt x="4145" y="12329"/>
                    <a:pt x="4117" y="14992"/>
                    <a:pt x="3027" y="17311"/>
                  </a:cubicBezTo>
                  <a:cubicBezTo>
                    <a:pt x="1992" y="19516"/>
                    <a:pt x="1" y="21452"/>
                    <a:pt x="71" y="23888"/>
                  </a:cubicBezTo>
                  <a:cubicBezTo>
                    <a:pt x="116" y="25487"/>
                    <a:pt x="1105" y="26952"/>
                    <a:pt x="2391" y="27898"/>
                  </a:cubicBezTo>
                  <a:cubicBezTo>
                    <a:pt x="3680" y="28844"/>
                    <a:pt x="5242" y="29342"/>
                    <a:pt x="6801" y="29697"/>
                  </a:cubicBezTo>
                  <a:cubicBezTo>
                    <a:pt x="9479" y="30307"/>
                    <a:pt x="12211" y="30543"/>
                    <a:pt x="14957" y="30543"/>
                  </a:cubicBezTo>
                  <a:cubicBezTo>
                    <a:pt x="18158" y="30543"/>
                    <a:pt x="21378" y="30223"/>
                    <a:pt x="24553" y="29805"/>
                  </a:cubicBezTo>
                  <a:cubicBezTo>
                    <a:pt x="26149" y="29594"/>
                    <a:pt x="27773" y="29350"/>
                    <a:pt x="29215" y="28636"/>
                  </a:cubicBezTo>
                  <a:cubicBezTo>
                    <a:pt x="32268" y="27121"/>
                    <a:pt x="34040" y="23390"/>
                    <a:pt x="33284" y="20066"/>
                  </a:cubicBezTo>
                  <a:cubicBezTo>
                    <a:pt x="32836" y="18097"/>
                    <a:pt x="31632" y="16387"/>
                    <a:pt x="30339" y="14837"/>
                  </a:cubicBezTo>
                  <a:cubicBezTo>
                    <a:pt x="29043" y="13285"/>
                    <a:pt x="27619" y="11822"/>
                    <a:pt x="26598" y="10079"/>
                  </a:cubicBezTo>
                  <a:cubicBezTo>
                    <a:pt x="25894" y="8877"/>
                    <a:pt x="25419" y="7540"/>
                    <a:pt x="25322" y="6144"/>
                  </a:cubicBezTo>
                  <a:cubicBezTo>
                    <a:pt x="25265" y="5313"/>
                    <a:pt x="25479" y="4407"/>
                    <a:pt x="25276" y="3594"/>
                  </a:cubicBezTo>
                  <a:cubicBezTo>
                    <a:pt x="24660" y="1126"/>
                    <a:pt x="21145" y="135"/>
                    <a:pt x="18981" y="26"/>
                  </a:cubicBezTo>
                  <a:cubicBezTo>
                    <a:pt x="18640" y="9"/>
                    <a:pt x="18298" y="1"/>
                    <a:pt x="17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72"/>
            <p:cNvSpPr/>
            <p:nvPr/>
          </p:nvSpPr>
          <p:spPr>
            <a:xfrm>
              <a:off x="7423638" y="2430125"/>
              <a:ext cx="1000350" cy="482825"/>
            </a:xfrm>
            <a:custGeom>
              <a:avLst/>
              <a:gdLst/>
              <a:ahLst/>
              <a:cxnLst/>
              <a:rect l="l" t="t" r="r" b="b"/>
              <a:pathLst>
                <a:path w="40014" h="19313" extrusionOk="0">
                  <a:moveTo>
                    <a:pt x="20870" y="0"/>
                  </a:moveTo>
                  <a:cubicBezTo>
                    <a:pt x="3936" y="0"/>
                    <a:pt x="0" y="19313"/>
                    <a:pt x="0" y="19313"/>
                  </a:cubicBezTo>
                  <a:lnTo>
                    <a:pt x="40013" y="19313"/>
                  </a:lnTo>
                  <a:cubicBezTo>
                    <a:pt x="40013" y="19313"/>
                    <a:pt x="37803" y="0"/>
                    <a:pt x="20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72"/>
            <p:cNvSpPr/>
            <p:nvPr/>
          </p:nvSpPr>
          <p:spPr>
            <a:xfrm>
              <a:off x="7559663" y="1925875"/>
              <a:ext cx="157125" cy="157150"/>
            </a:xfrm>
            <a:custGeom>
              <a:avLst/>
              <a:gdLst/>
              <a:ahLst/>
              <a:cxnLst/>
              <a:rect l="l" t="t" r="r" b="b"/>
              <a:pathLst>
                <a:path w="6285" h="6286" extrusionOk="0">
                  <a:moveTo>
                    <a:pt x="3142" y="1"/>
                  </a:moveTo>
                  <a:cubicBezTo>
                    <a:pt x="1406" y="1"/>
                    <a:pt x="0" y="1407"/>
                    <a:pt x="0" y="3142"/>
                  </a:cubicBezTo>
                  <a:cubicBezTo>
                    <a:pt x="0" y="4878"/>
                    <a:pt x="1406" y="6285"/>
                    <a:pt x="3142" y="6285"/>
                  </a:cubicBezTo>
                  <a:cubicBezTo>
                    <a:pt x="4879" y="6285"/>
                    <a:pt x="6285" y="4878"/>
                    <a:pt x="6285" y="3142"/>
                  </a:cubicBezTo>
                  <a:cubicBezTo>
                    <a:pt x="6285" y="1407"/>
                    <a:pt x="4879" y="1"/>
                    <a:pt x="3142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72"/>
            <p:cNvSpPr/>
            <p:nvPr/>
          </p:nvSpPr>
          <p:spPr>
            <a:xfrm>
              <a:off x="8142863" y="1925875"/>
              <a:ext cx="157200" cy="157150"/>
            </a:xfrm>
            <a:custGeom>
              <a:avLst/>
              <a:gdLst/>
              <a:ahLst/>
              <a:cxnLst/>
              <a:rect l="l" t="t" r="r" b="b"/>
              <a:pathLst>
                <a:path w="6288" h="6286" extrusionOk="0">
                  <a:moveTo>
                    <a:pt x="3144" y="1"/>
                  </a:moveTo>
                  <a:cubicBezTo>
                    <a:pt x="1408" y="1"/>
                    <a:pt x="1" y="1407"/>
                    <a:pt x="1" y="3142"/>
                  </a:cubicBezTo>
                  <a:cubicBezTo>
                    <a:pt x="1" y="4878"/>
                    <a:pt x="1408" y="6285"/>
                    <a:pt x="3144" y="6285"/>
                  </a:cubicBezTo>
                  <a:cubicBezTo>
                    <a:pt x="4880" y="6285"/>
                    <a:pt x="6287" y="4878"/>
                    <a:pt x="6287" y="3142"/>
                  </a:cubicBezTo>
                  <a:cubicBezTo>
                    <a:pt x="6287" y="1407"/>
                    <a:pt x="4880" y="1"/>
                    <a:pt x="3144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72"/>
            <p:cNvSpPr/>
            <p:nvPr/>
          </p:nvSpPr>
          <p:spPr>
            <a:xfrm>
              <a:off x="7859463" y="2115100"/>
              <a:ext cx="171800" cy="273800"/>
            </a:xfrm>
            <a:custGeom>
              <a:avLst/>
              <a:gdLst/>
              <a:ahLst/>
              <a:cxnLst/>
              <a:rect l="l" t="t" r="r" b="b"/>
              <a:pathLst>
                <a:path w="6872" h="10952" extrusionOk="0">
                  <a:moveTo>
                    <a:pt x="6341" y="0"/>
                  </a:moveTo>
                  <a:lnTo>
                    <a:pt x="892" y="749"/>
                  </a:lnTo>
                  <a:lnTo>
                    <a:pt x="0" y="10951"/>
                  </a:lnTo>
                  <a:cubicBezTo>
                    <a:pt x="1800" y="10736"/>
                    <a:pt x="4729" y="9907"/>
                    <a:pt x="6871" y="6980"/>
                  </a:cubicBezTo>
                  <a:lnTo>
                    <a:pt x="6341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72"/>
            <p:cNvSpPr/>
            <p:nvPr/>
          </p:nvSpPr>
          <p:spPr>
            <a:xfrm>
              <a:off x="7657688" y="1599875"/>
              <a:ext cx="549050" cy="659375"/>
            </a:xfrm>
            <a:custGeom>
              <a:avLst/>
              <a:gdLst/>
              <a:ahLst/>
              <a:cxnLst/>
              <a:rect l="l" t="t" r="r" b="b"/>
              <a:pathLst>
                <a:path w="21962" h="26375" extrusionOk="0">
                  <a:moveTo>
                    <a:pt x="11715" y="0"/>
                  </a:moveTo>
                  <a:cubicBezTo>
                    <a:pt x="9507" y="0"/>
                    <a:pt x="62" y="729"/>
                    <a:pt x="102" y="13193"/>
                  </a:cubicBezTo>
                  <a:cubicBezTo>
                    <a:pt x="1" y="14863"/>
                    <a:pt x="75" y="15365"/>
                    <a:pt x="259" y="17029"/>
                  </a:cubicBezTo>
                  <a:cubicBezTo>
                    <a:pt x="624" y="20325"/>
                    <a:pt x="2200" y="23196"/>
                    <a:pt x="5192" y="24792"/>
                  </a:cubicBezTo>
                  <a:cubicBezTo>
                    <a:pt x="7046" y="25780"/>
                    <a:pt x="9314" y="26375"/>
                    <a:pt x="11530" y="26375"/>
                  </a:cubicBezTo>
                  <a:cubicBezTo>
                    <a:pt x="12901" y="26375"/>
                    <a:pt x="14253" y="26147"/>
                    <a:pt x="15473" y="25645"/>
                  </a:cubicBezTo>
                  <a:cubicBezTo>
                    <a:pt x="17947" y="24626"/>
                    <a:pt x="19856" y="22811"/>
                    <a:pt x="20835" y="20365"/>
                  </a:cubicBezTo>
                  <a:cubicBezTo>
                    <a:pt x="21951" y="17577"/>
                    <a:pt x="21962" y="14012"/>
                    <a:pt x="21812" y="11000"/>
                  </a:cubicBezTo>
                  <a:cubicBezTo>
                    <a:pt x="21269" y="169"/>
                    <a:pt x="12689" y="13"/>
                    <a:pt x="12195" y="13"/>
                  </a:cubicBezTo>
                  <a:cubicBezTo>
                    <a:pt x="12180" y="13"/>
                    <a:pt x="12173" y="13"/>
                    <a:pt x="12173" y="13"/>
                  </a:cubicBezTo>
                  <a:cubicBezTo>
                    <a:pt x="12173" y="13"/>
                    <a:pt x="12007" y="0"/>
                    <a:pt x="11715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72"/>
            <p:cNvSpPr/>
            <p:nvPr/>
          </p:nvSpPr>
          <p:spPr>
            <a:xfrm>
              <a:off x="7849688" y="2289600"/>
              <a:ext cx="196375" cy="279175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4" y="1"/>
                  </a:moveTo>
                  <a:cubicBezTo>
                    <a:pt x="5120" y="2927"/>
                    <a:pt x="2191" y="3756"/>
                    <a:pt x="393" y="3971"/>
                  </a:cubicBezTo>
                  <a:lnTo>
                    <a:pt x="1" y="8461"/>
                  </a:lnTo>
                  <a:cubicBezTo>
                    <a:pt x="1" y="8461"/>
                    <a:pt x="160" y="10705"/>
                    <a:pt x="3794" y="11133"/>
                  </a:cubicBezTo>
                  <a:cubicBezTo>
                    <a:pt x="3988" y="11156"/>
                    <a:pt x="4173" y="11167"/>
                    <a:pt x="4349" y="11167"/>
                  </a:cubicBezTo>
                  <a:cubicBezTo>
                    <a:pt x="7471" y="11167"/>
                    <a:pt x="7854" y="7768"/>
                    <a:pt x="7854" y="7768"/>
                  </a:cubicBezTo>
                  <a:lnTo>
                    <a:pt x="7264" y="1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72"/>
            <p:cNvSpPr/>
            <p:nvPr/>
          </p:nvSpPr>
          <p:spPr>
            <a:xfrm>
              <a:off x="7793063" y="1957850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1" y="1"/>
                    <a:pt x="1" y="500"/>
                    <a:pt x="1" y="1116"/>
                  </a:cubicBezTo>
                  <a:cubicBezTo>
                    <a:pt x="1" y="1734"/>
                    <a:pt x="251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0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72"/>
            <p:cNvSpPr/>
            <p:nvPr/>
          </p:nvSpPr>
          <p:spPr>
            <a:xfrm>
              <a:off x="8051138" y="1962575"/>
              <a:ext cx="27900" cy="55800"/>
            </a:xfrm>
            <a:custGeom>
              <a:avLst/>
              <a:gdLst/>
              <a:ahLst/>
              <a:cxnLst/>
              <a:rect l="l" t="t" r="r" b="b"/>
              <a:pathLst>
                <a:path w="1116" h="2232" extrusionOk="0">
                  <a:moveTo>
                    <a:pt x="558" y="0"/>
                  </a:moveTo>
                  <a:cubicBezTo>
                    <a:pt x="250" y="0"/>
                    <a:pt x="0" y="501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6" y="1733"/>
                    <a:pt x="1116" y="1117"/>
                  </a:cubicBezTo>
                  <a:cubicBezTo>
                    <a:pt x="1116" y="501"/>
                    <a:pt x="866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72"/>
            <p:cNvSpPr/>
            <p:nvPr/>
          </p:nvSpPr>
          <p:spPr>
            <a:xfrm>
              <a:off x="7895688" y="2079300"/>
              <a:ext cx="76900" cy="22600"/>
            </a:xfrm>
            <a:custGeom>
              <a:avLst/>
              <a:gdLst/>
              <a:ahLst/>
              <a:cxnLst/>
              <a:rect l="l" t="t" r="r" b="b"/>
              <a:pathLst>
                <a:path w="3076" h="904" extrusionOk="0">
                  <a:moveTo>
                    <a:pt x="0" y="0"/>
                  </a:moveTo>
                  <a:cubicBezTo>
                    <a:pt x="337" y="489"/>
                    <a:pt x="900" y="863"/>
                    <a:pt x="1546" y="901"/>
                  </a:cubicBezTo>
                  <a:cubicBezTo>
                    <a:pt x="1572" y="903"/>
                    <a:pt x="1597" y="903"/>
                    <a:pt x="1623" y="903"/>
                  </a:cubicBezTo>
                  <a:cubicBezTo>
                    <a:pt x="1916" y="903"/>
                    <a:pt x="2213" y="820"/>
                    <a:pt x="2453" y="659"/>
                  </a:cubicBezTo>
                  <a:cubicBezTo>
                    <a:pt x="2592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lnTo>
                    <a:pt x="3075" y="0"/>
                  </a:lnTo>
                  <a:cubicBezTo>
                    <a:pt x="2831" y="174"/>
                    <a:pt x="2599" y="345"/>
                    <a:pt x="2342" y="449"/>
                  </a:cubicBezTo>
                  <a:cubicBezTo>
                    <a:pt x="2126" y="551"/>
                    <a:pt x="1897" y="603"/>
                    <a:pt x="1665" y="603"/>
                  </a:cubicBezTo>
                  <a:cubicBezTo>
                    <a:pt x="1629" y="603"/>
                    <a:pt x="1593" y="602"/>
                    <a:pt x="1558" y="599"/>
                  </a:cubicBezTo>
                  <a:cubicBezTo>
                    <a:pt x="1291" y="591"/>
                    <a:pt x="1026" y="518"/>
                    <a:pt x="765" y="411"/>
                  </a:cubicBezTo>
                  <a:cubicBezTo>
                    <a:pt x="507" y="300"/>
                    <a:pt x="248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2"/>
            <p:cNvSpPr/>
            <p:nvPr/>
          </p:nvSpPr>
          <p:spPr>
            <a:xfrm>
              <a:off x="7748638" y="2049975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5" y="1"/>
                  </a:moveTo>
                  <a:cubicBezTo>
                    <a:pt x="526" y="1"/>
                    <a:pt x="1" y="526"/>
                    <a:pt x="1" y="1173"/>
                  </a:cubicBezTo>
                  <a:cubicBezTo>
                    <a:pt x="1" y="1822"/>
                    <a:pt x="526" y="2347"/>
                    <a:pt x="1175" y="2347"/>
                  </a:cubicBezTo>
                  <a:cubicBezTo>
                    <a:pt x="1822" y="2347"/>
                    <a:pt x="2347" y="1822"/>
                    <a:pt x="2347" y="1173"/>
                  </a:cubicBezTo>
                  <a:cubicBezTo>
                    <a:pt x="2347" y="526"/>
                    <a:pt x="1822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2"/>
            <p:cNvSpPr/>
            <p:nvPr/>
          </p:nvSpPr>
          <p:spPr>
            <a:xfrm>
              <a:off x="8049713" y="2054275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0" y="525"/>
                    <a:pt x="0" y="1172"/>
                  </a:cubicBezTo>
                  <a:cubicBezTo>
                    <a:pt x="0" y="1821"/>
                    <a:pt x="525" y="2346"/>
                    <a:pt x="1173" y="2346"/>
                  </a:cubicBezTo>
                  <a:cubicBezTo>
                    <a:pt x="1821" y="2346"/>
                    <a:pt x="2346" y="1821"/>
                    <a:pt x="2346" y="1172"/>
                  </a:cubicBezTo>
                  <a:cubicBezTo>
                    <a:pt x="2346" y="525"/>
                    <a:pt x="1821" y="0"/>
                    <a:pt x="1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72"/>
            <p:cNvSpPr/>
            <p:nvPr/>
          </p:nvSpPr>
          <p:spPr>
            <a:xfrm>
              <a:off x="8034188" y="1903100"/>
              <a:ext cx="77800" cy="23625"/>
            </a:xfrm>
            <a:custGeom>
              <a:avLst/>
              <a:gdLst/>
              <a:ahLst/>
              <a:cxnLst/>
              <a:rect l="l" t="t" r="r" b="b"/>
              <a:pathLst>
                <a:path w="3112" h="945" extrusionOk="0">
                  <a:moveTo>
                    <a:pt x="1497" y="1"/>
                  </a:moveTo>
                  <a:cubicBezTo>
                    <a:pt x="845" y="1"/>
                    <a:pt x="249" y="407"/>
                    <a:pt x="1" y="944"/>
                  </a:cubicBezTo>
                  <a:cubicBezTo>
                    <a:pt x="253" y="773"/>
                    <a:pt x="503" y="635"/>
                    <a:pt x="762" y="536"/>
                  </a:cubicBezTo>
                  <a:cubicBezTo>
                    <a:pt x="991" y="456"/>
                    <a:pt x="1219" y="399"/>
                    <a:pt x="1451" y="399"/>
                  </a:cubicBezTo>
                  <a:cubicBezTo>
                    <a:pt x="1481" y="399"/>
                    <a:pt x="1511" y="400"/>
                    <a:pt x="1541" y="402"/>
                  </a:cubicBezTo>
                  <a:cubicBezTo>
                    <a:pt x="1801" y="414"/>
                    <a:pt x="2062" y="474"/>
                    <a:pt x="2321" y="574"/>
                  </a:cubicBezTo>
                  <a:cubicBezTo>
                    <a:pt x="2452" y="621"/>
                    <a:pt x="2576" y="690"/>
                    <a:pt x="2712" y="743"/>
                  </a:cubicBezTo>
                  <a:cubicBezTo>
                    <a:pt x="2839" y="812"/>
                    <a:pt x="2967" y="884"/>
                    <a:pt x="3111" y="944"/>
                  </a:cubicBezTo>
                  <a:cubicBezTo>
                    <a:pt x="3026" y="819"/>
                    <a:pt x="2927" y="702"/>
                    <a:pt x="2826" y="585"/>
                  </a:cubicBezTo>
                  <a:cubicBezTo>
                    <a:pt x="2711" y="487"/>
                    <a:pt x="2598" y="372"/>
                    <a:pt x="2462" y="294"/>
                  </a:cubicBezTo>
                  <a:cubicBezTo>
                    <a:pt x="2199" y="120"/>
                    <a:pt x="1878" y="22"/>
                    <a:pt x="1550" y="2"/>
                  </a:cubicBezTo>
                  <a:cubicBezTo>
                    <a:pt x="1532" y="1"/>
                    <a:pt x="1514" y="1"/>
                    <a:pt x="1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72"/>
            <p:cNvSpPr/>
            <p:nvPr/>
          </p:nvSpPr>
          <p:spPr>
            <a:xfrm>
              <a:off x="7756313" y="1903100"/>
              <a:ext cx="77850" cy="23625"/>
            </a:xfrm>
            <a:custGeom>
              <a:avLst/>
              <a:gdLst/>
              <a:ahLst/>
              <a:cxnLst/>
              <a:rect l="l" t="t" r="r" b="b"/>
              <a:pathLst>
                <a:path w="3114" h="945" extrusionOk="0">
                  <a:moveTo>
                    <a:pt x="1496" y="1"/>
                  </a:moveTo>
                  <a:cubicBezTo>
                    <a:pt x="845" y="1"/>
                    <a:pt x="249" y="407"/>
                    <a:pt x="1" y="944"/>
                  </a:cubicBezTo>
                  <a:cubicBezTo>
                    <a:pt x="254" y="773"/>
                    <a:pt x="504" y="635"/>
                    <a:pt x="764" y="536"/>
                  </a:cubicBezTo>
                  <a:cubicBezTo>
                    <a:pt x="992" y="456"/>
                    <a:pt x="1222" y="399"/>
                    <a:pt x="1452" y="399"/>
                  </a:cubicBezTo>
                  <a:cubicBezTo>
                    <a:pt x="1482" y="399"/>
                    <a:pt x="1512" y="400"/>
                    <a:pt x="1542" y="402"/>
                  </a:cubicBezTo>
                  <a:cubicBezTo>
                    <a:pt x="1803" y="414"/>
                    <a:pt x="2063" y="474"/>
                    <a:pt x="2324" y="574"/>
                  </a:cubicBezTo>
                  <a:cubicBezTo>
                    <a:pt x="2454" y="621"/>
                    <a:pt x="2579" y="690"/>
                    <a:pt x="2715" y="743"/>
                  </a:cubicBezTo>
                  <a:cubicBezTo>
                    <a:pt x="2840" y="812"/>
                    <a:pt x="2968" y="884"/>
                    <a:pt x="3114" y="944"/>
                  </a:cubicBezTo>
                  <a:cubicBezTo>
                    <a:pt x="3028" y="819"/>
                    <a:pt x="2930" y="702"/>
                    <a:pt x="2829" y="585"/>
                  </a:cubicBezTo>
                  <a:cubicBezTo>
                    <a:pt x="2710" y="487"/>
                    <a:pt x="2598" y="372"/>
                    <a:pt x="2462" y="294"/>
                  </a:cubicBezTo>
                  <a:cubicBezTo>
                    <a:pt x="2198" y="120"/>
                    <a:pt x="1877" y="22"/>
                    <a:pt x="1549" y="2"/>
                  </a:cubicBezTo>
                  <a:cubicBezTo>
                    <a:pt x="1532" y="1"/>
                    <a:pt x="1514" y="1"/>
                    <a:pt x="1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2"/>
            <p:cNvSpPr/>
            <p:nvPr/>
          </p:nvSpPr>
          <p:spPr>
            <a:xfrm>
              <a:off x="7654388" y="1599625"/>
              <a:ext cx="581025" cy="329900"/>
            </a:xfrm>
            <a:custGeom>
              <a:avLst/>
              <a:gdLst/>
              <a:ahLst/>
              <a:cxnLst/>
              <a:rect l="l" t="t" r="r" b="b"/>
              <a:pathLst>
                <a:path w="23241" h="13196" extrusionOk="0">
                  <a:moveTo>
                    <a:pt x="12171" y="0"/>
                  </a:moveTo>
                  <a:cubicBezTo>
                    <a:pt x="11997" y="0"/>
                    <a:pt x="11820" y="3"/>
                    <a:pt x="11640" y="10"/>
                  </a:cubicBezTo>
                  <a:cubicBezTo>
                    <a:pt x="0" y="434"/>
                    <a:pt x="300" y="10422"/>
                    <a:pt x="189" y="13196"/>
                  </a:cubicBezTo>
                  <a:cubicBezTo>
                    <a:pt x="189" y="13196"/>
                    <a:pt x="9791" y="10551"/>
                    <a:pt x="11100" y="4702"/>
                  </a:cubicBezTo>
                  <a:cubicBezTo>
                    <a:pt x="13278" y="9444"/>
                    <a:pt x="18258" y="12653"/>
                    <a:pt x="22011" y="13123"/>
                  </a:cubicBezTo>
                  <a:cubicBezTo>
                    <a:pt x="22011" y="13123"/>
                    <a:pt x="23240" y="0"/>
                    <a:pt x="12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2"/>
            <p:cNvSpPr/>
            <p:nvPr/>
          </p:nvSpPr>
          <p:spPr>
            <a:xfrm>
              <a:off x="7637738" y="2814475"/>
              <a:ext cx="42700" cy="42725"/>
            </a:xfrm>
            <a:custGeom>
              <a:avLst/>
              <a:gdLst/>
              <a:ahLst/>
              <a:cxnLst/>
              <a:rect l="l" t="t" r="r" b="b"/>
              <a:pathLst>
                <a:path w="1708" h="1709" extrusionOk="0">
                  <a:moveTo>
                    <a:pt x="855" y="0"/>
                  </a:moveTo>
                  <a:cubicBezTo>
                    <a:pt x="381" y="0"/>
                    <a:pt x="0" y="384"/>
                    <a:pt x="0" y="854"/>
                  </a:cubicBezTo>
                  <a:cubicBezTo>
                    <a:pt x="0" y="1326"/>
                    <a:pt x="384" y="1709"/>
                    <a:pt x="855" y="1709"/>
                  </a:cubicBezTo>
                  <a:cubicBezTo>
                    <a:pt x="1327" y="1709"/>
                    <a:pt x="1707" y="1325"/>
                    <a:pt x="1707" y="854"/>
                  </a:cubicBezTo>
                  <a:cubicBezTo>
                    <a:pt x="1707" y="384"/>
                    <a:pt x="1327" y="3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72"/>
            <p:cNvSpPr/>
            <p:nvPr/>
          </p:nvSpPr>
          <p:spPr>
            <a:xfrm>
              <a:off x="7656088" y="2562325"/>
              <a:ext cx="48700" cy="42700"/>
            </a:xfrm>
            <a:custGeom>
              <a:avLst/>
              <a:gdLst/>
              <a:ahLst/>
              <a:cxnLst/>
              <a:rect l="l" t="t" r="r" b="b"/>
              <a:pathLst>
                <a:path w="1948" h="1708" extrusionOk="0">
                  <a:moveTo>
                    <a:pt x="974" y="1"/>
                  </a:moveTo>
                  <a:cubicBezTo>
                    <a:pt x="657" y="1"/>
                    <a:pt x="353" y="178"/>
                    <a:pt x="206" y="482"/>
                  </a:cubicBezTo>
                  <a:cubicBezTo>
                    <a:pt x="1" y="907"/>
                    <a:pt x="179" y="1417"/>
                    <a:pt x="603" y="1622"/>
                  </a:cubicBezTo>
                  <a:cubicBezTo>
                    <a:pt x="722" y="1680"/>
                    <a:pt x="849" y="1707"/>
                    <a:pt x="973" y="1707"/>
                  </a:cubicBezTo>
                  <a:cubicBezTo>
                    <a:pt x="1290" y="1707"/>
                    <a:pt x="1595" y="1529"/>
                    <a:pt x="1742" y="1224"/>
                  </a:cubicBezTo>
                  <a:cubicBezTo>
                    <a:pt x="1947" y="800"/>
                    <a:pt x="1769" y="290"/>
                    <a:pt x="1344" y="86"/>
                  </a:cubicBezTo>
                  <a:cubicBezTo>
                    <a:pt x="1225" y="28"/>
                    <a:pt x="1098" y="1"/>
                    <a:pt x="9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72"/>
            <p:cNvSpPr/>
            <p:nvPr/>
          </p:nvSpPr>
          <p:spPr>
            <a:xfrm>
              <a:off x="8069538" y="2814500"/>
              <a:ext cx="48675" cy="42675"/>
            </a:xfrm>
            <a:custGeom>
              <a:avLst/>
              <a:gdLst/>
              <a:ahLst/>
              <a:cxnLst/>
              <a:rect l="l" t="t" r="r" b="b"/>
              <a:pathLst>
                <a:path w="1947" h="1707" extrusionOk="0">
                  <a:moveTo>
                    <a:pt x="976" y="0"/>
                  </a:moveTo>
                  <a:cubicBezTo>
                    <a:pt x="658" y="0"/>
                    <a:pt x="353" y="178"/>
                    <a:pt x="206" y="482"/>
                  </a:cubicBezTo>
                  <a:cubicBezTo>
                    <a:pt x="0" y="906"/>
                    <a:pt x="178" y="1417"/>
                    <a:pt x="603" y="1622"/>
                  </a:cubicBezTo>
                  <a:cubicBezTo>
                    <a:pt x="722" y="1679"/>
                    <a:pt x="848" y="1706"/>
                    <a:pt x="972" y="1706"/>
                  </a:cubicBezTo>
                  <a:cubicBezTo>
                    <a:pt x="1289" y="1706"/>
                    <a:pt x="1594" y="1529"/>
                    <a:pt x="1741" y="1224"/>
                  </a:cubicBezTo>
                  <a:cubicBezTo>
                    <a:pt x="1947" y="801"/>
                    <a:pt x="1769" y="290"/>
                    <a:pt x="1345" y="85"/>
                  </a:cubicBezTo>
                  <a:cubicBezTo>
                    <a:pt x="1226" y="27"/>
                    <a:pt x="110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2"/>
            <p:cNvSpPr/>
            <p:nvPr/>
          </p:nvSpPr>
          <p:spPr>
            <a:xfrm>
              <a:off x="7899463" y="2684125"/>
              <a:ext cx="48700" cy="42675"/>
            </a:xfrm>
            <a:custGeom>
              <a:avLst/>
              <a:gdLst/>
              <a:ahLst/>
              <a:cxnLst/>
              <a:rect l="l" t="t" r="r" b="b"/>
              <a:pathLst>
                <a:path w="1948" h="1707" extrusionOk="0">
                  <a:moveTo>
                    <a:pt x="974" y="0"/>
                  </a:moveTo>
                  <a:cubicBezTo>
                    <a:pt x="657" y="0"/>
                    <a:pt x="353" y="178"/>
                    <a:pt x="206" y="484"/>
                  </a:cubicBezTo>
                  <a:cubicBezTo>
                    <a:pt x="1" y="907"/>
                    <a:pt x="179" y="1418"/>
                    <a:pt x="604" y="1622"/>
                  </a:cubicBezTo>
                  <a:cubicBezTo>
                    <a:pt x="723" y="1680"/>
                    <a:pt x="850" y="1707"/>
                    <a:pt x="974" y="1707"/>
                  </a:cubicBezTo>
                  <a:cubicBezTo>
                    <a:pt x="1291" y="1707"/>
                    <a:pt x="1595" y="1529"/>
                    <a:pt x="1742" y="1225"/>
                  </a:cubicBezTo>
                  <a:cubicBezTo>
                    <a:pt x="1947" y="800"/>
                    <a:pt x="1769" y="291"/>
                    <a:pt x="1345" y="86"/>
                  </a:cubicBezTo>
                  <a:cubicBezTo>
                    <a:pt x="1225" y="28"/>
                    <a:pt x="1099" y="0"/>
                    <a:pt x="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72"/>
            <p:cNvSpPr/>
            <p:nvPr/>
          </p:nvSpPr>
          <p:spPr>
            <a:xfrm>
              <a:off x="8091838" y="2515500"/>
              <a:ext cx="48700" cy="42725"/>
            </a:xfrm>
            <a:custGeom>
              <a:avLst/>
              <a:gdLst/>
              <a:ahLst/>
              <a:cxnLst/>
              <a:rect l="l" t="t" r="r" b="b"/>
              <a:pathLst>
                <a:path w="1948" h="1709" extrusionOk="0">
                  <a:moveTo>
                    <a:pt x="974" y="1"/>
                  </a:moveTo>
                  <a:cubicBezTo>
                    <a:pt x="657" y="1"/>
                    <a:pt x="353" y="178"/>
                    <a:pt x="206" y="484"/>
                  </a:cubicBezTo>
                  <a:cubicBezTo>
                    <a:pt x="1" y="908"/>
                    <a:pt x="179" y="1418"/>
                    <a:pt x="604" y="1624"/>
                  </a:cubicBezTo>
                  <a:cubicBezTo>
                    <a:pt x="723" y="1681"/>
                    <a:pt x="849" y="1708"/>
                    <a:pt x="973" y="1708"/>
                  </a:cubicBezTo>
                  <a:cubicBezTo>
                    <a:pt x="1291" y="1708"/>
                    <a:pt x="1596" y="1531"/>
                    <a:pt x="1744" y="1226"/>
                  </a:cubicBezTo>
                  <a:cubicBezTo>
                    <a:pt x="1948" y="802"/>
                    <a:pt x="1769" y="292"/>
                    <a:pt x="1346" y="86"/>
                  </a:cubicBezTo>
                  <a:cubicBezTo>
                    <a:pt x="1226" y="28"/>
                    <a:pt x="1099" y="1"/>
                    <a:pt x="9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72"/>
            <p:cNvSpPr/>
            <p:nvPr/>
          </p:nvSpPr>
          <p:spPr>
            <a:xfrm>
              <a:off x="8256288" y="2706325"/>
              <a:ext cx="48650" cy="42700"/>
            </a:xfrm>
            <a:custGeom>
              <a:avLst/>
              <a:gdLst/>
              <a:ahLst/>
              <a:cxnLst/>
              <a:rect l="l" t="t" r="r" b="b"/>
              <a:pathLst>
                <a:path w="1946" h="1708" extrusionOk="0">
                  <a:moveTo>
                    <a:pt x="973" y="1"/>
                  </a:moveTo>
                  <a:cubicBezTo>
                    <a:pt x="656" y="1"/>
                    <a:pt x="352" y="178"/>
                    <a:pt x="204" y="483"/>
                  </a:cubicBezTo>
                  <a:cubicBezTo>
                    <a:pt x="0" y="908"/>
                    <a:pt x="179" y="1417"/>
                    <a:pt x="602" y="1622"/>
                  </a:cubicBezTo>
                  <a:cubicBezTo>
                    <a:pt x="721" y="1680"/>
                    <a:pt x="848" y="1707"/>
                    <a:pt x="972" y="1707"/>
                  </a:cubicBezTo>
                  <a:cubicBezTo>
                    <a:pt x="1289" y="1707"/>
                    <a:pt x="1594" y="1529"/>
                    <a:pt x="1742" y="1224"/>
                  </a:cubicBezTo>
                  <a:cubicBezTo>
                    <a:pt x="1945" y="801"/>
                    <a:pt x="1767" y="290"/>
                    <a:pt x="1344" y="86"/>
                  </a:cubicBezTo>
                  <a:cubicBezTo>
                    <a:pt x="1224" y="28"/>
                    <a:pt x="1098" y="1"/>
                    <a:pt x="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72"/>
            <p:cNvSpPr/>
            <p:nvPr/>
          </p:nvSpPr>
          <p:spPr>
            <a:xfrm>
              <a:off x="7904988" y="1946848"/>
              <a:ext cx="48474" cy="11513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5" name="Google Shape;7245;p72"/>
          <p:cNvGrpSpPr/>
          <p:nvPr/>
        </p:nvGrpSpPr>
        <p:grpSpPr>
          <a:xfrm>
            <a:off x="6181225" y="1448425"/>
            <a:ext cx="1000350" cy="1464525"/>
            <a:chOff x="6181225" y="1448425"/>
            <a:chExt cx="1000350" cy="1464525"/>
          </a:xfrm>
        </p:grpSpPr>
        <p:sp>
          <p:nvSpPr>
            <p:cNvPr id="7246" name="Google Shape;7246;p72"/>
            <p:cNvSpPr/>
            <p:nvPr/>
          </p:nvSpPr>
          <p:spPr>
            <a:xfrm>
              <a:off x="6181225" y="2430125"/>
              <a:ext cx="1000350" cy="482825"/>
            </a:xfrm>
            <a:custGeom>
              <a:avLst/>
              <a:gdLst/>
              <a:ahLst/>
              <a:cxnLst/>
              <a:rect l="l" t="t" r="r" b="b"/>
              <a:pathLst>
                <a:path w="40014" h="19313" extrusionOk="0">
                  <a:moveTo>
                    <a:pt x="20869" y="0"/>
                  </a:moveTo>
                  <a:cubicBezTo>
                    <a:pt x="3936" y="0"/>
                    <a:pt x="0" y="19313"/>
                    <a:pt x="0" y="19313"/>
                  </a:cubicBezTo>
                  <a:lnTo>
                    <a:pt x="40013" y="19313"/>
                  </a:lnTo>
                  <a:cubicBezTo>
                    <a:pt x="40013" y="19313"/>
                    <a:pt x="37803" y="0"/>
                    <a:pt x="20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72"/>
            <p:cNvSpPr/>
            <p:nvPr/>
          </p:nvSpPr>
          <p:spPr>
            <a:xfrm>
              <a:off x="6510875" y="2426150"/>
              <a:ext cx="369450" cy="197150"/>
            </a:xfrm>
            <a:custGeom>
              <a:avLst/>
              <a:gdLst/>
              <a:ahLst/>
              <a:cxnLst/>
              <a:rect l="l" t="t" r="r" b="b"/>
              <a:pathLst>
                <a:path w="14778" h="7886" extrusionOk="0">
                  <a:moveTo>
                    <a:pt x="8417" y="1"/>
                  </a:moveTo>
                  <a:cubicBezTo>
                    <a:pt x="5812" y="1"/>
                    <a:pt x="3618" y="561"/>
                    <a:pt x="3618" y="561"/>
                  </a:cubicBezTo>
                  <a:cubicBezTo>
                    <a:pt x="3618" y="561"/>
                    <a:pt x="0" y="4291"/>
                    <a:pt x="3016" y="6976"/>
                  </a:cubicBezTo>
                  <a:cubicBezTo>
                    <a:pt x="3725" y="7608"/>
                    <a:pt x="4367" y="7845"/>
                    <a:pt x="4933" y="7845"/>
                  </a:cubicBezTo>
                  <a:cubicBezTo>
                    <a:pt x="6645" y="7845"/>
                    <a:pt x="7651" y="5670"/>
                    <a:pt x="7651" y="5670"/>
                  </a:cubicBezTo>
                  <a:lnTo>
                    <a:pt x="7651" y="5670"/>
                  </a:lnTo>
                  <a:cubicBezTo>
                    <a:pt x="7651" y="5670"/>
                    <a:pt x="7644" y="7886"/>
                    <a:pt x="10160" y="7886"/>
                  </a:cubicBezTo>
                  <a:cubicBezTo>
                    <a:pt x="10261" y="7886"/>
                    <a:pt x="10365" y="7882"/>
                    <a:pt x="10474" y="7875"/>
                  </a:cubicBezTo>
                  <a:cubicBezTo>
                    <a:pt x="13305" y="7685"/>
                    <a:pt x="14778" y="4249"/>
                    <a:pt x="13647" y="1082"/>
                  </a:cubicBezTo>
                  <a:cubicBezTo>
                    <a:pt x="12074" y="250"/>
                    <a:pt x="10154" y="1"/>
                    <a:pt x="8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72"/>
            <p:cNvSpPr/>
            <p:nvPr/>
          </p:nvSpPr>
          <p:spPr>
            <a:xfrm>
              <a:off x="6317225" y="1925875"/>
              <a:ext cx="157150" cy="157150"/>
            </a:xfrm>
            <a:custGeom>
              <a:avLst/>
              <a:gdLst/>
              <a:ahLst/>
              <a:cxnLst/>
              <a:rect l="l" t="t" r="r" b="b"/>
              <a:pathLst>
                <a:path w="6286" h="6286" extrusionOk="0">
                  <a:moveTo>
                    <a:pt x="3143" y="1"/>
                  </a:moveTo>
                  <a:cubicBezTo>
                    <a:pt x="1407" y="1"/>
                    <a:pt x="1" y="1407"/>
                    <a:pt x="1" y="3142"/>
                  </a:cubicBezTo>
                  <a:cubicBezTo>
                    <a:pt x="1" y="4878"/>
                    <a:pt x="1407" y="6285"/>
                    <a:pt x="3143" y="6285"/>
                  </a:cubicBezTo>
                  <a:cubicBezTo>
                    <a:pt x="4878" y="6285"/>
                    <a:pt x="6286" y="4878"/>
                    <a:pt x="6286" y="3142"/>
                  </a:cubicBezTo>
                  <a:cubicBezTo>
                    <a:pt x="6286" y="1407"/>
                    <a:pt x="4878" y="1"/>
                    <a:pt x="3143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72"/>
            <p:cNvSpPr/>
            <p:nvPr/>
          </p:nvSpPr>
          <p:spPr>
            <a:xfrm>
              <a:off x="6900450" y="1925875"/>
              <a:ext cx="157175" cy="157150"/>
            </a:xfrm>
            <a:custGeom>
              <a:avLst/>
              <a:gdLst/>
              <a:ahLst/>
              <a:cxnLst/>
              <a:rect l="l" t="t" r="r" b="b"/>
              <a:pathLst>
                <a:path w="6287" h="6286" extrusionOk="0">
                  <a:moveTo>
                    <a:pt x="3144" y="1"/>
                  </a:moveTo>
                  <a:cubicBezTo>
                    <a:pt x="1408" y="1"/>
                    <a:pt x="1" y="1407"/>
                    <a:pt x="1" y="3142"/>
                  </a:cubicBezTo>
                  <a:cubicBezTo>
                    <a:pt x="1" y="4878"/>
                    <a:pt x="1408" y="6285"/>
                    <a:pt x="3144" y="6285"/>
                  </a:cubicBezTo>
                  <a:cubicBezTo>
                    <a:pt x="4879" y="6285"/>
                    <a:pt x="6287" y="4878"/>
                    <a:pt x="6287" y="3142"/>
                  </a:cubicBezTo>
                  <a:cubicBezTo>
                    <a:pt x="6287" y="1407"/>
                    <a:pt x="4879" y="1"/>
                    <a:pt x="3144" y="1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72"/>
            <p:cNvSpPr/>
            <p:nvPr/>
          </p:nvSpPr>
          <p:spPr>
            <a:xfrm>
              <a:off x="6617075" y="2115100"/>
              <a:ext cx="171775" cy="273800"/>
            </a:xfrm>
            <a:custGeom>
              <a:avLst/>
              <a:gdLst/>
              <a:ahLst/>
              <a:cxnLst/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89" y="749"/>
                  </a:lnTo>
                  <a:lnTo>
                    <a:pt x="1" y="10951"/>
                  </a:lnTo>
                  <a:cubicBezTo>
                    <a:pt x="1799" y="10736"/>
                    <a:pt x="4728" y="9907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72"/>
            <p:cNvSpPr/>
            <p:nvPr/>
          </p:nvSpPr>
          <p:spPr>
            <a:xfrm>
              <a:off x="6415275" y="1599875"/>
              <a:ext cx="549050" cy="659375"/>
            </a:xfrm>
            <a:custGeom>
              <a:avLst/>
              <a:gdLst/>
              <a:ahLst/>
              <a:cxnLst/>
              <a:rect l="l" t="t" r="r" b="b"/>
              <a:pathLst>
                <a:path w="21962" h="26375" extrusionOk="0">
                  <a:moveTo>
                    <a:pt x="11716" y="0"/>
                  </a:moveTo>
                  <a:cubicBezTo>
                    <a:pt x="9507" y="0"/>
                    <a:pt x="60" y="729"/>
                    <a:pt x="102" y="13193"/>
                  </a:cubicBezTo>
                  <a:cubicBezTo>
                    <a:pt x="1" y="14863"/>
                    <a:pt x="75" y="15365"/>
                    <a:pt x="259" y="17029"/>
                  </a:cubicBezTo>
                  <a:cubicBezTo>
                    <a:pt x="624" y="20325"/>
                    <a:pt x="2200" y="23196"/>
                    <a:pt x="5192" y="24792"/>
                  </a:cubicBezTo>
                  <a:cubicBezTo>
                    <a:pt x="7045" y="25780"/>
                    <a:pt x="9313" y="26375"/>
                    <a:pt x="11529" y="26375"/>
                  </a:cubicBezTo>
                  <a:cubicBezTo>
                    <a:pt x="12901" y="26375"/>
                    <a:pt x="14252" y="26147"/>
                    <a:pt x="15471" y="25645"/>
                  </a:cubicBezTo>
                  <a:cubicBezTo>
                    <a:pt x="17946" y="24626"/>
                    <a:pt x="19857" y="22811"/>
                    <a:pt x="20837" y="20365"/>
                  </a:cubicBezTo>
                  <a:cubicBezTo>
                    <a:pt x="21952" y="17577"/>
                    <a:pt x="21962" y="14012"/>
                    <a:pt x="21813" y="11000"/>
                  </a:cubicBezTo>
                  <a:cubicBezTo>
                    <a:pt x="21271" y="169"/>
                    <a:pt x="12690" y="13"/>
                    <a:pt x="12196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9" y="0"/>
                    <a:pt x="11716" y="0"/>
                  </a:cubicBez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72"/>
            <p:cNvSpPr/>
            <p:nvPr/>
          </p:nvSpPr>
          <p:spPr>
            <a:xfrm>
              <a:off x="6607275" y="2289600"/>
              <a:ext cx="196375" cy="279175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2" y="1"/>
                  </a:moveTo>
                  <a:cubicBezTo>
                    <a:pt x="5120" y="2927"/>
                    <a:pt x="2191" y="3756"/>
                    <a:pt x="393" y="3971"/>
                  </a:cubicBezTo>
                  <a:lnTo>
                    <a:pt x="0" y="8461"/>
                  </a:lnTo>
                  <a:cubicBezTo>
                    <a:pt x="0" y="8461"/>
                    <a:pt x="160" y="10705"/>
                    <a:pt x="3794" y="11133"/>
                  </a:cubicBezTo>
                  <a:cubicBezTo>
                    <a:pt x="3988" y="11156"/>
                    <a:pt x="4173" y="11167"/>
                    <a:pt x="4349" y="11167"/>
                  </a:cubicBezTo>
                  <a:cubicBezTo>
                    <a:pt x="7471" y="11167"/>
                    <a:pt x="7854" y="7768"/>
                    <a:pt x="7854" y="7768"/>
                  </a:cubicBezTo>
                  <a:lnTo>
                    <a:pt x="7262" y="1"/>
                  </a:lnTo>
                  <a:close/>
                </a:path>
              </a:pathLst>
            </a:custGeom>
            <a:solidFill>
              <a:srgbClr val="FFA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72"/>
            <p:cNvSpPr/>
            <p:nvPr/>
          </p:nvSpPr>
          <p:spPr>
            <a:xfrm>
              <a:off x="6550650" y="1957850"/>
              <a:ext cx="27950" cy="55825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58" y="1"/>
                  </a:moveTo>
                  <a:cubicBezTo>
                    <a:pt x="250" y="1"/>
                    <a:pt x="1" y="501"/>
                    <a:pt x="1" y="1117"/>
                  </a:cubicBezTo>
                  <a:cubicBezTo>
                    <a:pt x="1" y="1734"/>
                    <a:pt x="250" y="2233"/>
                    <a:pt x="558" y="2233"/>
                  </a:cubicBezTo>
                  <a:cubicBezTo>
                    <a:pt x="868" y="2233"/>
                    <a:pt x="1117" y="1734"/>
                    <a:pt x="1117" y="1117"/>
                  </a:cubicBezTo>
                  <a:cubicBezTo>
                    <a:pt x="1117" y="500"/>
                    <a:pt x="868" y="1"/>
                    <a:pt x="5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72"/>
            <p:cNvSpPr/>
            <p:nvPr/>
          </p:nvSpPr>
          <p:spPr>
            <a:xfrm>
              <a:off x="6808675" y="1962575"/>
              <a:ext cx="27950" cy="55800"/>
            </a:xfrm>
            <a:custGeom>
              <a:avLst/>
              <a:gdLst/>
              <a:ahLst/>
              <a:cxnLst/>
              <a:rect l="l" t="t" r="r" b="b"/>
              <a:pathLst>
                <a:path w="1118" h="2232" extrusionOk="0">
                  <a:moveTo>
                    <a:pt x="560" y="0"/>
                  </a:moveTo>
                  <a:cubicBezTo>
                    <a:pt x="252" y="0"/>
                    <a:pt x="1" y="501"/>
                    <a:pt x="1" y="1117"/>
                  </a:cubicBezTo>
                  <a:cubicBezTo>
                    <a:pt x="1" y="1733"/>
                    <a:pt x="252" y="2232"/>
                    <a:pt x="560" y="2232"/>
                  </a:cubicBezTo>
                  <a:cubicBezTo>
                    <a:pt x="868" y="2232"/>
                    <a:pt x="1117" y="1733"/>
                    <a:pt x="1117" y="1117"/>
                  </a:cubicBezTo>
                  <a:cubicBezTo>
                    <a:pt x="1117" y="501"/>
                    <a:pt x="868" y="0"/>
                    <a:pt x="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72"/>
            <p:cNvSpPr/>
            <p:nvPr/>
          </p:nvSpPr>
          <p:spPr>
            <a:xfrm>
              <a:off x="6652950" y="2069800"/>
              <a:ext cx="76900" cy="22575"/>
            </a:xfrm>
            <a:custGeom>
              <a:avLst/>
              <a:gdLst/>
              <a:ahLst/>
              <a:cxnLst/>
              <a:rect l="l" t="t" r="r" b="b"/>
              <a:pathLst>
                <a:path w="3076" h="903" extrusionOk="0">
                  <a:moveTo>
                    <a:pt x="0" y="1"/>
                  </a:moveTo>
                  <a:lnTo>
                    <a:pt x="0" y="1"/>
                  </a:lnTo>
                  <a:cubicBezTo>
                    <a:pt x="337" y="491"/>
                    <a:pt x="900" y="865"/>
                    <a:pt x="1546" y="901"/>
                  </a:cubicBezTo>
                  <a:cubicBezTo>
                    <a:pt x="1574" y="902"/>
                    <a:pt x="1601" y="903"/>
                    <a:pt x="1628" y="903"/>
                  </a:cubicBezTo>
                  <a:cubicBezTo>
                    <a:pt x="1920" y="903"/>
                    <a:pt x="2215" y="820"/>
                    <a:pt x="2453" y="658"/>
                  </a:cubicBezTo>
                  <a:cubicBezTo>
                    <a:pt x="2592" y="587"/>
                    <a:pt x="2697" y="469"/>
                    <a:pt x="2810" y="366"/>
                  </a:cubicBezTo>
                  <a:cubicBezTo>
                    <a:pt x="2908" y="250"/>
                    <a:pt x="2995" y="126"/>
                    <a:pt x="3075" y="1"/>
                  </a:cubicBezTo>
                  <a:lnTo>
                    <a:pt x="3075" y="1"/>
                  </a:lnTo>
                  <a:cubicBezTo>
                    <a:pt x="2831" y="173"/>
                    <a:pt x="2599" y="345"/>
                    <a:pt x="2342" y="450"/>
                  </a:cubicBezTo>
                  <a:cubicBezTo>
                    <a:pt x="2125" y="550"/>
                    <a:pt x="1895" y="603"/>
                    <a:pt x="1663" y="603"/>
                  </a:cubicBezTo>
                  <a:cubicBezTo>
                    <a:pt x="1628" y="603"/>
                    <a:pt x="1593" y="602"/>
                    <a:pt x="1558" y="600"/>
                  </a:cubicBezTo>
                  <a:cubicBezTo>
                    <a:pt x="1291" y="591"/>
                    <a:pt x="1026" y="519"/>
                    <a:pt x="765" y="412"/>
                  </a:cubicBezTo>
                  <a:cubicBezTo>
                    <a:pt x="507" y="300"/>
                    <a:pt x="248" y="166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72"/>
            <p:cNvSpPr/>
            <p:nvPr/>
          </p:nvSpPr>
          <p:spPr>
            <a:xfrm>
              <a:off x="6506025" y="2040600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0" y="526"/>
                    <a:pt x="0" y="1175"/>
                  </a:cubicBezTo>
                  <a:cubicBezTo>
                    <a:pt x="0" y="1822"/>
                    <a:pt x="525" y="2347"/>
                    <a:pt x="1173" y="2347"/>
                  </a:cubicBezTo>
                  <a:cubicBezTo>
                    <a:pt x="1820" y="2347"/>
                    <a:pt x="2346" y="1822"/>
                    <a:pt x="2346" y="1175"/>
                  </a:cubicBezTo>
                  <a:cubicBezTo>
                    <a:pt x="2346" y="526"/>
                    <a:pt x="1820" y="1"/>
                    <a:pt x="1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72"/>
            <p:cNvSpPr/>
            <p:nvPr/>
          </p:nvSpPr>
          <p:spPr>
            <a:xfrm>
              <a:off x="6807300" y="2049975"/>
              <a:ext cx="58675" cy="58675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2" y="1"/>
                  </a:moveTo>
                  <a:cubicBezTo>
                    <a:pt x="525" y="1"/>
                    <a:pt x="0" y="526"/>
                    <a:pt x="0" y="1173"/>
                  </a:cubicBezTo>
                  <a:cubicBezTo>
                    <a:pt x="0" y="1822"/>
                    <a:pt x="525" y="2347"/>
                    <a:pt x="1172" y="2347"/>
                  </a:cubicBezTo>
                  <a:cubicBezTo>
                    <a:pt x="1820" y="2347"/>
                    <a:pt x="2346" y="1822"/>
                    <a:pt x="2346" y="1173"/>
                  </a:cubicBezTo>
                  <a:cubicBezTo>
                    <a:pt x="2346" y="526"/>
                    <a:pt x="1820" y="1"/>
                    <a:pt x="1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72"/>
            <p:cNvSpPr/>
            <p:nvPr/>
          </p:nvSpPr>
          <p:spPr>
            <a:xfrm>
              <a:off x="6313550" y="1584200"/>
              <a:ext cx="757850" cy="437275"/>
            </a:xfrm>
            <a:custGeom>
              <a:avLst/>
              <a:gdLst/>
              <a:ahLst/>
              <a:cxnLst/>
              <a:rect l="l" t="t" r="r" b="b"/>
              <a:pathLst>
                <a:path w="30314" h="17491" extrusionOk="0">
                  <a:moveTo>
                    <a:pt x="15552" y="1"/>
                  </a:moveTo>
                  <a:cubicBezTo>
                    <a:pt x="15531" y="1"/>
                    <a:pt x="15510" y="1"/>
                    <a:pt x="15489" y="1"/>
                  </a:cubicBezTo>
                  <a:cubicBezTo>
                    <a:pt x="0" y="49"/>
                    <a:pt x="3749" y="17009"/>
                    <a:pt x="3666" y="17483"/>
                  </a:cubicBezTo>
                  <a:lnTo>
                    <a:pt x="3666" y="17483"/>
                  </a:lnTo>
                  <a:cubicBezTo>
                    <a:pt x="4110" y="16156"/>
                    <a:pt x="4915" y="14985"/>
                    <a:pt x="6196" y="14358"/>
                  </a:cubicBezTo>
                  <a:cubicBezTo>
                    <a:pt x="7270" y="13833"/>
                    <a:pt x="8442" y="13605"/>
                    <a:pt x="9565" y="13217"/>
                  </a:cubicBezTo>
                  <a:cubicBezTo>
                    <a:pt x="10613" y="12856"/>
                    <a:pt x="11624" y="12364"/>
                    <a:pt x="12578" y="11801"/>
                  </a:cubicBezTo>
                  <a:cubicBezTo>
                    <a:pt x="14399" y="10724"/>
                    <a:pt x="16048" y="9305"/>
                    <a:pt x="17408" y="7719"/>
                  </a:cubicBezTo>
                  <a:cubicBezTo>
                    <a:pt x="17742" y="7333"/>
                    <a:pt x="18054" y="6933"/>
                    <a:pt x="18328" y="6501"/>
                  </a:cubicBezTo>
                  <a:cubicBezTo>
                    <a:pt x="18499" y="6232"/>
                    <a:pt x="19056" y="5508"/>
                    <a:pt x="19013" y="5180"/>
                  </a:cubicBezTo>
                  <a:lnTo>
                    <a:pt x="19013" y="5180"/>
                  </a:lnTo>
                  <a:cubicBezTo>
                    <a:pt x="19848" y="11446"/>
                    <a:pt x="26235" y="15390"/>
                    <a:pt x="26235" y="15390"/>
                  </a:cubicBezTo>
                  <a:cubicBezTo>
                    <a:pt x="26235" y="15390"/>
                    <a:pt x="30313" y="1"/>
                    <a:pt x="15552" y="1"/>
                  </a:cubicBezTo>
                  <a:close/>
                  <a:moveTo>
                    <a:pt x="3666" y="17483"/>
                  </a:moveTo>
                  <a:cubicBezTo>
                    <a:pt x="3665" y="17486"/>
                    <a:pt x="3664" y="17488"/>
                    <a:pt x="3663" y="17491"/>
                  </a:cubicBezTo>
                  <a:cubicBezTo>
                    <a:pt x="3664" y="17489"/>
                    <a:pt x="3665" y="17487"/>
                    <a:pt x="3666" y="174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72"/>
            <p:cNvSpPr/>
            <p:nvPr/>
          </p:nvSpPr>
          <p:spPr>
            <a:xfrm>
              <a:off x="6725250" y="1448425"/>
              <a:ext cx="314875" cy="225150"/>
            </a:xfrm>
            <a:custGeom>
              <a:avLst/>
              <a:gdLst/>
              <a:ahLst/>
              <a:cxnLst/>
              <a:rect l="l" t="t" r="r" b="b"/>
              <a:pathLst>
                <a:path w="12595" h="9006" extrusionOk="0">
                  <a:moveTo>
                    <a:pt x="6837" y="1"/>
                  </a:moveTo>
                  <a:cubicBezTo>
                    <a:pt x="6300" y="1"/>
                    <a:pt x="5723" y="83"/>
                    <a:pt x="5118" y="259"/>
                  </a:cubicBezTo>
                  <a:cubicBezTo>
                    <a:pt x="1" y="1745"/>
                    <a:pt x="2318" y="7256"/>
                    <a:pt x="2318" y="7256"/>
                  </a:cubicBezTo>
                  <a:cubicBezTo>
                    <a:pt x="2318" y="7256"/>
                    <a:pt x="2364" y="7254"/>
                    <a:pt x="2447" y="7254"/>
                  </a:cubicBezTo>
                  <a:cubicBezTo>
                    <a:pt x="3052" y="7254"/>
                    <a:pt x="5640" y="7354"/>
                    <a:pt x="7207" y="9006"/>
                  </a:cubicBezTo>
                  <a:cubicBezTo>
                    <a:pt x="12595" y="4571"/>
                    <a:pt x="10835" y="1"/>
                    <a:pt x="6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72"/>
            <p:cNvSpPr/>
            <p:nvPr/>
          </p:nvSpPr>
          <p:spPr>
            <a:xfrm>
              <a:off x="6684850" y="2636125"/>
              <a:ext cx="31125" cy="31125"/>
            </a:xfrm>
            <a:custGeom>
              <a:avLst/>
              <a:gdLst/>
              <a:ahLst/>
              <a:cxnLst/>
              <a:rect l="l" t="t" r="r" b="b"/>
              <a:pathLst>
                <a:path w="1245" h="1245" extrusionOk="0">
                  <a:moveTo>
                    <a:pt x="623" y="1"/>
                  </a:moveTo>
                  <a:cubicBezTo>
                    <a:pt x="279" y="1"/>
                    <a:pt x="1" y="279"/>
                    <a:pt x="1" y="622"/>
                  </a:cubicBezTo>
                  <a:cubicBezTo>
                    <a:pt x="1" y="966"/>
                    <a:pt x="279" y="1244"/>
                    <a:pt x="623" y="1244"/>
                  </a:cubicBezTo>
                  <a:cubicBezTo>
                    <a:pt x="966" y="1244"/>
                    <a:pt x="1244" y="966"/>
                    <a:pt x="1244" y="622"/>
                  </a:cubicBezTo>
                  <a:cubicBezTo>
                    <a:pt x="1244" y="279"/>
                    <a:pt x="966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72"/>
            <p:cNvSpPr/>
            <p:nvPr/>
          </p:nvSpPr>
          <p:spPr>
            <a:xfrm>
              <a:off x="6684850" y="2725975"/>
              <a:ext cx="31125" cy="31100"/>
            </a:xfrm>
            <a:custGeom>
              <a:avLst/>
              <a:gdLst/>
              <a:ahLst/>
              <a:cxnLst/>
              <a:rect l="l" t="t" r="r" b="b"/>
              <a:pathLst>
                <a:path w="1245" h="1244" extrusionOk="0">
                  <a:moveTo>
                    <a:pt x="623" y="0"/>
                  </a:moveTo>
                  <a:cubicBezTo>
                    <a:pt x="279" y="0"/>
                    <a:pt x="1" y="278"/>
                    <a:pt x="1" y="622"/>
                  </a:cubicBezTo>
                  <a:cubicBezTo>
                    <a:pt x="1" y="966"/>
                    <a:pt x="279" y="1244"/>
                    <a:pt x="623" y="1244"/>
                  </a:cubicBezTo>
                  <a:cubicBezTo>
                    <a:pt x="966" y="1244"/>
                    <a:pt x="1244" y="966"/>
                    <a:pt x="1244" y="622"/>
                  </a:cubicBezTo>
                  <a:cubicBezTo>
                    <a:pt x="1244" y="278"/>
                    <a:pt x="966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72"/>
            <p:cNvSpPr/>
            <p:nvPr/>
          </p:nvSpPr>
          <p:spPr>
            <a:xfrm>
              <a:off x="6668713" y="1931936"/>
              <a:ext cx="48474" cy="115131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3" name="Google Shape;7263;p72"/>
          <p:cNvGrpSpPr/>
          <p:nvPr/>
        </p:nvGrpSpPr>
        <p:grpSpPr>
          <a:xfrm>
            <a:off x="3284875" y="1510025"/>
            <a:ext cx="815067" cy="3108019"/>
            <a:chOff x="3284875" y="1510025"/>
            <a:chExt cx="815067" cy="3108019"/>
          </a:xfrm>
        </p:grpSpPr>
        <p:sp>
          <p:nvSpPr>
            <p:cNvPr id="7264" name="Google Shape;7264;p72"/>
            <p:cNvSpPr/>
            <p:nvPr/>
          </p:nvSpPr>
          <p:spPr>
            <a:xfrm>
              <a:off x="3324305" y="4478221"/>
              <a:ext cx="223682" cy="139823"/>
            </a:xfrm>
            <a:custGeom>
              <a:avLst/>
              <a:gdLst/>
              <a:ahLst/>
              <a:cxnLst/>
              <a:rect l="l" t="t" r="r" b="b"/>
              <a:pathLst>
                <a:path w="12702" h="7940" extrusionOk="0">
                  <a:moveTo>
                    <a:pt x="11546" y="0"/>
                  </a:moveTo>
                  <a:cubicBezTo>
                    <a:pt x="11251" y="0"/>
                    <a:pt x="10998" y="27"/>
                    <a:pt x="10998" y="27"/>
                  </a:cubicBezTo>
                  <a:lnTo>
                    <a:pt x="1373" y="3139"/>
                  </a:lnTo>
                  <a:lnTo>
                    <a:pt x="478" y="3917"/>
                  </a:lnTo>
                  <a:cubicBezTo>
                    <a:pt x="478" y="3917"/>
                    <a:pt x="0" y="4723"/>
                    <a:pt x="180" y="5731"/>
                  </a:cubicBezTo>
                  <a:cubicBezTo>
                    <a:pt x="360" y="6739"/>
                    <a:pt x="598" y="7374"/>
                    <a:pt x="2299" y="7691"/>
                  </a:cubicBezTo>
                  <a:cubicBezTo>
                    <a:pt x="3169" y="7853"/>
                    <a:pt x="4140" y="7940"/>
                    <a:pt x="5061" y="7940"/>
                  </a:cubicBezTo>
                  <a:cubicBezTo>
                    <a:pt x="5944" y="7940"/>
                    <a:pt x="6780" y="7860"/>
                    <a:pt x="7437" y="7691"/>
                  </a:cubicBezTo>
                  <a:cubicBezTo>
                    <a:pt x="8782" y="7346"/>
                    <a:pt x="9617" y="6943"/>
                    <a:pt x="9917" y="6163"/>
                  </a:cubicBezTo>
                  <a:cubicBezTo>
                    <a:pt x="10214" y="5386"/>
                    <a:pt x="9827" y="3973"/>
                    <a:pt x="10334" y="3311"/>
                  </a:cubicBezTo>
                  <a:cubicBezTo>
                    <a:pt x="10842" y="2648"/>
                    <a:pt x="11022" y="3080"/>
                    <a:pt x="11589" y="2648"/>
                  </a:cubicBezTo>
                  <a:cubicBezTo>
                    <a:pt x="12157" y="2215"/>
                    <a:pt x="12456" y="1754"/>
                    <a:pt x="12477" y="1302"/>
                  </a:cubicBezTo>
                  <a:cubicBezTo>
                    <a:pt x="12500" y="846"/>
                    <a:pt x="12701" y="366"/>
                    <a:pt x="12364" y="141"/>
                  </a:cubicBezTo>
                  <a:cubicBezTo>
                    <a:pt x="12194" y="28"/>
                    <a:pt x="11848" y="0"/>
                    <a:pt x="11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72"/>
            <p:cNvSpPr/>
            <p:nvPr/>
          </p:nvSpPr>
          <p:spPr>
            <a:xfrm>
              <a:off x="3426659" y="4238944"/>
              <a:ext cx="105730" cy="216409"/>
            </a:xfrm>
            <a:custGeom>
              <a:avLst/>
              <a:gdLst/>
              <a:ahLst/>
              <a:cxnLst/>
              <a:rect l="l" t="t" r="r" b="b"/>
              <a:pathLst>
                <a:path w="6004" h="12289" extrusionOk="0">
                  <a:moveTo>
                    <a:pt x="6004" y="1"/>
                  </a:moveTo>
                  <a:lnTo>
                    <a:pt x="1" y="546"/>
                  </a:lnTo>
                  <a:lnTo>
                    <a:pt x="869" y="12289"/>
                  </a:lnTo>
                  <a:lnTo>
                    <a:pt x="5627" y="12289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72"/>
            <p:cNvSpPr/>
            <p:nvPr/>
          </p:nvSpPr>
          <p:spPr>
            <a:xfrm>
              <a:off x="3380202" y="2895441"/>
              <a:ext cx="330628" cy="1395751"/>
            </a:xfrm>
            <a:custGeom>
              <a:avLst/>
              <a:gdLst/>
              <a:ahLst/>
              <a:cxnLst/>
              <a:rect l="l" t="t" r="r" b="b"/>
              <a:pathLst>
                <a:path w="18775" h="79259" extrusionOk="0">
                  <a:moveTo>
                    <a:pt x="2829" y="0"/>
                  </a:moveTo>
                  <a:cubicBezTo>
                    <a:pt x="2829" y="0"/>
                    <a:pt x="947" y="4582"/>
                    <a:pt x="542" y="9510"/>
                  </a:cubicBezTo>
                  <a:cubicBezTo>
                    <a:pt x="139" y="14437"/>
                    <a:pt x="186" y="17982"/>
                    <a:pt x="542" y="22781"/>
                  </a:cubicBezTo>
                  <a:cubicBezTo>
                    <a:pt x="900" y="27577"/>
                    <a:pt x="1466" y="35531"/>
                    <a:pt x="1542" y="39551"/>
                  </a:cubicBezTo>
                  <a:cubicBezTo>
                    <a:pt x="1618" y="43570"/>
                    <a:pt x="1648" y="44506"/>
                    <a:pt x="1601" y="45285"/>
                  </a:cubicBezTo>
                  <a:cubicBezTo>
                    <a:pt x="1557" y="46063"/>
                    <a:pt x="1722" y="47115"/>
                    <a:pt x="1617" y="47389"/>
                  </a:cubicBezTo>
                  <a:cubicBezTo>
                    <a:pt x="1512" y="47663"/>
                    <a:pt x="1318" y="47921"/>
                    <a:pt x="1466" y="48873"/>
                  </a:cubicBezTo>
                  <a:cubicBezTo>
                    <a:pt x="1617" y="49824"/>
                    <a:pt x="1063" y="52503"/>
                    <a:pt x="1002" y="53065"/>
                  </a:cubicBezTo>
                  <a:cubicBezTo>
                    <a:pt x="943" y="53628"/>
                    <a:pt x="148" y="59521"/>
                    <a:pt x="253" y="63886"/>
                  </a:cubicBezTo>
                  <a:cubicBezTo>
                    <a:pt x="362" y="68251"/>
                    <a:pt x="486" y="72228"/>
                    <a:pt x="243" y="74000"/>
                  </a:cubicBezTo>
                  <a:cubicBezTo>
                    <a:pt x="1" y="75772"/>
                    <a:pt x="141" y="78178"/>
                    <a:pt x="243" y="78265"/>
                  </a:cubicBezTo>
                  <a:cubicBezTo>
                    <a:pt x="338" y="78345"/>
                    <a:pt x="1572" y="79258"/>
                    <a:pt x="3883" y="79258"/>
                  </a:cubicBezTo>
                  <a:cubicBezTo>
                    <a:pt x="4042" y="79258"/>
                    <a:pt x="4207" y="79254"/>
                    <a:pt x="4377" y="79245"/>
                  </a:cubicBezTo>
                  <a:cubicBezTo>
                    <a:pt x="7006" y="79100"/>
                    <a:pt x="8858" y="78206"/>
                    <a:pt x="8948" y="78034"/>
                  </a:cubicBezTo>
                  <a:cubicBezTo>
                    <a:pt x="9037" y="77860"/>
                    <a:pt x="9157" y="71695"/>
                    <a:pt x="9157" y="71695"/>
                  </a:cubicBezTo>
                  <a:cubicBezTo>
                    <a:pt x="9157" y="71695"/>
                    <a:pt x="10650" y="58727"/>
                    <a:pt x="11247" y="53426"/>
                  </a:cubicBezTo>
                  <a:cubicBezTo>
                    <a:pt x="11845" y="48124"/>
                    <a:pt x="13279" y="43861"/>
                    <a:pt x="13816" y="40576"/>
                  </a:cubicBezTo>
                  <a:cubicBezTo>
                    <a:pt x="14355" y="37291"/>
                    <a:pt x="16147" y="27609"/>
                    <a:pt x="16744" y="24324"/>
                  </a:cubicBezTo>
                  <a:cubicBezTo>
                    <a:pt x="17341" y="21039"/>
                    <a:pt x="17699" y="15925"/>
                    <a:pt x="18236" y="15693"/>
                  </a:cubicBezTo>
                  <a:cubicBezTo>
                    <a:pt x="18774" y="15464"/>
                    <a:pt x="18430" y="8994"/>
                    <a:pt x="18423" y="7554"/>
                  </a:cubicBezTo>
                  <a:cubicBezTo>
                    <a:pt x="18416" y="6112"/>
                    <a:pt x="18774" y="869"/>
                    <a:pt x="18774" y="869"/>
                  </a:cubicBezTo>
                  <a:lnTo>
                    <a:pt x="3361" y="5"/>
                  </a:lnTo>
                  <a:lnTo>
                    <a:pt x="2829" y="5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72"/>
            <p:cNvSpPr/>
            <p:nvPr/>
          </p:nvSpPr>
          <p:spPr>
            <a:xfrm>
              <a:off x="3407375" y="4376801"/>
              <a:ext cx="109446" cy="55736"/>
            </a:xfrm>
            <a:custGeom>
              <a:avLst/>
              <a:gdLst/>
              <a:ahLst/>
              <a:cxnLst/>
              <a:rect l="l" t="t" r="r" b="b"/>
              <a:pathLst>
                <a:path w="6215" h="3165" extrusionOk="0">
                  <a:moveTo>
                    <a:pt x="2514" y="1"/>
                  </a:moveTo>
                  <a:cubicBezTo>
                    <a:pt x="1648" y="1"/>
                    <a:pt x="917" y="165"/>
                    <a:pt x="569" y="254"/>
                  </a:cubicBezTo>
                  <a:cubicBezTo>
                    <a:pt x="0" y="396"/>
                    <a:pt x="449" y="2011"/>
                    <a:pt x="449" y="2011"/>
                  </a:cubicBezTo>
                  <a:lnTo>
                    <a:pt x="4660" y="3164"/>
                  </a:lnTo>
                  <a:cubicBezTo>
                    <a:pt x="4660" y="3164"/>
                    <a:pt x="4664" y="3164"/>
                    <a:pt x="4671" y="3164"/>
                  </a:cubicBezTo>
                  <a:cubicBezTo>
                    <a:pt x="4790" y="3164"/>
                    <a:pt x="5807" y="3138"/>
                    <a:pt x="6005" y="2242"/>
                  </a:cubicBezTo>
                  <a:cubicBezTo>
                    <a:pt x="6215" y="1292"/>
                    <a:pt x="5765" y="743"/>
                    <a:pt x="4243" y="254"/>
                  </a:cubicBezTo>
                  <a:cubicBezTo>
                    <a:pt x="3655" y="65"/>
                    <a:pt x="305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72"/>
            <p:cNvSpPr/>
            <p:nvPr/>
          </p:nvSpPr>
          <p:spPr>
            <a:xfrm>
              <a:off x="3331649" y="4400311"/>
              <a:ext cx="211373" cy="183655"/>
            </a:xfrm>
            <a:custGeom>
              <a:avLst/>
              <a:gdLst/>
              <a:ahLst/>
              <a:cxnLst/>
              <a:rect l="l" t="t" r="r" b="b"/>
              <a:pathLst>
                <a:path w="12003" h="10429" extrusionOk="0">
                  <a:moveTo>
                    <a:pt x="11445" y="1"/>
                  </a:moveTo>
                  <a:cubicBezTo>
                    <a:pt x="11412" y="1"/>
                    <a:pt x="11381" y="14"/>
                    <a:pt x="11352" y="41"/>
                  </a:cubicBezTo>
                  <a:cubicBezTo>
                    <a:pt x="11113" y="272"/>
                    <a:pt x="11113" y="1484"/>
                    <a:pt x="10574" y="1656"/>
                  </a:cubicBezTo>
                  <a:cubicBezTo>
                    <a:pt x="10537" y="1667"/>
                    <a:pt x="10502" y="1673"/>
                    <a:pt x="10467" y="1673"/>
                  </a:cubicBezTo>
                  <a:cubicBezTo>
                    <a:pt x="9990" y="1673"/>
                    <a:pt x="9679" y="647"/>
                    <a:pt x="9679" y="647"/>
                  </a:cubicBezTo>
                  <a:lnTo>
                    <a:pt x="5048" y="248"/>
                  </a:lnTo>
                  <a:cubicBezTo>
                    <a:pt x="5048" y="248"/>
                    <a:pt x="3853" y="1166"/>
                    <a:pt x="2748" y="3212"/>
                  </a:cubicBezTo>
                  <a:cubicBezTo>
                    <a:pt x="1643" y="5258"/>
                    <a:pt x="0" y="7419"/>
                    <a:pt x="61" y="8341"/>
                  </a:cubicBezTo>
                  <a:cubicBezTo>
                    <a:pt x="120" y="9262"/>
                    <a:pt x="58" y="9924"/>
                    <a:pt x="2555" y="10184"/>
                  </a:cubicBezTo>
                  <a:cubicBezTo>
                    <a:pt x="3847" y="10318"/>
                    <a:pt x="4926" y="10429"/>
                    <a:pt x="5791" y="10429"/>
                  </a:cubicBezTo>
                  <a:cubicBezTo>
                    <a:pt x="6596" y="10429"/>
                    <a:pt x="7216" y="10333"/>
                    <a:pt x="7647" y="10069"/>
                  </a:cubicBezTo>
                  <a:cubicBezTo>
                    <a:pt x="8543" y="9521"/>
                    <a:pt x="9231" y="9204"/>
                    <a:pt x="9410" y="8427"/>
                  </a:cubicBezTo>
                  <a:cubicBezTo>
                    <a:pt x="9590" y="7650"/>
                    <a:pt x="10217" y="6699"/>
                    <a:pt x="10755" y="6266"/>
                  </a:cubicBezTo>
                  <a:cubicBezTo>
                    <a:pt x="11292" y="5834"/>
                    <a:pt x="11919" y="4969"/>
                    <a:pt x="11949" y="4565"/>
                  </a:cubicBezTo>
                  <a:cubicBezTo>
                    <a:pt x="11980" y="4162"/>
                    <a:pt x="11890" y="2606"/>
                    <a:pt x="11949" y="1598"/>
                  </a:cubicBezTo>
                  <a:cubicBezTo>
                    <a:pt x="12002" y="710"/>
                    <a:pt x="11685" y="1"/>
                    <a:pt x="11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72"/>
            <p:cNvSpPr/>
            <p:nvPr/>
          </p:nvSpPr>
          <p:spPr>
            <a:xfrm>
              <a:off x="3400031" y="4448653"/>
              <a:ext cx="87592" cy="29602"/>
            </a:xfrm>
            <a:custGeom>
              <a:avLst/>
              <a:gdLst/>
              <a:ahLst/>
              <a:cxnLst/>
              <a:rect l="l" t="t" r="r" b="b"/>
              <a:pathLst>
                <a:path w="4974" h="1681" extrusionOk="0">
                  <a:moveTo>
                    <a:pt x="1345" y="0"/>
                  </a:moveTo>
                  <a:cubicBezTo>
                    <a:pt x="948" y="0"/>
                    <a:pt x="698" y="21"/>
                    <a:pt x="698" y="21"/>
                  </a:cubicBezTo>
                  <a:cubicBezTo>
                    <a:pt x="111" y="43"/>
                    <a:pt x="0" y="841"/>
                    <a:pt x="0" y="841"/>
                  </a:cubicBezTo>
                  <a:cubicBezTo>
                    <a:pt x="177" y="805"/>
                    <a:pt x="378" y="789"/>
                    <a:pt x="595" y="789"/>
                  </a:cubicBezTo>
                  <a:cubicBezTo>
                    <a:pt x="2228" y="789"/>
                    <a:pt x="4750" y="1681"/>
                    <a:pt x="4750" y="1681"/>
                  </a:cubicBezTo>
                  <a:lnTo>
                    <a:pt x="4974" y="756"/>
                  </a:lnTo>
                  <a:cubicBezTo>
                    <a:pt x="3789" y="103"/>
                    <a:pt x="2215" y="0"/>
                    <a:pt x="1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72"/>
            <p:cNvSpPr/>
            <p:nvPr/>
          </p:nvSpPr>
          <p:spPr>
            <a:xfrm>
              <a:off x="3379515" y="4473994"/>
              <a:ext cx="87592" cy="29638"/>
            </a:xfrm>
            <a:custGeom>
              <a:avLst/>
              <a:gdLst/>
              <a:ahLst/>
              <a:cxnLst/>
              <a:rect l="l" t="t" r="r" b="b"/>
              <a:pathLst>
                <a:path w="4974" h="1683" extrusionOk="0">
                  <a:moveTo>
                    <a:pt x="1345" y="1"/>
                  </a:moveTo>
                  <a:cubicBezTo>
                    <a:pt x="949" y="1"/>
                    <a:pt x="698" y="22"/>
                    <a:pt x="698" y="22"/>
                  </a:cubicBezTo>
                  <a:cubicBezTo>
                    <a:pt x="112" y="43"/>
                    <a:pt x="1" y="841"/>
                    <a:pt x="1" y="841"/>
                  </a:cubicBezTo>
                  <a:cubicBezTo>
                    <a:pt x="178" y="806"/>
                    <a:pt x="378" y="790"/>
                    <a:pt x="595" y="790"/>
                  </a:cubicBezTo>
                  <a:cubicBezTo>
                    <a:pt x="2228" y="790"/>
                    <a:pt x="4750" y="1683"/>
                    <a:pt x="4750" y="1683"/>
                  </a:cubicBezTo>
                  <a:lnTo>
                    <a:pt x="4973" y="756"/>
                  </a:lnTo>
                  <a:cubicBezTo>
                    <a:pt x="3788" y="103"/>
                    <a:pt x="2215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72"/>
            <p:cNvSpPr/>
            <p:nvPr/>
          </p:nvSpPr>
          <p:spPr>
            <a:xfrm>
              <a:off x="3361640" y="4498350"/>
              <a:ext cx="87575" cy="29638"/>
            </a:xfrm>
            <a:custGeom>
              <a:avLst/>
              <a:gdLst/>
              <a:ahLst/>
              <a:cxnLst/>
              <a:rect l="l" t="t" r="r" b="b"/>
              <a:pathLst>
                <a:path w="4973" h="1683" extrusionOk="0">
                  <a:moveTo>
                    <a:pt x="1340" y="1"/>
                  </a:moveTo>
                  <a:cubicBezTo>
                    <a:pt x="946" y="1"/>
                    <a:pt x="698" y="22"/>
                    <a:pt x="698" y="22"/>
                  </a:cubicBezTo>
                  <a:cubicBezTo>
                    <a:pt x="112" y="43"/>
                    <a:pt x="0" y="843"/>
                    <a:pt x="0" y="843"/>
                  </a:cubicBezTo>
                  <a:cubicBezTo>
                    <a:pt x="178" y="807"/>
                    <a:pt x="379" y="791"/>
                    <a:pt x="595" y="791"/>
                  </a:cubicBezTo>
                  <a:cubicBezTo>
                    <a:pt x="2229" y="791"/>
                    <a:pt x="4750" y="1683"/>
                    <a:pt x="4750" y="1683"/>
                  </a:cubicBezTo>
                  <a:lnTo>
                    <a:pt x="4973" y="758"/>
                  </a:lnTo>
                  <a:cubicBezTo>
                    <a:pt x="3787" y="103"/>
                    <a:pt x="2209" y="1"/>
                    <a:pt x="1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72"/>
            <p:cNvSpPr/>
            <p:nvPr/>
          </p:nvSpPr>
          <p:spPr>
            <a:xfrm>
              <a:off x="3852750" y="4478221"/>
              <a:ext cx="223682" cy="139823"/>
            </a:xfrm>
            <a:custGeom>
              <a:avLst/>
              <a:gdLst/>
              <a:ahLst/>
              <a:cxnLst/>
              <a:rect l="l" t="t" r="r" b="b"/>
              <a:pathLst>
                <a:path w="12702" h="7940" extrusionOk="0">
                  <a:moveTo>
                    <a:pt x="1154" y="0"/>
                  </a:moveTo>
                  <a:cubicBezTo>
                    <a:pt x="853" y="0"/>
                    <a:pt x="506" y="28"/>
                    <a:pt x="337" y="141"/>
                  </a:cubicBezTo>
                  <a:cubicBezTo>
                    <a:pt x="0" y="366"/>
                    <a:pt x="200" y="846"/>
                    <a:pt x="224" y="1302"/>
                  </a:cubicBezTo>
                  <a:cubicBezTo>
                    <a:pt x="245" y="1754"/>
                    <a:pt x="544" y="2215"/>
                    <a:pt x="1112" y="2648"/>
                  </a:cubicBezTo>
                  <a:cubicBezTo>
                    <a:pt x="1679" y="3080"/>
                    <a:pt x="1860" y="2648"/>
                    <a:pt x="2367" y="3311"/>
                  </a:cubicBezTo>
                  <a:cubicBezTo>
                    <a:pt x="2875" y="3973"/>
                    <a:pt x="2484" y="5386"/>
                    <a:pt x="2785" y="6163"/>
                  </a:cubicBezTo>
                  <a:cubicBezTo>
                    <a:pt x="3083" y="6943"/>
                    <a:pt x="3919" y="7346"/>
                    <a:pt x="5263" y="7691"/>
                  </a:cubicBezTo>
                  <a:cubicBezTo>
                    <a:pt x="5921" y="7860"/>
                    <a:pt x="6757" y="7940"/>
                    <a:pt x="7640" y="7940"/>
                  </a:cubicBezTo>
                  <a:cubicBezTo>
                    <a:pt x="8561" y="7940"/>
                    <a:pt x="9532" y="7853"/>
                    <a:pt x="10401" y="7691"/>
                  </a:cubicBezTo>
                  <a:cubicBezTo>
                    <a:pt x="12104" y="7374"/>
                    <a:pt x="12342" y="6739"/>
                    <a:pt x="12521" y="5731"/>
                  </a:cubicBezTo>
                  <a:cubicBezTo>
                    <a:pt x="12701" y="4723"/>
                    <a:pt x="12223" y="3917"/>
                    <a:pt x="12223" y="3917"/>
                  </a:cubicBezTo>
                  <a:lnTo>
                    <a:pt x="11327" y="3139"/>
                  </a:lnTo>
                  <a:lnTo>
                    <a:pt x="1702" y="27"/>
                  </a:lnTo>
                  <a:cubicBezTo>
                    <a:pt x="1702" y="27"/>
                    <a:pt x="1449" y="0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72"/>
            <p:cNvSpPr/>
            <p:nvPr/>
          </p:nvSpPr>
          <p:spPr>
            <a:xfrm>
              <a:off x="3868282" y="4238944"/>
              <a:ext cx="105766" cy="216409"/>
            </a:xfrm>
            <a:custGeom>
              <a:avLst/>
              <a:gdLst/>
              <a:ahLst/>
              <a:cxnLst/>
              <a:rect l="l" t="t" r="r" b="b"/>
              <a:pathLst>
                <a:path w="6006" h="12289" extrusionOk="0">
                  <a:moveTo>
                    <a:pt x="1" y="1"/>
                  </a:moveTo>
                  <a:lnTo>
                    <a:pt x="379" y="12289"/>
                  </a:lnTo>
                  <a:lnTo>
                    <a:pt x="5137" y="12289"/>
                  </a:lnTo>
                  <a:lnTo>
                    <a:pt x="6005" y="5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72"/>
            <p:cNvSpPr/>
            <p:nvPr/>
          </p:nvSpPr>
          <p:spPr>
            <a:xfrm>
              <a:off x="3689868" y="2895441"/>
              <a:ext cx="330593" cy="1395751"/>
            </a:xfrm>
            <a:custGeom>
              <a:avLst/>
              <a:gdLst/>
              <a:ahLst/>
              <a:cxnLst/>
              <a:rect l="l" t="t" r="r" b="b"/>
              <a:pathLst>
                <a:path w="18773" h="79259" extrusionOk="0">
                  <a:moveTo>
                    <a:pt x="15946" y="0"/>
                  </a:moveTo>
                  <a:lnTo>
                    <a:pt x="15946" y="5"/>
                  </a:lnTo>
                  <a:lnTo>
                    <a:pt x="15413" y="5"/>
                  </a:lnTo>
                  <a:lnTo>
                    <a:pt x="1" y="869"/>
                  </a:lnTo>
                  <a:cubicBezTo>
                    <a:pt x="1" y="869"/>
                    <a:pt x="359" y="6112"/>
                    <a:pt x="352" y="7554"/>
                  </a:cubicBezTo>
                  <a:cubicBezTo>
                    <a:pt x="343" y="8994"/>
                    <a:pt x="126" y="15464"/>
                    <a:pt x="663" y="15693"/>
                  </a:cubicBezTo>
                  <a:cubicBezTo>
                    <a:pt x="1200" y="15925"/>
                    <a:pt x="1433" y="21039"/>
                    <a:pt x="2031" y="24324"/>
                  </a:cubicBezTo>
                  <a:cubicBezTo>
                    <a:pt x="2629" y="27609"/>
                    <a:pt x="4420" y="37291"/>
                    <a:pt x="4958" y="40576"/>
                  </a:cubicBezTo>
                  <a:cubicBezTo>
                    <a:pt x="5495" y="43861"/>
                    <a:pt x="6930" y="48124"/>
                    <a:pt x="7528" y="53426"/>
                  </a:cubicBezTo>
                  <a:cubicBezTo>
                    <a:pt x="8123" y="58727"/>
                    <a:pt x="9617" y="71695"/>
                    <a:pt x="9617" y="71695"/>
                  </a:cubicBezTo>
                  <a:cubicBezTo>
                    <a:pt x="9617" y="71695"/>
                    <a:pt x="9737" y="77860"/>
                    <a:pt x="9827" y="78034"/>
                  </a:cubicBezTo>
                  <a:cubicBezTo>
                    <a:pt x="9917" y="78206"/>
                    <a:pt x="11767" y="79100"/>
                    <a:pt x="14396" y="79245"/>
                  </a:cubicBezTo>
                  <a:cubicBezTo>
                    <a:pt x="14566" y="79254"/>
                    <a:pt x="14731" y="79258"/>
                    <a:pt x="14891" y="79258"/>
                  </a:cubicBezTo>
                  <a:cubicBezTo>
                    <a:pt x="17202" y="79258"/>
                    <a:pt x="18435" y="78345"/>
                    <a:pt x="18532" y="78265"/>
                  </a:cubicBezTo>
                  <a:cubicBezTo>
                    <a:pt x="18633" y="78178"/>
                    <a:pt x="18773" y="75772"/>
                    <a:pt x="18532" y="74000"/>
                  </a:cubicBezTo>
                  <a:cubicBezTo>
                    <a:pt x="18288" y="72228"/>
                    <a:pt x="18413" y="68251"/>
                    <a:pt x="18520" y="63886"/>
                  </a:cubicBezTo>
                  <a:cubicBezTo>
                    <a:pt x="18626" y="59521"/>
                    <a:pt x="17831" y="53628"/>
                    <a:pt x="17772" y="53065"/>
                  </a:cubicBezTo>
                  <a:cubicBezTo>
                    <a:pt x="17711" y="52503"/>
                    <a:pt x="17158" y="49824"/>
                    <a:pt x="17308" y="48873"/>
                  </a:cubicBezTo>
                  <a:cubicBezTo>
                    <a:pt x="17456" y="47921"/>
                    <a:pt x="17263" y="47663"/>
                    <a:pt x="17158" y="47389"/>
                  </a:cubicBezTo>
                  <a:cubicBezTo>
                    <a:pt x="17053" y="47115"/>
                    <a:pt x="17216" y="46063"/>
                    <a:pt x="17172" y="45285"/>
                  </a:cubicBezTo>
                  <a:cubicBezTo>
                    <a:pt x="17126" y="44506"/>
                    <a:pt x="17157" y="43570"/>
                    <a:pt x="17232" y="39551"/>
                  </a:cubicBezTo>
                  <a:cubicBezTo>
                    <a:pt x="17308" y="35531"/>
                    <a:pt x="17873" y="27577"/>
                    <a:pt x="18231" y="22781"/>
                  </a:cubicBezTo>
                  <a:cubicBezTo>
                    <a:pt x="18589" y="17982"/>
                    <a:pt x="18634" y="14437"/>
                    <a:pt x="18231" y="9510"/>
                  </a:cubicBezTo>
                  <a:cubicBezTo>
                    <a:pt x="17828" y="4582"/>
                    <a:pt x="15946" y="0"/>
                    <a:pt x="15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72"/>
            <p:cNvSpPr/>
            <p:nvPr/>
          </p:nvSpPr>
          <p:spPr>
            <a:xfrm>
              <a:off x="3883833" y="4376801"/>
              <a:ext cx="109446" cy="55736"/>
            </a:xfrm>
            <a:custGeom>
              <a:avLst/>
              <a:gdLst/>
              <a:ahLst/>
              <a:cxnLst/>
              <a:rect l="l" t="t" r="r" b="b"/>
              <a:pathLst>
                <a:path w="6215" h="3165" extrusionOk="0">
                  <a:moveTo>
                    <a:pt x="3701" y="1"/>
                  </a:moveTo>
                  <a:cubicBezTo>
                    <a:pt x="3157" y="1"/>
                    <a:pt x="2560" y="65"/>
                    <a:pt x="1973" y="254"/>
                  </a:cubicBezTo>
                  <a:cubicBezTo>
                    <a:pt x="450" y="743"/>
                    <a:pt x="0" y="1292"/>
                    <a:pt x="210" y="2242"/>
                  </a:cubicBezTo>
                  <a:cubicBezTo>
                    <a:pt x="408" y="3138"/>
                    <a:pt x="1426" y="3164"/>
                    <a:pt x="1544" y="3164"/>
                  </a:cubicBezTo>
                  <a:cubicBezTo>
                    <a:pt x="1551" y="3164"/>
                    <a:pt x="1555" y="3164"/>
                    <a:pt x="1555" y="3164"/>
                  </a:cubicBezTo>
                  <a:lnTo>
                    <a:pt x="5767" y="2011"/>
                  </a:lnTo>
                  <a:cubicBezTo>
                    <a:pt x="5767" y="2011"/>
                    <a:pt x="6215" y="396"/>
                    <a:pt x="5647" y="254"/>
                  </a:cubicBezTo>
                  <a:cubicBezTo>
                    <a:pt x="5299" y="165"/>
                    <a:pt x="4567" y="1"/>
                    <a:pt x="3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72"/>
            <p:cNvSpPr/>
            <p:nvPr/>
          </p:nvSpPr>
          <p:spPr>
            <a:xfrm>
              <a:off x="3857681" y="4400311"/>
              <a:ext cx="211355" cy="183655"/>
            </a:xfrm>
            <a:custGeom>
              <a:avLst/>
              <a:gdLst/>
              <a:ahLst/>
              <a:cxnLst/>
              <a:rect l="l" t="t" r="r" b="b"/>
              <a:pathLst>
                <a:path w="12002" h="10429" extrusionOk="0">
                  <a:moveTo>
                    <a:pt x="558" y="1"/>
                  </a:moveTo>
                  <a:cubicBezTo>
                    <a:pt x="318" y="1"/>
                    <a:pt x="1" y="710"/>
                    <a:pt x="53" y="1598"/>
                  </a:cubicBezTo>
                  <a:cubicBezTo>
                    <a:pt x="113" y="2606"/>
                    <a:pt x="23" y="4162"/>
                    <a:pt x="53" y="4565"/>
                  </a:cubicBezTo>
                  <a:cubicBezTo>
                    <a:pt x="82" y="4969"/>
                    <a:pt x="710" y="5834"/>
                    <a:pt x="1248" y="6266"/>
                  </a:cubicBezTo>
                  <a:cubicBezTo>
                    <a:pt x="1786" y="6699"/>
                    <a:pt x="2413" y="7650"/>
                    <a:pt x="2592" y="8427"/>
                  </a:cubicBezTo>
                  <a:cubicBezTo>
                    <a:pt x="2772" y="9204"/>
                    <a:pt x="3459" y="9521"/>
                    <a:pt x="4354" y="10069"/>
                  </a:cubicBezTo>
                  <a:cubicBezTo>
                    <a:pt x="4786" y="10333"/>
                    <a:pt x="5406" y="10429"/>
                    <a:pt x="6212" y="10429"/>
                  </a:cubicBezTo>
                  <a:cubicBezTo>
                    <a:pt x="7077" y="10429"/>
                    <a:pt x="8156" y="10318"/>
                    <a:pt x="9448" y="10184"/>
                  </a:cubicBezTo>
                  <a:cubicBezTo>
                    <a:pt x="11943" y="9924"/>
                    <a:pt x="11881" y="9262"/>
                    <a:pt x="11942" y="8341"/>
                  </a:cubicBezTo>
                  <a:cubicBezTo>
                    <a:pt x="12001" y="7419"/>
                    <a:pt x="10359" y="5258"/>
                    <a:pt x="9253" y="3212"/>
                  </a:cubicBezTo>
                  <a:cubicBezTo>
                    <a:pt x="8150" y="1166"/>
                    <a:pt x="6954" y="248"/>
                    <a:pt x="6954" y="248"/>
                  </a:cubicBezTo>
                  <a:lnTo>
                    <a:pt x="2323" y="647"/>
                  </a:lnTo>
                  <a:cubicBezTo>
                    <a:pt x="2323" y="647"/>
                    <a:pt x="2012" y="1673"/>
                    <a:pt x="1535" y="1673"/>
                  </a:cubicBezTo>
                  <a:cubicBezTo>
                    <a:pt x="1500" y="1673"/>
                    <a:pt x="1464" y="1667"/>
                    <a:pt x="1427" y="1656"/>
                  </a:cubicBezTo>
                  <a:cubicBezTo>
                    <a:pt x="890" y="1484"/>
                    <a:pt x="890" y="272"/>
                    <a:pt x="651" y="41"/>
                  </a:cubicBezTo>
                  <a:cubicBezTo>
                    <a:pt x="622" y="14"/>
                    <a:pt x="591" y="1"/>
                    <a:pt x="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72"/>
            <p:cNvSpPr/>
            <p:nvPr/>
          </p:nvSpPr>
          <p:spPr>
            <a:xfrm>
              <a:off x="3913084" y="4448653"/>
              <a:ext cx="87575" cy="29602"/>
            </a:xfrm>
            <a:custGeom>
              <a:avLst/>
              <a:gdLst/>
              <a:ahLst/>
              <a:cxnLst/>
              <a:rect l="l" t="t" r="r" b="b"/>
              <a:pathLst>
                <a:path w="4973" h="1681" extrusionOk="0">
                  <a:moveTo>
                    <a:pt x="3628" y="0"/>
                  </a:moveTo>
                  <a:cubicBezTo>
                    <a:pt x="2758" y="0"/>
                    <a:pt x="1185" y="103"/>
                    <a:pt x="0" y="756"/>
                  </a:cubicBezTo>
                  <a:lnTo>
                    <a:pt x="224" y="1681"/>
                  </a:lnTo>
                  <a:cubicBezTo>
                    <a:pt x="224" y="1681"/>
                    <a:pt x="2745" y="789"/>
                    <a:pt x="4378" y="789"/>
                  </a:cubicBezTo>
                  <a:cubicBezTo>
                    <a:pt x="4594" y="789"/>
                    <a:pt x="4795" y="805"/>
                    <a:pt x="4973" y="841"/>
                  </a:cubicBezTo>
                  <a:cubicBezTo>
                    <a:pt x="4973" y="841"/>
                    <a:pt x="4863" y="43"/>
                    <a:pt x="4275" y="21"/>
                  </a:cubicBezTo>
                  <a:cubicBezTo>
                    <a:pt x="4275" y="21"/>
                    <a:pt x="4024" y="0"/>
                    <a:pt x="36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72"/>
            <p:cNvSpPr/>
            <p:nvPr/>
          </p:nvSpPr>
          <p:spPr>
            <a:xfrm>
              <a:off x="3933583" y="4473994"/>
              <a:ext cx="87610" cy="29638"/>
            </a:xfrm>
            <a:custGeom>
              <a:avLst/>
              <a:gdLst/>
              <a:ahLst/>
              <a:cxnLst/>
              <a:rect l="l" t="t" r="r" b="b"/>
              <a:pathLst>
                <a:path w="4975" h="1683" extrusionOk="0">
                  <a:moveTo>
                    <a:pt x="3629" y="1"/>
                  </a:moveTo>
                  <a:cubicBezTo>
                    <a:pt x="2759" y="1"/>
                    <a:pt x="1186" y="103"/>
                    <a:pt x="1" y="756"/>
                  </a:cubicBezTo>
                  <a:lnTo>
                    <a:pt x="225" y="1683"/>
                  </a:lnTo>
                  <a:cubicBezTo>
                    <a:pt x="225" y="1683"/>
                    <a:pt x="2746" y="790"/>
                    <a:pt x="4379" y="790"/>
                  </a:cubicBezTo>
                  <a:cubicBezTo>
                    <a:pt x="4595" y="790"/>
                    <a:pt x="4796" y="806"/>
                    <a:pt x="4973" y="841"/>
                  </a:cubicBezTo>
                  <a:cubicBezTo>
                    <a:pt x="4975" y="841"/>
                    <a:pt x="4863" y="43"/>
                    <a:pt x="4277" y="22"/>
                  </a:cubicBezTo>
                  <a:cubicBezTo>
                    <a:pt x="4277" y="22"/>
                    <a:pt x="4026" y="1"/>
                    <a:pt x="36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72"/>
            <p:cNvSpPr/>
            <p:nvPr/>
          </p:nvSpPr>
          <p:spPr>
            <a:xfrm>
              <a:off x="3951458" y="4498350"/>
              <a:ext cx="87610" cy="29638"/>
            </a:xfrm>
            <a:custGeom>
              <a:avLst/>
              <a:gdLst/>
              <a:ahLst/>
              <a:cxnLst/>
              <a:rect l="l" t="t" r="r" b="b"/>
              <a:pathLst>
                <a:path w="4975" h="1683" extrusionOk="0">
                  <a:moveTo>
                    <a:pt x="3635" y="1"/>
                  </a:moveTo>
                  <a:cubicBezTo>
                    <a:pt x="2766" y="1"/>
                    <a:pt x="1188" y="103"/>
                    <a:pt x="1" y="758"/>
                  </a:cubicBezTo>
                  <a:lnTo>
                    <a:pt x="225" y="1683"/>
                  </a:lnTo>
                  <a:cubicBezTo>
                    <a:pt x="225" y="1683"/>
                    <a:pt x="2746" y="791"/>
                    <a:pt x="4380" y="791"/>
                  </a:cubicBezTo>
                  <a:cubicBezTo>
                    <a:pt x="4596" y="791"/>
                    <a:pt x="4797" y="807"/>
                    <a:pt x="4975" y="843"/>
                  </a:cubicBezTo>
                  <a:cubicBezTo>
                    <a:pt x="4975" y="843"/>
                    <a:pt x="4863" y="43"/>
                    <a:pt x="4277" y="22"/>
                  </a:cubicBezTo>
                  <a:cubicBezTo>
                    <a:pt x="4277" y="22"/>
                    <a:pt x="4029" y="1"/>
                    <a:pt x="3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72"/>
            <p:cNvSpPr/>
            <p:nvPr/>
          </p:nvSpPr>
          <p:spPr>
            <a:xfrm>
              <a:off x="3332001" y="1510025"/>
              <a:ext cx="722257" cy="706989"/>
            </a:xfrm>
            <a:custGeom>
              <a:avLst/>
              <a:gdLst/>
              <a:ahLst/>
              <a:cxnLst/>
              <a:rect l="l" t="t" r="r" b="b"/>
              <a:pathLst>
                <a:path w="41014" h="40147" extrusionOk="0">
                  <a:moveTo>
                    <a:pt x="20869" y="0"/>
                  </a:moveTo>
                  <a:cubicBezTo>
                    <a:pt x="20866" y="0"/>
                    <a:pt x="20863" y="0"/>
                    <a:pt x="20860" y="0"/>
                  </a:cubicBezTo>
                  <a:cubicBezTo>
                    <a:pt x="18857" y="19"/>
                    <a:pt x="18875" y="1204"/>
                    <a:pt x="17900" y="1204"/>
                  </a:cubicBezTo>
                  <a:cubicBezTo>
                    <a:pt x="17638" y="1204"/>
                    <a:pt x="17305" y="1118"/>
                    <a:pt x="16842" y="902"/>
                  </a:cubicBezTo>
                  <a:cubicBezTo>
                    <a:pt x="16432" y="712"/>
                    <a:pt x="16100" y="631"/>
                    <a:pt x="15825" y="631"/>
                  </a:cubicBezTo>
                  <a:cubicBezTo>
                    <a:pt x="14627" y="631"/>
                    <a:pt x="14488" y="2165"/>
                    <a:pt x="13661" y="2992"/>
                  </a:cubicBezTo>
                  <a:cubicBezTo>
                    <a:pt x="13346" y="3307"/>
                    <a:pt x="13056" y="3408"/>
                    <a:pt x="12765" y="3408"/>
                  </a:cubicBezTo>
                  <a:cubicBezTo>
                    <a:pt x="12250" y="3408"/>
                    <a:pt x="11731" y="3092"/>
                    <a:pt x="11063" y="3092"/>
                  </a:cubicBezTo>
                  <a:cubicBezTo>
                    <a:pt x="10892" y="3092"/>
                    <a:pt x="10711" y="3113"/>
                    <a:pt x="10517" y="3165"/>
                  </a:cubicBezTo>
                  <a:cubicBezTo>
                    <a:pt x="9144" y="3536"/>
                    <a:pt x="8704" y="5637"/>
                    <a:pt x="7789" y="5941"/>
                  </a:cubicBezTo>
                  <a:cubicBezTo>
                    <a:pt x="6874" y="6246"/>
                    <a:pt x="5914" y="5675"/>
                    <a:pt x="5201" y="7384"/>
                  </a:cubicBezTo>
                  <a:cubicBezTo>
                    <a:pt x="4606" y="8803"/>
                    <a:pt x="4591" y="10231"/>
                    <a:pt x="3217" y="10587"/>
                  </a:cubicBezTo>
                  <a:cubicBezTo>
                    <a:pt x="1846" y="10943"/>
                    <a:pt x="2050" y="13179"/>
                    <a:pt x="2304" y="14350"/>
                  </a:cubicBezTo>
                  <a:cubicBezTo>
                    <a:pt x="2559" y="15520"/>
                    <a:pt x="1494" y="15483"/>
                    <a:pt x="986" y="16855"/>
                  </a:cubicBezTo>
                  <a:cubicBezTo>
                    <a:pt x="478" y="18228"/>
                    <a:pt x="3384" y="18847"/>
                    <a:pt x="1705" y="20604"/>
                  </a:cubicBezTo>
                  <a:cubicBezTo>
                    <a:pt x="0" y="22386"/>
                    <a:pt x="1533" y="25843"/>
                    <a:pt x="3406" y="26742"/>
                  </a:cubicBezTo>
                  <a:cubicBezTo>
                    <a:pt x="5470" y="27732"/>
                    <a:pt x="1848" y="30148"/>
                    <a:pt x="3575" y="30725"/>
                  </a:cubicBezTo>
                  <a:cubicBezTo>
                    <a:pt x="6928" y="31841"/>
                    <a:pt x="5084" y="33342"/>
                    <a:pt x="6457" y="34053"/>
                  </a:cubicBezTo>
                  <a:cubicBezTo>
                    <a:pt x="7832" y="34765"/>
                    <a:pt x="9374" y="34385"/>
                    <a:pt x="9679" y="36674"/>
                  </a:cubicBezTo>
                  <a:cubicBezTo>
                    <a:pt x="9910" y="38412"/>
                    <a:pt x="11378" y="39267"/>
                    <a:pt x="13049" y="39267"/>
                  </a:cubicBezTo>
                  <a:cubicBezTo>
                    <a:pt x="13578" y="39267"/>
                    <a:pt x="14126" y="39182"/>
                    <a:pt x="14662" y="39012"/>
                  </a:cubicBezTo>
                  <a:cubicBezTo>
                    <a:pt x="15346" y="38796"/>
                    <a:pt x="15721" y="38692"/>
                    <a:pt x="16033" y="38692"/>
                  </a:cubicBezTo>
                  <a:cubicBezTo>
                    <a:pt x="16632" y="38692"/>
                    <a:pt x="16997" y="39075"/>
                    <a:pt x="18871" y="39777"/>
                  </a:cubicBezTo>
                  <a:cubicBezTo>
                    <a:pt x="19564" y="40037"/>
                    <a:pt x="20191" y="40147"/>
                    <a:pt x="20763" y="40147"/>
                  </a:cubicBezTo>
                  <a:cubicBezTo>
                    <a:pt x="22541" y="40147"/>
                    <a:pt x="23776" y="39084"/>
                    <a:pt x="24737" y="38159"/>
                  </a:cubicBezTo>
                  <a:cubicBezTo>
                    <a:pt x="25608" y="37323"/>
                    <a:pt x="26118" y="36983"/>
                    <a:pt x="27089" y="36983"/>
                  </a:cubicBezTo>
                  <a:cubicBezTo>
                    <a:pt x="27535" y="36983"/>
                    <a:pt x="28079" y="37055"/>
                    <a:pt x="28799" y="37183"/>
                  </a:cubicBezTo>
                  <a:cubicBezTo>
                    <a:pt x="29138" y="37244"/>
                    <a:pt x="29468" y="37275"/>
                    <a:pt x="29791" y="37275"/>
                  </a:cubicBezTo>
                  <a:cubicBezTo>
                    <a:pt x="31647" y="37275"/>
                    <a:pt x="33266" y="36239"/>
                    <a:pt x="34999" y="33725"/>
                  </a:cubicBezTo>
                  <a:cubicBezTo>
                    <a:pt x="37032" y="30776"/>
                    <a:pt x="38365" y="31599"/>
                    <a:pt x="38207" y="28590"/>
                  </a:cubicBezTo>
                  <a:cubicBezTo>
                    <a:pt x="38138" y="27295"/>
                    <a:pt x="40267" y="25403"/>
                    <a:pt x="40626" y="23618"/>
                  </a:cubicBezTo>
                  <a:cubicBezTo>
                    <a:pt x="41014" y="21688"/>
                    <a:pt x="39800" y="22226"/>
                    <a:pt x="39393" y="21107"/>
                  </a:cubicBezTo>
                  <a:cubicBezTo>
                    <a:pt x="38985" y="19989"/>
                    <a:pt x="40938" y="20075"/>
                    <a:pt x="40910" y="19018"/>
                  </a:cubicBezTo>
                  <a:cubicBezTo>
                    <a:pt x="40853" y="16866"/>
                    <a:pt x="38664" y="17199"/>
                    <a:pt x="39273" y="15572"/>
                  </a:cubicBezTo>
                  <a:cubicBezTo>
                    <a:pt x="39883" y="13946"/>
                    <a:pt x="40088" y="12216"/>
                    <a:pt x="37899" y="11351"/>
                  </a:cubicBezTo>
                  <a:cubicBezTo>
                    <a:pt x="35713" y="10487"/>
                    <a:pt x="37188" y="8452"/>
                    <a:pt x="36476" y="7486"/>
                  </a:cubicBezTo>
                  <a:cubicBezTo>
                    <a:pt x="35765" y="6519"/>
                    <a:pt x="33556" y="7032"/>
                    <a:pt x="33212" y="5152"/>
                  </a:cubicBezTo>
                  <a:cubicBezTo>
                    <a:pt x="32966" y="3808"/>
                    <a:pt x="32200" y="3122"/>
                    <a:pt x="30779" y="3122"/>
                  </a:cubicBezTo>
                  <a:cubicBezTo>
                    <a:pt x="30273" y="3122"/>
                    <a:pt x="29685" y="3209"/>
                    <a:pt x="29008" y="3384"/>
                  </a:cubicBezTo>
                  <a:cubicBezTo>
                    <a:pt x="28816" y="3433"/>
                    <a:pt x="28655" y="3456"/>
                    <a:pt x="28518" y="3456"/>
                  </a:cubicBezTo>
                  <a:cubicBezTo>
                    <a:pt x="27229" y="3456"/>
                    <a:pt x="28115" y="1431"/>
                    <a:pt x="26515" y="808"/>
                  </a:cubicBezTo>
                  <a:cubicBezTo>
                    <a:pt x="26362" y="748"/>
                    <a:pt x="26204" y="723"/>
                    <a:pt x="26044" y="723"/>
                  </a:cubicBezTo>
                  <a:cubicBezTo>
                    <a:pt x="25089" y="723"/>
                    <a:pt x="24057" y="1639"/>
                    <a:pt x="23438" y="1639"/>
                  </a:cubicBezTo>
                  <a:cubicBezTo>
                    <a:pt x="23409" y="1639"/>
                    <a:pt x="23381" y="1637"/>
                    <a:pt x="23354" y="1633"/>
                  </a:cubicBezTo>
                  <a:cubicBezTo>
                    <a:pt x="22194" y="1453"/>
                    <a:pt x="21905" y="0"/>
                    <a:pt x="20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72"/>
            <p:cNvSpPr/>
            <p:nvPr/>
          </p:nvSpPr>
          <p:spPr>
            <a:xfrm>
              <a:off x="3377895" y="2126858"/>
              <a:ext cx="622919" cy="838342"/>
            </a:xfrm>
            <a:custGeom>
              <a:avLst/>
              <a:gdLst/>
              <a:ahLst/>
              <a:cxnLst/>
              <a:rect l="l" t="t" r="r" b="b"/>
              <a:pathLst>
                <a:path w="35373" h="47606" extrusionOk="0">
                  <a:moveTo>
                    <a:pt x="9671" y="0"/>
                  </a:moveTo>
                  <a:lnTo>
                    <a:pt x="3380" y="1827"/>
                  </a:lnTo>
                  <a:cubicBezTo>
                    <a:pt x="3380" y="1827"/>
                    <a:pt x="4794" y="14321"/>
                    <a:pt x="4831" y="17657"/>
                  </a:cubicBezTo>
                  <a:cubicBezTo>
                    <a:pt x="4868" y="20993"/>
                    <a:pt x="3245" y="26842"/>
                    <a:pt x="3320" y="29579"/>
                  </a:cubicBezTo>
                  <a:cubicBezTo>
                    <a:pt x="3393" y="32315"/>
                    <a:pt x="3837" y="33328"/>
                    <a:pt x="3104" y="35675"/>
                  </a:cubicBezTo>
                  <a:cubicBezTo>
                    <a:pt x="2371" y="38022"/>
                    <a:pt x="700" y="42438"/>
                    <a:pt x="700" y="42438"/>
                  </a:cubicBezTo>
                  <a:cubicBezTo>
                    <a:pt x="700" y="42438"/>
                    <a:pt x="1" y="44987"/>
                    <a:pt x="960" y="46037"/>
                  </a:cubicBezTo>
                  <a:cubicBezTo>
                    <a:pt x="1918" y="47088"/>
                    <a:pt x="4240" y="46412"/>
                    <a:pt x="9434" y="47011"/>
                  </a:cubicBezTo>
                  <a:cubicBezTo>
                    <a:pt x="12445" y="47359"/>
                    <a:pt x="13927" y="47606"/>
                    <a:pt x="15532" y="47606"/>
                  </a:cubicBezTo>
                  <a:cubicBezTo>
                    <a:pt x="16695" y="47606"/>
                    <a:pt x="17923" y="47476"/>
                    <a:pt x="19844" y="47161"/>
                  </a:cubicBezTo>
                  <a:cubicBezTo>
                    <a:pt x="24418" y="46411"/>
                    <a:pt x="22757" y="46823"/>
                    <a:pt x="28143" y="46524"/>
                  </a:cubicBezTo>
                  <a:cubicBezTo>
                    <a:pt x="28993" y="46476"/>
                    <a:pt x="29699" y="46459"/>
                    <a:pt x="30291" y="46459"/>
                  </a:cubicBezTo>
                  <a:cubicBezTo>
                    <a:pt x="31965" y="46459"/>
                    <a:pt x="32719" y="46599"/>
                    <a:pt x="33197" y="46599"/>
                  </a:cubicBezTo>
                  <a:cubicBezTo>
                    <a:pt x="33621" y="46599"/>
                    <a:pt x="33828" y="46489"/>
                    <a:pt x="34266" y="46074"/>
                  </a:cubicBezTo>
                  <a:cubicBezTo>
                    <a:pt x="35372" y="45025"/>
                    <a:pt x="34043" y="43636"/>
                    <a:pt x="34080" y="42063"/>
                  </a:cubicBezTo>
                  <a:cubicBezTo>
                    <a:pt x="34118" y="40488"/>
                    <a:pt x="33452" y="38325"/>
                    <a:pt x="33011" y="37302"/>
                  </a:cubicBezTo>
                  <a:cubicBezTo>
                    <a:pt x="32568" y="36277"/>
                    <a:pt x="32420" y="35540"/>
                    <a:pt x="32384" y="34415"/>
                  </a:cubicBezTo>
                  <a:cubicBezTo>
                    <a:pt x="32346" y="33291"/>
                    <a:pt x="32161" y="30741"/>
                    <a:pt x="31625" y="28379"/>
                  </a:cubicBezTo>
                  <a:cubicBezTo>
                    <a:pt x="31089" y="26018"/>
                    <a:pt x="31904" y="25941"/>
                    <a:pt x="31793" y="23842"/>
                  </a:cubicBezTo>
                  <a:cubicBezTo>
                    <a:pt x="31681" y="21744"/>
                    <a:pt x="31793" y="22868"/>
                    <a:pt x="31638" y="20814"/>
                  </a:cubicBezTo>
                  <a:cubicBezTo>
                    <a:pt x="31483" y="18758"/>
                    <a:pt x="32773" y="9071"/>
                    <a:pt x="32773" y="9071"/>
                  </a:cubicBezTo>
                  <a:lnTo>
                    <a:pt x="29763" y="1049"/>
                  </a:lnTo>
                  <a:cubicBezTo>
                    <a:pt x="29763" y="1049"/>
                    <a:pt x="28185" y="583"/>
                    <a:pt x="27632" y="563"/>
                  </a:cubicBezTo>
                  <a:cubicBezTo>
                    <a:pt x="27078" y="543"/>
                    <a:pt x="9671" y="0"/>
                    <a:pt x="9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72"/>
            <p:cNvSpPr/>
            <p:nvPr/>
          </p:nvSpPr>
          <p:spPr>
            <a:xfrm>
              <a:off x="3408361" y="3623380"/>
              <a:ext cx="40345" cy="75230"/>
            </a:xfrm>
            <a:custGeom>
              <a:avLst/>
              <a:gdLst/>
              <a:ahLst/>
              <a:cxnLst/>
              <a:rect l="l" t="t" r="r" b="b"/>
              <a:pathLst>
                <a:path w="2291" h="4272" extrusionOk="0">
                  <a:moveTo>
                    <a:pt x="2290" y="1"/>
                  </a:moveTo>
                  <a:lnTo>
                    <a:pt x="2290" y="1"/>
                  </a:lnTo>
                  <a:cubicBezTo>
                    <a:pt x="2290" y="1"/>
                    <a:pt x="1295" y="1"/>
                    <a:pt x="1154" y="1475"/>
                  </a:cubicBezTo>
                  <a:cubicBezTo>
                    <a:pt x="1012" y="2953"/>
                    <a:pt x="28" y="4199"/>
                    <a:pt x="28" y="4199"/>
                  </a:cubicBezTo>
                  <a:cubicBezTo>
                    <a:pt x="28" y="4199"/>
                    <a:pt x="0" y="4272"/>
                    <a:pt x="27" y="4272"/>
                  </a:cubicBezTo>
                  <a:cubicBezTo>
                    <a:pt x="71" y="4272"/>
                    <a:pt x="270" y="4065"/>
                    <a:pt x="1012" y="2953"/>
                  </a:cubicBezTo>
                  <a:cubicBezTo>
                    <a:pt x="2192" y="1182"/>
                    <a:pt x="2290" y="1"/>
                    <a:pt x="2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72"/>
            <p:cNvSpPr/>
            <p:nvPr/>
          </p:nvSpPr>
          <p:spPr>
            <a:xfrm>
              <a:off x="3496415" y="2760420"/>
              <a:ext cx="469095" cy="150830"/>
            </a:xfrm>
            <a:custGeom>
              <a:avLst/>
              <a:gdLst/>
              <a:ahLst/>
              <a:cxnLst/>
              <a:rect l="l" t="t" r="r" b="b"/>
              <a:pathLst>
                <a:path w="26638" h="8565" extrusionOk="0">
                  <a:moveTo>
                    <a:pt x="0" y="1"/>
                  </a:moveTo>
                  <a:lnTo>
                    <a:pt x="0" y="1"/>
                  </a:lnTo>
                  <a:cubicBezTo>
                    <a:pt x="308" y="575"/>
                    <a:pt x="719" y="1093"/>
                    <a:pt x="1203" y="1530"/>
                  </a:cubicBezTo>
                  <a:lnTo>
                    <a:pt x="1203" y="1530"/>
                  </a:lnTo>
                  <a:lnTo>
                    <a:pt x="1094" y="1470"/>
                  </a:lnTo>
                  <a:lnTo>
                    <a:pt x="1094" y="1470"/>
                  </a:lnTo>
                  <a:cubicBezTo>
                    <a:pt x="2811" y="4463"/>
                    <a:pt x="6543" y="5513"/>
                    <a:pt x="9901" y="6300"/>
                  </a:cubicBezTo>
                  <a:cubicBezTo>
                    <a:pt x="11826" y="6751"/>
                    <a:pt x="13752" y="7202"/>
                    <a:pt x="15676" y="7653"/>
                  </a:cubicBezTo>
                  <a:cubicBezTo>
                    <a:pt x="17493" y="8080"/>
                    <a:pt x="19325" y="8506"/>
                    <a:pt x="21191" y="8560"/>
                  </a:cubicBezTo>
                  <a:cubicBezTo>
                    <a:pt x="21300" y="8563"/>
                    <a:pt x="21410" y="8564"/>
                    <a:pt x="21520" y="8564"/>
                  </a:cubicBezTo>
                  <a:cubicBezTo>
                    <a:pt x="23185" y="8564"/>
                    <a:pt x="24907" y="8201"/>
                    <a:pt x="26165" y="7125"/>
                  </a:cubicBezTo>
                  <a:cubicBezTo>
                    <a:pt x="26380" y="6944"/>
                    <a:pt x="26588" y="6714"/>
                    <a:pt x="26605" y="6437"/>
                  </a:cubicBezTo>
                  <a:cubicBezTo>
                    <a:pt x="26637" y="5844"/>
                    <a:pt x="25904" y="5640"/>
                    <a:pt x="25268" y="5640"/>
                  </a:cubicBezTo>
                  <a:cubicBezTo>
                    <a:pt x="25181" y="5640"/>
                    <a:pt x="25096" y="5644"/>
                    <a:pt x="25015" y="5651"/>
                  </a:cubicBezTo>
                  <a:cubicBezTo>
                    <a:pt x="23872" y="5753"/>
                    <a:pt x="22724" y="5804"/>
                    <a:pt x="21577" y="5804"/>
                  </a:cubicBezTo>
                  <a:cubicBezTo>
                    <a:pt x="15372" y="5804"/>
                    <a:pt x="9167" y="4324"/>
                    <a:pt x="3642" y="1497"/>
                  </a:cubicBezTo>
                  <a:cubicBezTo>
                    <a:pt x="2467" y="896"/>
                    <a:pt x="1297" y="22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72"/>
            <p:cNvSpPr/>
            <p:nvPr/>
          </p:nvSpPr>
          <p:spPr>
            <a:xfrm>
              <a:off x="3491396" y="2756581"/>
              <a:ext cx="477636" cy="158508"/>
            </a:xfrm>
            <a:custGeom>
              <a:avLst/>
              <a:gdLst/>
              <a:ahLst/>
              <a:cxnLst/>
              <a:rect l="l" t="t" r="r" b="b"/>
              <a:pathLst>
                <a:path w="27123" h="9001" extrusionOk="0">
                  <a:moveTo>
                    <a:pt x="741" y="553"/>
                  </a:moveTo>
                  <a:cubicBezTo>
                    <a:pt x="1496" y="757"/>
                    <a:pt x="2208" y="1085"/>
                    <a:pt x="2906" y="1441"/>
                  </a:cubicBezTo>
                  <a:cubicBezTo>
                    <a:pt x="3748" y="1870"/>
                    <a:pt x="4584" y="2305"/>
                    <a:pt x="5444" y="2696"/>
                  </a:cubicBezTo>
                  <a:cubicBezTo>
                    <a:pt x="7159" y="3473"/>
                    <a:pt x="8929" y="4130"/>
                    <a:pt x="10736" y="4655"/>
                  </a:cubicBezTo>
                  <a:cubicBezTo>
                    <a:pt x="14331" y="5702"/>
                    <a:pt x="18075" y="6242"/>
                    <a:pt x="21820" y="6242"/>
                  </a:cubicBezTo>
                  <a:cubicBezTo>
                    <a:pt x="21839" y="6242"/>
                    <a:pt x="21859" y="6242"/>
                    <a:pt x="21878" y="6242"/>
                  </a:cubicBezTo>
                  <a:cubicBezTo>
                    <a:pt x="22817" y="6240"/>
                    <a:pt x="23758" y="6205"/>
                    <a:pt x="24695" y="6136"/>
                  </a:cubicBezTo>
                  <a:cubicBezTo>
                    <a:pt x="24983" y="6114"/>
                    <a:pt x="25275" y="6075"/>
                    <a:pt x="25566" y="6075"/>
                  </a:cubicBezTo>
                  <a:cubicBezTo>
                    <a:pt x="25656" y="6075"/>
                    <a:pt x="25746" y="6078"/>
                    <a:pt x="25836" y="6088"/>
                  </a:cubicBezTo>
                  <a:cubicBezTo>
                    <a:pt x="26094" y="6116"/>
                    <a:pt x="26487" y="6185"/>
                    <a:pt x="26627" y="6437"/>
                  </a:cubicBezTo>
                  <a:cubicBezTo>
                    <a:pt x="26838" y="6820"/>
                    <a:pt x="26322" y="7190"/>
                    <a:pt x="26061" y="7382"/>
                  </a:cubicBezTo>
                  <a:cubicBezTo>
                    <a:pt x="25719" y="7634"/>
                    <a:pt x="25344" y="7843"/>
                    <a:pt x="24953" y="8008"/>
                  </a:cubicBezTo>
                  <a:cubicBezTo>
                    <a:pt x="24166" y="8335"/>
                    <a:pt x="23315" y="8496"/>
                    <a:pt x="22468" y="8547"/>
                  </a:cubicBezTo>
                  <a:cubicBezTo>
                    <a:pt x="22236" y="8561"/>
                    <a:pt x="22005" y="8567"/>
                    <a:pt x="21775" y="8567"/>
                  </a:cubicBezTo>
                  <a:cubicBezTo>
                    <a:pt x="19994" y="8567"/>
                    <a:pt x="18226" y="8177"/>
                    <a:pt x="16498" y="7777"/>
                  </a:cubicBezTo>
                  <a:cubicBezTo>
                    <a:pt x="14467" y="7305"/>
                    <a:pt x="12436" y="6827"/>
                    <a:pt x="10405" y="6353"/>
                  </a:cubicBezTo>
                  <a:cubicBezTo>
                    <a:pt x="7509" y="5675"/>
                    <a:pt x="4216" y="4903"/>
                    <a:pt x="2185" y="2551"/>
                  </a:cubicBezTo>
                  <a:lnTo>
                    <a:pt x="2185" y="2551"/>
                  </a:lnTo>
                  <a:cubicBezTo>
                    <a:pt x="2659" y="2844"/>
                    <a:pt x="3175" y="3068"/>
                    <a:pt x="3718" y="3202"/>
                  </a:cubicBezTo>
                  <a:cubicBezTo>
                    <a:pt x="3736" y="3206"/>
                    <a:pt x="3753" y="3208"/>
                    <a:pt x="3770" y="3208"/>
                  </a:cubicBezTo>
                  <a:cubicBezTo>
                    <a:pt x="3967" y="3208"/>
                    <a:pt x="4030" y="2908"/>
                    <a:pt x="3820" y="2838"/>
                  </a:cubicBezTo>
                  <a:cubicBezTo>
                    <a:pt x="2562" y="2419"/>
                    <a:pt x="1474" y="1643"/>
                    <a:pt x="741" y="553"/>
                  </a:cubicBezTo>
                  <a:close/>
                  <a:moveTo>
                    <a:pt x="296" y="1"/>
                  </a:moveTo>
                  <a:cubicBezTo>
                    <a:pt x="130" y="1"/>
                    <a:pt x="1" y="165"/>
                    <a:pt x="90" y="331"/>
                  </a:cubicBezTo>
                  <a:cubicBezTo>
                    <a:pt x="405" y="904"/>
                    <a:pt x="816" y="1430"/>
                    <a:pt x="1299" y="1875"/>
                  </a:cubicBezTo>
                  <a:lnTo>
                    <a:pt x="1299" y="1875"/>
                  </a:lnTo>
                  <a:cubicBezTo>
                    <a:pt x="2937" y="4633"/>
                    <a:pt x="6184" y="5747"/>
                    <a:pt x="9135" y="6488"/>
                  </a:cubicBezTo>
                  <a:cubicBezTo>
                    <a:pt x="11146" y="6994"/>
                    <a:pt x="13174" y="7443"/>
                    <a:pt x="15193" y="7918"/>
                  </a:cubicBezTo>
                  <a:cubicBezTo>
                    <a:pt x="17272" y="8406"/>
                    <a:pt x="19372" y="8948"/>
                    <a:pt x="21519" y="8998"/>
                  </a:cubicBezTo>
                  <a:cubicBezTo>
                    <a:pt x="21611" y="9000"/>
                    <a:pt x="21703" y="9001"/>
                    <a:pt x="21796" y="9001"/>
                  </a:cubicBezTo>
                  <a:cubicBezTo>
                    <a:pt x="23427" y="9001"/>
                    <a:pt x="25124" y="8662"/>
                    <a:pt x="26428" y="7636"/>
                  </a:cubicBezTo>
                  <a:cubicBezTo>
                    <a:pt x="26731" y="7398"/>
                    <a:pt x="27061" y="7103"/>
                    <a:pt x="27096" y="6693"/>
                  </a:cubicBezTo>
                  <a:cubicBezTo>
                    <a:pt x="27123" y="6405"/>
                    <a:pt x="27000" y="6150"/>
                    <a:pt x="26775" y="5972"/>
                  </a:cubicBezTo>
                  <a:cubicBezTo>
                    <a:pt x="26444" y="5711"/>
                    <a:pt x="26030" y="5645"/>
                    <a:pt x="25611" y="5645"/>
                  </a:cubicBezTo>
                  <a:cubicBezTo>
                    <a:pt x="25298" y="5645"/>
                    <a:pt x="24982" y="5682"/>
                    <a:pt x="24694" y="5703"/>
                  </a:cubicBezTo>
                  <a:cubicBezTo>
                    <a:pt x="23763" y="5770"/>
                    <a:pt x="22831" y="5803"/>
                    <a:pt x="21898" y="5803"/>
                  </a:cubicBezTo>
                  <a:cubicBezTo>
                    <a:pt x="18855" y="5803"/>
                    <a:pt x="15811" y="5448"/>
                    <a:pt x="12850" y="4751"/>
                  </a:cubicBezTo>
                  <a:cubicBezTo>
                    <a:pt x="10921" y="4296"/>
                    <a:pt x="9027" y="3698"/>
                    <a:pt x="7189" y="2961"/>
                  </a:cubicBezTo>
                  <a:cubicBezTo>
                    <a:pt x="6240" y="2579"/>
                    <a:pt x="5308" y="2160"/>
                    <a:pt x="4393" y="1703"/>
                  </a:cubicBezTo>
                  <a:cubicBezTo>
                    <a:pt x="3515" y="1265"/>
                    <a:pt x="2656" y="777"/>
                    <a:pt x="1741" y="413"/>
                  </a:cubicBezTo>
                  <a:cubicBezTo>
                    <a:pt x="1286" y="234"/>
                    <a:pt x="821" y="92"/>
                    <a:pt x="340" y="4"/>
                  </a:cubicBezTo>
                  <a:cubicBezTo>
                    <a:pt x="325" y="2"/>
                    <a:pt x="31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72"/>
            <p:cNvSpPr/>
            <p:nvPr/>
          </p:nvSpPr>
          <p:spPr>
            <a:xfrm>
              <a:off x="3750062" y="1972376"/>
              <a:ext cx="167348" cy="102930"/>
            </a:xfrm>
            <a:custGeom>
              <a:avLst/>
              <a:gdLst/>
              <a:ahLst/>
              <a:cxnLst/>
              <a:rect l="l" t="t" r="r" b="b"/>
              <a:pathLst>
                <a:path w="9503" h="5845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1" y="5844"/>
                    <a:pt x="9502" y="3222"/>
                    <a:pt x="9502" y="0"/>
                  </a:cubicBezTo>
                  <a:lnTo>
                    <a:pt x="9051" y="0"/>
                  </a:lnTo>
                  <a:cubicBezTo>
                    <a:pt x="9051" y="2972"/>
                    <a:pt x="7121" y="5393"/>
                    <a:pt x="4751" y="5393"/>
                  </a:cubicBezTo>
                  <a:cubicBezTo>
                    <a:pt x="2380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72"/>
            <p:cNvSpPr/>
            <p:nvPr/>
          </p:nvSpPr>
          <p:spPr>
            <a:xfrm>
              <a:off x="3455364" y="1972376"/>
              <a:ext cx="167348" cy="102930"/>
            </a:xfrm>
            <a:custGeom>
              <a:avLst/>
              <a:gdLst/>
              <a:ahLst/>
              <a:cxnLst/>
              <a:rect l="l" t="t" r="r" b="b"/>
              <a:pathLst>
                <a:path w="9503" h="5845" extrusionOk="0">
                  <a:moveTo>
                    <a:pt x="1" y="0"/>
                  </a:moveTo>
                  <a:cubicBezTo>
                    <a:pt x="1" y="3222"/>
                    <a:pt x="2131" y="5844"/>
                    <a:pt x="4752" y="5844"/>
                  </a:cubicBezTo>
                  <a:cubicBezTo>
                    <a:pt x="7370" y="5844"/>
                    <a:pt x="9503" y="3222"/>
                    <a:pt x="9503" y="0"/>
                  </a:cubicBezTo>
                  <a:lnTo>
                    <a:pt x="9052" y="0"/>
                  </a:lnTo>
                  <a:cubicBezTo>
                    <a:pt x="9052" y="2972"/>
                    <a:pt x="7122" y="5393"/>
                    <a:pt x="4752" y="5393"/>
                  </a:cubicBezTo>
                  <a:cubicBezTo>
                    <a:pt x="2382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72"/>
            <p:cNvSpPr/>
            <p:nvPr/>
          </p:nvSpPr>
          <p:spPr>
            <a:xfrm>
              <a:off x="3543083" y="1948532"/>
              <a:ext cx="297081" cy="333463"/>
            </a:xfrm>
            <a:custGeom>
              <a:avLst/>
              <a:gdLst/>
              <a:ahLst/>
              <a:cxnLst/>
              <a:rect l="l" t="t" r="r" b="b"/>
              <a:pathLst>
                <a:path w="16870" h="18936" extrusionOk="0">
                  <a:moveTo>
                    <a:pt x="8281" y="1"/>
                  </a:moveTo>
                  <a:lnTo>
                    <a:pt x="5355" y="107"/>
                  </a:lnTo>
                  <a:cubicBezTo>
                    <a:pt x="5355" y="107"/>
                    <a:pt x="5578" y="7270"/>
                    <a:pt x="5077" y="8590"/>
                  </a:cubicBezTo>
                  <a:cubicBezTo>
                    <a:pt x="4848" y="9194"/>
                    <a:pt x="532" y="10126"/>
                    <a:pt x="532" y="10126"/>
                  </a:cubicBezTo>
                  <a:cubicBezTo>
                    <a:pt x="363" y="11379"/>
                    <a:pt x="1" y="18935"/>
                    <a:pt x="8546" y="18935"/>
                  </a:cubicBezTo>
                  <a:cubicBezTo>
                    <a:pt x="8563" y="18935"/>
                    <a:pt x="8580" y="18935"/>
                    <a:pt x="8596" y="18935"/>
                  </a:cubicBezTo>
                  <a:cubicBezTo>
                    <a:pt x="8650" y="18936"/>
                    <a:pt x="8704" y="18936"/>
                    <a:pt x="8757" y="18936"/>
                  </a:cubicBezTo>
                  <a:cubicBezTo>
                    <a:pt x="13892" y="18936"/>
                    <a:pt x="16870" y="16120"/>
                    <a:pt x="16104" y="10222"/>
                  </a:cubicBezTo>
                  <a:cubicBezTo>
                    <a:pt x="16104" y="10222"/>
                    <a:pt x="12010" y="9254"/>
                    <a:pt x="11656" y="8697"/>
                  </a:cubicBezTo>
                  <a:cubicBezTo>
                    <a:pt x="10896" y="7508"/>
                    <a:pt x="11206" y="85"/>
                    <a:pt x="11206" y="85"/>
                  </a:cubicBezTo>
                  <a:lnTo>
                    <a:pt x="8281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72"/>
            <p:cNvSpPr/>
            <p:nvPr/>
          </p:nvSpPr>
          <p:spPr>
            <a:xfrm>
              <a:off x="3636420" y="1948532"/>
              <a:ext cx="106241" cy="127655"/>
            </a:xfrm>
            <a:custGeom>
              <a:avLst/>
              <a:gdLst/>
              <a:ahLst/>
              <a:cxnLst/>
              <a:rect l="l" t="t" r="r" b="b"/>
              <a:pathLst>
                <a:path w="6033" h="7249" extrusionOk="0">
                  <a:moveTo>
                    <a:pt x="2926" y="1"/>
                  </a:moveTo>
                  <a:lnTo>
                    <a:pt x="0" y="115"/>
                  </a:lnTo>
                  <a:cubicBezTo>
                    <a:pt x="0" y="115"/>
                    <a:pt x="183" y="3614"/>
                    <a:pt x="73" y="6100"/>
                  </a:cubicBezTo>
                  <a:cubicBezTo>
                    <a:pt x="1438" y="6729"/>
                    <a:pt x="3446" y="7243"/>
                    <a:pt x="6033" y="7249"/>
                  </a:cubicBezTo>
                  <a:cubicBezTo>
                    <a:pt x="5569" y="5183"/>
                    <a:pt x="5851" y="94"/>
                    <a:pt x="5851" y="94"/>
                  </a:cubicBezTo>
                  <a:lnTo>
                    <a:pt x="2926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72"/>
            <p:cNvSpPr/>
            <p:nvPr/>
          </p:nvSpPr>
          <p:spPr>
            <a:xfrm>
              <a:off x="3539191" y="1645733"/>
              <a:ext cx="303473" cy="394217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1"/>
                  </a:moveTo>
                  <a:cubicBezTo>
                    <a:pt x="8892" y="1"/>
                    <a:pt x="8723" y="7"/>
                    <a:pt x="8558" y="19"/>
                  </a:cubicBezTo>
                  <a:cubicBezTo>
                    <a:pt x="8407" y="9"/>
                    <a:pt x="8254" y="4"/>
                    <a:pt x="8098" y="4"/>
                  </a:cubicBezTo>
                  <a:cubicBezTo>
                    <a:pt x="7093" y="4"/>
                    <a:pt x="5963" y="224"/>
                    <a:pt x="4610" y="962"/>
                  </a:cubicBezTo>
                  <a:cubicBezTo>
                    <a:pt x="3120" y="1775"/>
                    <a:pt x="752" y="3282"/>
                    <a:pt x="473" y="8121"/>
                  </a:cubicBezTo>
                  <a:cubicBezTo>
                    <a:pt x="1" y="16310"/>
                    <a:pt x="3676" y="22386"/>
                    <a:pt x="8613" y="22386"/>
                  </a:cubicBezTo>
                  <a:cubicBezTo>
                    <a:pt x="8621" y="22386"/>
                    <a:pt x="8629" y="22386"/>
                    <a:pt x="8637" y="22386"/>
                  </a:cubicBezTo>
                  <a:cubicBezTo>
                    <a:pt x="13588" y="22370"/>
                    <a:pt x="17233" y="16261"/>
                    <a:pt x="16701" y="8063"/>
                  </a:cubicBezTo>
                  <a:cubicBezTo>
                    <a:pt x="16388" y="3226"/>
                    <a:pt x="14008" y="1736"/>
                    <a:pt x="12513" y="934"/>
                  </a:cubicBezTo>
                  <a:cubicBezTo>
                    <a:pt x="11178" y="216"/>
                    <a:pt x="10059" y="1"/>
                    <a:pt x="9064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72"/>
            <p:cNvSpPr/>
            <p:nvPr/>
          </p:nvSpPr>
          <p:spPr>
            <a:xfrm>
              <a:off x="3502508" y="1825979"/>
              <a:ext cx="58043" cy="72588"/>
            </a:xfrm>
            <a:custGeom>
              <a:avLst/>
              <a:gdLst/>
              <a:ahLst/>
              <a:cxnLst/>
              <a:rect l="l" t="t" r="r" b="b"/>
              <a:pathLst>
                <a:path w="3296" h="4122" extrusionOk="0">
                  <a:moveTo>
                    <a:pt x="2489" y="1"/>
                  </a:moveTo>
                  <a:cubicBezTo>
                    <a:pt x="2489" y="1"/>
                    <a:pt x="157" y="235"/>
                    <a:pt x="73" y="2252"/>
                  </a:cubicBezTo>
                  <a:cubicBezTo>
                    <a:pt x="1" y="3981"/>
                    <a:pt x="2310" y="4121"/>
                    <a:pt x="3062" y="4121"/>
                  </a:cubicBezTo>
                  <a:cubicBezTo>
                    <a:pt x="3208" y="4121"/>
                    <a:pt x="3296" y="4116"/>
                    <a:pt x="3296" y="4116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72"/>
            <p:cNvSpPr/>
            <p:nvPr/>
          </p:nvSpPr>
          <p:spPr>
            <a:xfrm>
              <a:off x="3514483" y="1838799"/>
              <a:ext cx="34973" cy="34146"/>
            </a:xfrm>
            <a:custGeom>
              <a:avLst/>
              <a:gdLst/>
              <a:ahLst/>
              <a:cxnLst/>
              <a:rect l="l" t="t" r="r" b="b"/>
              <a:pathLst>
                <a:path w="1986" h="1939" extrusionOk="0">
                  <a:moveTo>
                    <a:pt x="1883" y="0"/>
                  </a:moveTo>
                  <a:cubicBezTo>
                    <a:pt x="1367" y="89"/>
                    <a:pt x="164" y="458"/>
                    <a:pt x="0" y="1939"/>
                  </a:cubicBezTo>
                  <a:cubicBezTo>
                    <a:pt x="0" y="1939"/>
                    <a:pt x="888" y="1121"/>
                    <a:pt x="1833" y="1121"/>
                  </a:cubicBezTo>
                  <a:cubicBezTo>
                    <a:pt x="1884" y="1121"/>
                    <a:pt x="1935" y="1123"/>
                    <a:pt x="1985" y="1128"/>
                  </a:cubicBezTo>
                  <a:cubicBezTo>
                    <a:pt x="1943" y="759"/>
                    <a:pt x="1908" y="384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72"/>
            <p:cNvSpPr/>
            <p:nvPr/>
          </p:nvSpPr>
          <p:spPr>
            <a:xfrm>
              <a:off x="3582038" y="1811732"/>
              <a:ext cx="77149" cy="26116"/>
            </a:xfrm>
            <a:custGeom>
              <a:avLst/>
              <a:gdLst/>
              <a:ahLst/>
              <a:cxnLst/>
              <a:rect l="l" t="t" r="r" b="b"/>
              <a:pathLst>
                <a:path w="4381" h="1483" extrusionOk="0">
                  <a:moveTo>
                    <a:pt x="2872" y="1"/>
                  </a:moveTo>
                  <a:cubicBezTo>
                    <a:pt x="1473" y="1"/>
                    <a:pt x="1" y="1284"/>
                    <a:pt x="168" y="1420"/>
                  </a:cubicBezTo>
                  <a:cubicBezTo>
                    <a:pt x="168" y="1420"/>
                    <a:pt x="126" y="1483"/>
                    <a:pt x="262" y="1483"/>
                  </a:cubicBezTo>
                  <a:cubicBezTo>
                    <a:pt x="377" y="1483"/>
                    <a:pt x="620" y="1438"/>
                    <a:pt x="1124" y="1272"/>
                  </a:cubicBezTo>
                  <a:cubicBezTo>
                    <a:pt x="2223" y="911"/>
                    <a:pt x="4381" y="144"/>
                    <a:pt x="3092" y="12"/>
                  </a:cubicBezTo>
                  <a:cubicBezTo>
                    <a:pt x="3019" y="4"/>
                    <a:pt x="2946" y="1"/>
                    <a:pt x="2872" y="1"/>
                  </a:cubicBezTo>
                  <a:close/>
                </a:path>
              </a:pathLst>
            </a:custGeom>
            <a:solidFill>
              <a:srgbClr val="2D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72"/>
            <p:cNvSpPr/>
            <p:nvPr/>
          </p:nvSpPr>
          <p:spPr>
            <a:xfrm>
              <a:off x="3721867" y="1811732"/>
              <a:ext cx="77132" cy="26116"/>
            </a:xfrm>
            <a:custGeom>
              <a:avLst/>
              <a:gdLst/>
              <a:ahLst/>
              <a:cxnLst/>
              <a:rect l="l" t="t" r="r" b="b"/>
              <a:pathLst>
                <a:path w="4380" h="1483" extrusionOk="0">
                  <a:moveTo>
                    <a:pt x="1508" y="1"/>
                  </a:moveTo>
                  <a:cubicBezTo>
                    <a:pt x="1435" y="1"/>
                    <a:pt x="1361" y="4"/>
                    <a:pt x="1288" y="12"/>
                  </a:cubicBezTo>
                  <a:cubicBezTo>
                    <a:pt x="1" y="144"/>
                    <a:pt x="2158" y="911"/>
                    <a:pt x="3258" y="1272"/>
                  </a:cubicBezTo>
                  <a:cubicBezTo>
                    <a:pt x="3762" y="1438"/>
                    <a:pt x="4005" y="1483"/>
                    <a:pt x="4119" y="1483"/>
                  </a:cubicBezTo>
                  <a:cubicBezTo>
                    <a:pt x="4255" y="1483"/>
                    <a:pt x="4212" y="1420"/>
                    <a:pt x="4212" y="1420"/>
                  </a:cubicBezTo>
                  <a:cubicBezTo>
                    <a:pt x="4379" y="1284"/>
                    <a:pt x="2907" y="1"/>
                    <a:pt x="1508" y="1"/>
                  </a:cubicBezTo>
                  <a:close/>
                </a:path>
              </a:pathLst>
            </a:custGeom>
            <a:solidFill>
              <a:srgbClr val="2D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72"/>
            <p:cNvSpPr/>
            <p:nvPr/>
          </p:nvSpPr>
          <p:spPr>
            <a:xfrm>
              <a:off x="3669634" y="1957495"/>
              <a:ext cx="47653" cy="39376"/>
            </a:xfrm>
            <a:custGeom>
              <a:avLst/>
              <a:gdLst/>
              <a:ahLst/>
              <a:cxnLst/>
              <a:rect l="l" t="t" r="r" b="b"/>
              <a:pathLst>
                <a:path w="2706" h="2236" extrusionOk="0">
                  <a:moveTo>
                    <a:pt x="1389" y="1"/>
                  </a:moveTo>
                  <a:cubicBezTo>
                    <a:pt x="469" y="1"/>
                    <a:pt x="1" y="173"/>
                    <a:pt x="1" y="173"/>
                  </a:cubicBezTo>
                  <a:cubicBezTo>
                    <a:pt x="1" y="173"/>
                    <a:pt x="77" y="2137"/>
                    <a:pt x="1262" y="2231"/>
                  </a:cubicBezTo>
                  <a:cubicBezTo>
                    <a:pt x="1299" y="2234"/>
                    <a:pt x="1336" y="2236"/>
                    <a:pt x="1371" y="2236"/>
                  </a:cubicBezTo>
                  <a:cubicBezTo>
                    <a:pt x="2706" y="2236"/>
                    <a:pt x="2696" y="157"/>
                    <a:pt x="2696" y="157"/>
                  </a:cubicBezTo>
                  <a:cubicBezTo>
                    <a:pt x="2696" y="157"/>
                    <a:pt x="2208" y="1"/>
                    <a:pt x="1389" y="1"/>
                  </a:cubicBezTo>
                  <a:close/>
                </a:path>
              </a:pathLst>
            </a:custGeom>
            <a:solidFill>
              <a:srgbClr val="2D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72"/>
            <p:cNvSpPr/>
            <p:nvPr/>
          </p:nvSpPr>
          <p:spPr>
            <a:xfrm>
              <a:off x="3819994" y="1825979"/>
              <a:ext cx="58060" cy="72588"/>
            </a:xfrm>
            <a:custGeom>
              <a:avLst/>
              <a:gdLst/>
              <a:ahLst/>
              <a:cxnLst/>
              <a:rect l="l" t="t" r="r" b="b"/>
              <a:pathLst>
                <a:path w="3297" h="4122" extrusionOk="0">
                  <a:moveTo>
                    <a:pt x="808" y="1"/>
                  </a:moveTo>
                  <a:lnTo>
                    <a:pt x="1" y="4116"/>
                  </a:lnTo>
                  <a:cubicBezTo>
                    <a:pt x="1" y="4116"/>
                    <a:pt x="88" y="4121"/>
                    <a:pt x="234" y="4121"/>
                  </a:cubicBezTo>
                  <a:cubicBezTo>
                    <a:pt x="987" y="4121"/>
                    <a:pt x="3297" y="3981"/>
                    <a:pt x="3223" y="2252"/>
                  </a:cubicBezTo>
                  <a:cubicBezTo>
                    <a:pt x="3139" y="235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72"/>
            <p:cNvSpPr/>
            <p:nvPr/>
          </p:nvSpPr>
          <p:spPr>
            <a:xfrm>
              <a:off x="3831124" y="1838799"/>
              <a:ext cx="34938" cy="34146"/>
            </a:xfrm>
            <a:custGeom>
              <a:avLst/>
              <a:gdLst/>
              <a:ahLst/>
              <a:cxnLst/>
              <a:rect l="l" t="t" r="r" b="b"/>
              <a:pathLst>
                <a:path w="1984" h="1939" extrusionOk="0">
                  <a:moveTo>
                    <a:pt x="102" y="0"/>
                  </a:moveTo>
                  <a:cubicBezTo>
                    <a:pt x="76" y="384"/>
                    <a:pt x="41" y="759"/>
                    <a:pt x="0" y="1128"/>
                  </a:cubicBezTo>
                  <a:cubicBezTo>
                    <a:pt x="51" y="1123"/>
                    <a:pt x="102" y="1121"/>
                    <a:pt x="152" y="1121"/>
                  </a:cubicBezTo>
                  <a:cubicBezTo>
                    <a:pt x="1096" y="1121"/>
                    <a:pt x="1984" y="1939"/>
                    <a:pt x="1984" y="1939"/>
                  </a:cubicBezTo>
                  <a:cubicBezTo>
                    <a:pt x="1822" y="458"/>
                    <a:pt x="618" y="89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72"/>
            <p:cNvSpPr/>
            <p:nvPr/>
          </p:nvSpPr>
          <p:spPr>
            <a:xfrm>
              <a:off x="3595862" y="1645733"/>
              <a:ext cx="238563" cy="192231"/>
            </a:xfrm>
            <a:custGeom>
              <a:avLst/>
              <a:gdLst/>
              <a:ahLst/>
              <a:cxnLst/>
              <a:rect l="l" t="t" r="r" b="b"/>
              <a:pathLst>
                <a:path w="13547" h="10916" extrusionOk="0">
                  <a:moveTo>
                    <a:pt x="5846" y="1"/>
                  </a:moveTo>
                  <a:cubicBezTo>
                    <a:pt x="5674" y="1"/>
                    <a:pt x="5505" y="7"/>
                    <a:pt x="5340" y="19"/>
                  </a:cubicBezTo>
                  <a:cubicBezTo>
                    <a:pt x="5192" y="10"/>
                    <a:pt x="5042" y="5"/>
                    <a:pt x="4889" y="5"/>
                  </a:cubicBezTo>
                  <a:cubicBezTo>
                    <a:pt x="4620" y="5"/>
                    <a:pt x="4343" y="20"/>
                    <a:pt x="4056" y="58"/>
                  </a:cubicBezTo>
                  <a:lnTo>
                    <a:pt x="982" y="1194"/>
                  </a:lnTo>
                  <a:cubicBezTo>
                    <a:pt x="671" y="1378"/>
                    <a:pt x="336" y="1596"/>
                    <a:pt x="1" y="1866"/>
                  </a:cubicBezTo>
                  <a:cubicBezTo>
                    <a:pt x="685" y="2033"/>
                    <a:pt x="1791" y="2466"/>
                    <a:pt x="2166" y="3564"/>
                  </a:cubicBezTo>
                  <a:cubicBezTo>
                    <a:pt x="2722" y="5193"/>
                    <a:pt x="5148" y="3741"/>
                    <a:pt x="5222" y="5425"/>
                  </a:cubicBezTo>
                  <a:cubicBezTo>
                    <a:pt x="5296" y="7135"/>
                    <a:pt x="6270" y="7869"/>
                    <a:pt x="7436" y="7869"/>
                  </a:cubicBezTo>
                  <a:cubicBezTo>
                    <a:pt x="7808" y="7869"/>
                    <a:pt x="8199" y="7794"/>
                    <a:pt x="8587" y="7653"/>
                  </a:cubicBezTo>
                  <a:cubicBezTo>
                    <a:pt x="8679" y="7619"/>
                    <a:pt x="8763" y="7604"/>
                    <a:pt x="8841" y="7604"/>
                  </a:cubicBezTo>
                  <a:cubicBezTo>
                    <a:pt x="9582" y="7604"/>
                    <a:pt x="9759" y="8986"/>
                    <a:pt x="10958" y="8986"/>
                  </a:cubicBezTo>
                  <a:cubicBezTo>
                    <a:pt x="11092" y="8986"/>
                    <a:pt x="11238" y="8968"/>
                    <a:pt x="11399" y="8930"/>
                  </a:cubicBezTo>
                  <a:cubicBezTo>
                    <a:pt x="11584" y="8887"/>
                    <a:pt x="11738" y="8867"/>
                    <a:pt x="11869" y="8867"/>
                  </a:cubicBezTo>
                  <a:cubicBezTo>
                    <a:pt x="12949" y="8867"/>
                    <a:pt x="12395" y="10230"/>
                    <a:pt x="13403" y="10915"/>
                  </a:cubicBezTo>
                  <a:lnTo>
                    <a:pt x="13526" y="10288"/>
                  </a:lnTo>
                  <a:cubicBezTo>
                    <a:pt x="13547" y="9566"/>
                    <a:pt x="13533" y="8825"/>
                    <a:pt x="13483" y="8063"/>
                  </a:cubicBezTo>
                  <a:cubicBezTo>
                    <a:pt x="13170" y="3226"/>
                    <a:pt x="10790" y="1736"/>
                    <a:pt x="9295" y="934"/>
                  </a:cubicBezTo>
                  <a:cubicBezTo>
                    <a:pt x="7960" y="216"/>
                    <a:pt x="6841" y="1"/>
                    <a:pt x="5846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72"/>
            <p:cNvSpPr/>
            <p:nvPr/>
          </p:nvSpPr>
          <p:spPr>
            <a:xfrm>
              <a:off x="3607433" y="1848556"/>
              <a:ext cx="34833" cy="22999"/>
            </a:xfrm>
            <a:custGeom>
              <a:avLst/>
              <a:gdLst/>
              <a:ahLst/>
              <a:cxnLst/>
              <a:rect l="l" t="t" r="r" b="b"/>
              <a:pathLst>
                <a:path w="1978" h="1306" extrusionOk="0">
                  <a:moveTo>
                    <a:pt x="989" y="0"/>
                  </a:moveTo>
                  <a:cubicBezTo>
                    <a:pt x="442" y="0"/>
                    <a:pt x="1" y="505"/>
                    <a:pt x="1" y="1131"/>
                  </a:cubicBezTo>
                  <a:cubicBezTo>
                    <a:pt x="1" y="1256"/>
                    <a:pt x="18" y="1306"/>
                    <a:pt x="51" y="1306"/>
                  </a:cubicBezTo>
                  <a:cubicBezTo>
                    <a:pt x="181" y="1306"/>
                    <a:pt x="551" y="504"/>
                    <a:pt x="989" y="504"/>
                  </a:cubicBezTo>
                  <a:cubicBezTo>
                    <a:pt x="1426" y="504"/>
                    <a:pt x="1797" y="1305"/>
                    <a:pt x="1927" y="1305"/>
                  </a:cubicBezTo>
                  <a:cubicBezTo>
                    <a:pt x="1960" y="1305"/>
                    <a:pt x="1977" y="1255"/>
                    <a:pt x="1977" y="1131"/>
                  </a:cubicBezTo>
                  <a:cubicBezTo>
                    <a:pt x="1977" y="506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2D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72"/>
            <p:cNvSpPr/>
            <p:nvPr/>
          </p:nvSpPr>
          <p:spPr>
            <a:xfrm>
              <a:off x="3738808" y="1848556"/>
              <a:ext cx="34850" cy="22999"/>
            </a:xfrm>
            <a:custGeom>
              <a:avLst/>
              <a:gdLst/>
              <a:ahLst/>
              <a:cxnLst/>
              <a:rect l="l" t="t" r="r" b="b"/>
              <a:pathLst>
                <a:path w="1979" h="1306" extrusionOk="0">
                  <a:moveTo>
                    <a:pt x="989" y="0"/>
                  </a:moveTo>
                  <a:cubicBezTo>
                    <a:pt x="443" y="0"/>
                    <a:pt x="0" y="505"/>
                    <a:pt x="0" y="1131"/>
                  </a:cubicBezTo>
                  <a:cubicBezTo>
                    <a:pt x="0" y="1256"/>
                    <a:pt x="18" y="1306"/>
                    <a:pt x="51" y="1306"/>
                  </a:cubicBezTo>
                  <a:cubicBezTo>
                    <a:pt x="181" y="1306"/>
                    <a:pt x="552" y="504"/>
                    <a:pt x="989" y="504"/>
                  </a:cubicBezTo>
                  <a:cubicBezTo>
                    <a:pt x="1427" y="504"/>
                    <a:pt x="1798" y="1305"/>
                    <a:pt x="1928" y="1305"/>
                  </a:cubicBezTo>
                  <a:cubicBezTo>
                    <a:pt x="1961" y="1305"/>
                    <a:pt x="1978" y="1255"/>
                    <a:pt x="1978" y="1131"/>
                  </a:cubicBezTo>
                  <a:cubicBezTo>
                    <a:pt x="1978" y="506"/>
                    <a:pt x="1534" y="0"/>
                    <a:pt x="989" y="0"/>
                  </a:cubicBezTo>
                  <a:close/>
                </a:path>
              </a:pathLst>
            </a:custGeom>
            <a:solidFill>
              <a:srgbClr val="2D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72"/>
            <p:cNvSpPr/>
            <p:nvPr/>
          </p:nvSpPr>
          <p:spPr>
            <a:xfrm>
              <a:off x="3582901" y="1911302"/>
              <a:ext cx="49555" cy="49537"/>
            </a:xfrm>
            <a:custGeom>
              <a:avLst/>
              <a:gdLst/>
              <a:ahLst/>
              <a:cxnLst/>
              <a:rect l="l" t="t" r="r" b="b"/>
              <a:pathLst>
                <a:path w="2814" h="2813" extrusionOk="0">
                  <a:moveTo>
                    <a:pt x="1413" y="0"/>
                  </a:moveTo>
                  <a:cubicBezTo>
                    <a:pt x="1411" y="0"/>
                    <a:pt x="1410" y="0"/>
                    <a:pt x="1408" y="0"/>
                  </a:cubicBezTo>
                  <a:cubicBezTo>
                    <a:pt x="631" y="0"/>
                    <a:pt x="1" y="629"/>
                    <a:pt x="1" y="1406"/>
                  </a:cubicBezTo>
                  <a:cubicBezTo>
                    <a:pt x="1" y="2182"/>
                    <a:pt x="631" y="2813"/>
                    <a:pt x="1408" y="2813"/>
                  </a:cubicBezTo>
                  <a:cubicBezTo>
                    <a:pt x="2185" y="2813"/>
                    <a:pt x="2814" y="2182"/>
                    <a:pt x="2814" y="1406"/>
                  </a:cubicBezTo>
                  <a:cubicBezTo>
                    <a:pt x="2814" y="631"/>
                    <a:pt x="218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72"/>
            <p:cNvSpPr/>
            <p:nvPr/>
          </p:nvSpPr>
          <p:spPr>
            <a:xfrm>
              <a:off x="3747068" y="1911302"/>
              <a:ext cx="49555" cy="49537"/>
            </a:xfrm>
            <a:custGeom>
              <a:avLst/>
              <a:gdLst/>
              <a:ahLst/>
              <a:cxnLst/>
              <a:rect l="l" t="t" r="r" b="b"/>
              <a:pathLst>
                <a:path w="2814" h="2813" extrusionOk="0">
                  <a:moveTo>
                    <a:pt x="1412" y="0"/>
                  </a:moveTo>
                  <a:cubicBezTo>
                    <a:pt x="1410" y="0"/>
                    <a:pt x="1408" y="0"/>
                    <a:pt x="1406" y="0"/>
                  </a:cubicBezTo>
                  <a:cubicBezTo>
                    <a:pt x="630" y="0"/>
                    <a:pt x="1" y="629"/>
                    <a:pt x="1" y="1406"/>
                  </a:cubicBezTo>
                  <a:cubicBezTo>
                    <a:pt x="1" y="2182"/>
                    <a:pt x="630" y="2813"/>
                    <a:pt x="1406" y="2813"/>
                  </a:cubicBezTo>
                  <a:cubicBezTo>
                    <a:pt x="2183" y="2813"/>
                    <a:pt x="2813" y="2182"/>
                    <a:pt x="2813" y="1406"/>
                  </a:cubicBezTo>
                  <a:cubicBezTo>
                    <a:pt x="2813" y="631"/>
                    <a:pt x="2185" y="0"/>
                    <a:pt x="1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72"/>
            <p:cNvSpPr/>
            <p:nvPr/>
          </p:nvSpPr>
          <p:spPr>
            <a:xfrm>
              <a:off x="3439620" y="1611551"/>
              <a:ext cx="280897" cy="214437"/>
            </a:xfrm>
            <a:custGeom>
              <a:avLst/>
              <a:gdLst/>
              <a:ahLst/>
              <a:cxnLst/>
              <a:rect l="l" t="t" r="r" b="b"/>
              <a:pathLst>
                <a:path w="15951" h="12177" extrusionOk="0">
                  <a:moveTo>
                    <a:pt x="13537" y="0"/>
                  </a:moveTo>
                  <a:cubicBezTo>
                    <a:pt x="13537" y="0"/>
                    <a:pt x="1" y="2356"/>
                    <a:pt x="6060" y="12177"/>
                  </a:cubicBezTo>
                  <a:cubicBezTo>
                    <a:pt x="6060" y="12177"/>
                    <a:pt x="6747" y="9512"/>
                    <a:pt x="7720" y="7947"/>
                  </a:cubicBezTo>
                  <a:cubicBezTo>
                    <a:pt x="9544" y="5012"/>
                    <a:pt x="14240" y="2199"/>
                    <a:pt x="15095" y="1633"/>
                  </a:cubicBezTo>
                  <a:cubicBezTo>
                    <a:pt x="15950" y="1064"/>
                    <a:pt x="13537" y="0"/>
                    <a:pt x="13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72"/>
            <p:cNvSpPr/>
            <p:nvPr/>
          </p:nvSpPr>
          <p:spPr>
            <a:xfrm>
              <a:off x="3585895" y="1591563"/>
              <a:ext cx="295161" cy="239302"/>
            </a:xfrm>
            <a:custGeom>
              <a:avLst/>
              <a:gdLst/>
              <a:ahLst/>
              <a:cxnLst/>
              <a:rect l="l" t="t" r="r" b="b"/>
              <a:pathLst>
                <a:path w="16761" h="13589" extrusionOk="0">
                  <a:moveTo>
                    <a:pt x="10922" y="0"/>
                  </a:moveTo>
                  <a:lnTo>
                    <a:pt x="0" y="4041"/>
                  </a:lnTo>
                  <a:cubicBezTo>
                    <a:pt x="0" y="4041"/>
                    <a:pt x="2177" y="4208"/>
                    <a:pt x="2732" y="5838"/>
                  </a:cubicBezTo>
                  <a:cubicBezTo>
                    <a:pt x="3288" y="7467"/>
                    <a:pt x="5714" y="6014"/>
                    <a:pt x="5788" y="7699"/>
                  </a:cubicBezTo>
                  <a:cubicBezTo>
                    <a:pt x="5862" y="9409"/>
                    <a:pt x="6836" y="10143"/>
                    <a:pt x="8002" y="10143"/>
                  </a:cubicBezTo>
                  <a:cubicBezTo>
                    <a:pt x="8374" y="10143"/>
                    <a:pt x="8765" y="10068"/>
                    <a:pt x="9153" y="9927"/>
                  </a:cubicBezTo>
                  <a:cubicBezTo>
                    <a:pt x="9245" y="9893"/>
                    <a:pt x="9329" y="9878"/>
                    <a:pt x="9407" y="9878"/>
                  </a:cubicBezTo>
                  <a:cubicBezTo>
                    <a:pt x="10148" y="9878"/>
                    <a:pt x="10325" y="11260"/>
                    <a:pt x="11526" y="11260"/>
                  </a:cubicBezTo>
                  <a:cubicBezTo>
                    <a:pt x="11659" y="11260"/>
                    <a:pt x="11805" y="11243"/>
                    <a:pt x="11965" y="11206"/>
                  </a:cubicBezTo>
                  <a:cubicBezTo>
                    <a:pt x="12149" y="11162"/>
                    <a:pt x="12304" y="11142"/>
                    <a:pt x="12434" y="11142"/>
                  </a:cubicBezTo>
                  <a:cubicBezTo>
                    <a:pt x="13550" y="11142"/>
                    <a:pt x="12914" y="12603"/>
                    <a:pt x="14075" y="13261"/>
                  </a:cubicBezTo>
                  <a:cubicBezTo>
                    <a:pt x="14507" y="13506"/>
                    <a:pt x="14949" y="13588"/>
                    <a:pt x="15347" y="13588"/>
                  </a:cubicBezTo>
                  <a:cubicBezTo>
                    <a:pt x="16143" y="13588"/>
                    <a:pt x="16760" y="13261"/>
                    <a:pt x="16760" y="13261"/>
                  </a:cubicBezTo>
                  <a:lnTo>
                    <a:pt x="16760" y="5838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72"/>
            <p:cNvSpPr/>
            <p:nvPr/>
          </p:nvSpPr>
          <p:spPr>
            <a:xfrm>
              <a:off x="3543048" y="2123758"/>
              <a:ext cx="151798" cy="158243"/>
            </a:xfrm>
            <a:custGeom>
              <a:avLst/>
              <a:gdLst/>
              <a:ahLst/>
              <a:cxnLst/>
              <a:rect l="l" t="t" r="r" b="b"/>
              <a:pathLst>
                <a:path w="8620" h="8986" extrusionOk="0">
                  <a:moveTo>
                    <a:pt x="1295" y="0"/>
                  </a:moveTo>
                  <a:cubicBezTo>
                    <a:pt x="843" y="107"/>
                    <a:pt x="533" y="176"/>
                    <a:pt x="533" y="176"/>
                  </a:cubicBezTo>
                  <a:cubicBezTo>
                    <a:pt x="362" y="1429"/>
                    <a:pt x="1" y="8985"/>
                    <a:pt x="8549" y="8985"/>
                  </a:cubicBezTo>
                  <a:cubicBezTo>
                    <a:pt x="8563" y="8985"/>
                    <a:pt x="8576" y="8985"/>
                    <a:pt x="8590" y="8985"/>
                  </a:cubicBezTo>
                  <a:lnTo>
                    <a:pt x="8620" y="8985"/>
                  </a:lnTo>
                  <a:cubicBezTo>
                    <a:pt x="1280" y="8344"/>
                    <a:pt x="1143" y="1834"/>
                    <a:pt x="1295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72"/>
            <p:cNvSpPr/>
            <p:nvPr/>
          </p:nvSpPr>
          <p:spPr>
            <a:xfrm>
              <a:off x="3455311" y="1869407"/>
              <a:ext cx="83718" cy="102930"/>
            </a:xfrm>
            <a:custGeom>
              <a:avLst/>
              <a:gdLst/>
              <a:ahLst/>
              <a:cxnLst/>
              <a:rect l="l" t="t" r="r" b="b"/>
              <a:pathLst>
                <a:path w="4754" h="5845" extrusionOk="0">
                  <a:moveTo>
                    <a:pt x="4753" y="1"/>
                  </a:moveTo>
                  <a:cubicBezTo>
                    <a:pt x="2132" y="1"/>
                    <a:pt x="1" y="2622"/>
                    <a:pt x="1" y="5844"/>
                  </a:cubicBezTo>
                  <a:lnTo>
                    <a:pt x="453" y="5844"/>
                  </a:lnTo>
                  <a:cubicBezTo>
                    <a:pt x="453" y="2872"/>
                    <a:pt x="2382" y="452"/>
                    <a:pt x="4753" y="452"/>
                  </a:cubicBezTo>
                  <a:lnTo>
                    <a:pt x="47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72"/>
            <p:cNvSpPr/>
            <p:nvPr/>
          </p:nvSpPr>
          <p:spPr>
            <a:xfrm>
              <a:off x="3833695" y="1884675"/>
              <a:ext cx="83718" cy="102930"/>
            </a:xfrm>
            <a:custGeom>
              <a:avLst/>
              <a:gdLst/>
              <a:ahLst/>
              <a:cxnLst/>
              <a:rect l="l" t="t" r="r" b="b"/>
              <a:pathLst>
                <a:path w="4754" h="5845" extrusionOk="0">
                  <a:moveTo>
                    <a:pt x="1" y="1"/>
                  </a:moveTo>
                  <a:lnTo>
                    <a:pt x="1" y="452"/>
                  </a:lnTo>
                  <a:cubicBezTo>
                    <a:pt x="2372" y="452"/>
                    <a:pt x="4301" y="2870"/>
                    <a:pt x="4301" y="5844"/>
                  </a:cubicBezTo>
                  <a:lnTo>
                    <a:pt x="4753" y="5844"/>
                  </a:lnTo>
                  <a:cubicBezTo>
                    <a:pt x="4753" y="2623"/>
                    <a:pt x="2622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72"/>
            <p:cNvSpPr/>
            <p:nvPr/>
          </p:nvSpPr>
          <p:spPr>
            <a:xfrm>
              <a:off x="3434443" y="2460087"/>
              <a:ext cx="71461" cy="151622"/>
            </a:xfrm>
            <a:custGeom>
              <a:avLst/>
              <a:gdLst/>
              <a:ahLst/>
              <a:cxnLst/>
              <a:rect l="l" t="t" r="r" b="b"/>
              <a:pathLst>
                <a:path w="4058" h="8610" extrusionOk="0">
                  <a:moveTo>
                    <a:pt x="586" y="1"/>
                  </a:moveTo>
                  <a:cubicBezTo>
                    <a:pt x="565" y="1"/>
                    <a:pt x="545" y="4"/>
                    <a:pt x="526" y="11"/>
                  </a:cubicBezTo>
                  <a:cubicBezTo>
                    <a:pt x="0" y="197"/>
                    <a:pt x="1201" y="2560"/>
                    <a:pt x="1201" y="4135"/>
                  </a:cubicBezTo>
                  <a:cubicBezTo>
                    <a:pt x="1201" y="5708"/>
                    <a:pt x="247" y="8610"/>
                    <a:pt x="247" y="8610"/>
                  </a:cubicBezTo>
                  <a:cubicBezTo>
                    <a:pt x="247" y="8610"/>
                    <a:pt x="1800" y="8295"/>
                    <a:pt x="2964" y="5595"/>
                  </a:cubicBezTo>
                  <a:cubicBezTo>
                    <a:pt x="4058" y="3056"/>
                    <a:pt x="3160" y="352"/>
                    <a:pt x="2519" y="352"/>
                  </a:cubicBezTo>
                  <a:cubicBezTo>
                    <a:pt x="2478" y="352"/>
                    <a:pt x="2439" y="362"/>
                    <a:pt x="2401" y="385"/>
                  </a:cubicBezTo>
                  <a:cubicBezTo>
                    <a:pt x="1849" y="709"/>
                    <a:pt x="1887" y="3745"/>
                    <a:pt x="1883" y="3745"/>
                  </a:cubicBezTo>
                  <a:cubicBezTo>
                    <a:pt x="1882" y="3745"/>
                    <a:pt x="1880" y="3670"/>
                    <a:pt x="1875" y="3496"/>
                  </a:cubicBezTo>
                  <a:cubicBezTo>
                    <a:pt x="1840" y="2271"/>
                    <a:pt x="1108" y="1"/>
                    <a:pt x="586" y="1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72"/>
            <p:cNvSpPr/>
            <p:nvPr/>
          </p:nvSpPr>
          <p:spPr>
            <a:xfrm>
              <a:off x="3511137" y="2126259"/>
              <a:ext cx="352042" cy="178160"/>
            </a:xfrm>
            <a:custGeom>
              <a:avLst/>
              <a:gdLst/>
              <a:ahLst/>
              <a:cxnLst/>
              <a:rect l="l" t="t" r="r" b="b"/>
              <a:pathLst>
                <a:path w="19991" h="10117" extrusionOk="0">
                  <a:moveTo>
                    <a:pt x="2228" y="0"/>
                  </a:moveTo>
                  <a:lnTo>
                    <a:pt x="0" y="346"/>
                  </a:lnTo>
                  <a:cubicBezTo>
                    <a:pt x="40" y="597"/>
                    <a:pt x="72" y="879"/>
                    <a:pt x="110" y="1188"/>
                  </a:cubicBezTo>
                  <a:cubicBezTo>
                    <a:pt x="393" y="3566"/>
                    <a:pt x="867" y="7546"/>
                    <a:pt x="4757" y="9056"/>
                  </a:cubicBezTo>
                  <a:cubicBezTo>
                    <a:pt x="6598" y="9769"/>
                    <a:pt x="8463" y="10116"/>
                    <a:pt x="10229" y="10116"/>
                  </a:cubicBezTo>
                  <a:cubicBezTo>
                    <a:pt x="13506" y="10116"/>
                    <a:pt x="16452" y="8922"/>
                    <a:pt x="18293" y="6666"/>
                  </a:cubicBezTo>
                  <a:cubicBezTo>
                    <a:pt x="19731" y="4907"/>
                    <a:pt x="19886" y="2269"/>
                    <a:pt x="19962" y="1000"/>
                  </a:cubicBezTo>
                  <a:cubicBezTo>
                    <a:pt x="19972" y="801"/>
                    <a:pt x="19979" y="648"/>
                    <a:pt x="19990" y="574"/>
                  </a:cubicBezTo>
                  <a:lnTo>
                    <a:pt x="17784" y="113"/>
                  </a:lnTo>
                  <a:cubicBezTo>
                    <a:pt x="17744" y="299"/>
                    <a:pt x="17730" y="525"/>
                    <a:pt x="17712" y="866"/>
                  </a:cubicBezTo>
                  <a:cubicBezTo>
                    <a:pt x="17651" y="1900"/>
                    <a:pt x="17524" y="4045"/>
                    <a:pt x="16549" y="5238"/>
                  </a:cubicBezTo>
                  <a:cubicBezTo>
                    <a:pt x="15139" y="6961"/>
                    <a:pt x="12845" y="7868"/>
                    <a:pt x="10244" y="7868"/>
                  </a:cubicBezTo>
                  <a:cubicBezTo>
                    <a:pt x="8751" y="7868"/>
                    <a:pt x="7156" y="7569"/>
                    <a:pt x="5570" y="6954"/>
                  </a:cubicBezTo>
                  <a:cubicBezTo>
                    <a:pt x="2944" y="5933"/>
                    <a:pt x="2600" y="3036"/>
                    <a:pt x="2347" y="921"/>
                  </a:cubicBezTo>
                  <a:cubicBezTo>
                    <a:pt x="2307" y="584"/>
                    <a:pt x="2270" y="274"/>
                    <a:pt x="22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72"/>
            <p:cNvSpPr/>
            <p:nvPr/>
          </p:nvSpPr>
          <p:spPr>
            <a:xfrm>
              <a:off x="3427504" y="2472151"/>
              <a:ext cx="103881" cy="298437"/>
            </a:xfrm>
            <a:custGeom>
              <a:avLst/>
              <a:gdLst/>
              <a:ahLst/>
              <a:cxnLst/>
              <a:rect l="l" t="t" r="r" b="b"/>
              <a:pathLst>
                <a:path w="5899" h="16947" extrusionOk="0">
                  <a:moveTo>
                    <a:pt x="3783" y="0"/>
                  </a:moveTo>
                  <a:cubicBezTo>
                    <a:pt x="3709" y="0"/>
                    <a:pt x="3665" y="1"/>
                    <a:pt x="3665" y="1"/>
                  </a:cubicBezTo>
                  <a:cubicBezTo>
                    <a:pt x="3665" y="1"/>
                    <a:pt x="662" y="12600"/>
                    <a:pt x="668" y="13946"/>
                  </a:cubicBezTo>
                  <a:cubicBezTo>
                    <a:pt x="669" y="15293"/>
                    <a:pt x="1" y="16941"/>
                    <a:pt x="1" y="16941"/>
                  </a:cubicBezTo>
                  <a:cubicBezTo>
                    <a:pt x="1" y="16941"/>
                    <a:pt x="30" y="16946"/>
                    <a:pt x="85" y="16946"/>
                  </a:cubicBezTo>
                  <a:cubicBezTo>
                    <a:pt x="315" y="16946"/>
                    <a:pt x="988" y="16845"/>
                    <a:pt x="1717" y="15782"/>
                  </a:cubicBezTo>
                  <a:cubicBezTo>
                    <a:pt x="2616" y="14469"/>
                    <a:pt x="3466" y="13296"/>
                    <a:pt x="4681" y="10441"/>
                  </a:cubicBezTo>
                  <a:cubicBezTo>
                    <a:pt x="5898" y="7586"/>
                    <a:pt x="5314" y="6150"/>
                    <a:pt x="5547" y="4699"/>
                  </a:cubicBezTo>
                  <a:cubicBezTo>
                    <a:pt x="5780" y="3248"/>
                    <a:pt x="5715" y="1049"/>
                    <a:pt x="5547" y="499"/>
                  </a:cubicBezTo>
                  <a:cubicBezTo>
                    <a:pt x="5407" y="37"/>
                    <a:pt x="4173" y="0"/>
                    <a:pt x="3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72"/>
            <p:cNvSpPr/>
            <p:nvPr/>
          </p:nvSpPr>
          <p:spPr>
            <a:xfrm>
              <a:off x="3550550" y="2468417"/>
              <a:ext cx="356479" cy="261209"/>
            </a:xfrm>
            <a:custGeom>
              <a:avLst/>
              <a:gdLst/>
              <a:ahLst/>
              <a:cxnLst/>
              <a:rect l="l" t="t" r="r" b="b"/>
              <a:pathLst>
                <a:path w="20243" h="14833" extrusionOk="0">
                  <a:moveTo>
                    <a:pt x="19377" y="1"/>
                  </a:moveTo>
                  <a:cubicBezTo>
                    <a:pt x="19088" y="1"/>
                    <a:pt x="18780" y="270"/>
                    <a:pt x="18576" y="521"/>
                  </a:cubicBezTo>
                  <a:lnTo>
                    <a:pt x="13373" y="6886"/>
                  </a:lnTo>
                  <a:cubicBezTo>
                    <a:pt x="12711" y="7697"/>
                    <a:pt x="12044" y="8512"/>
                    <a:pt x="11270" y="9217"/>
                  </a:cubicBezTo>
                  <a:cubicBezTo>
                    <a:pt x="9323" y="10989"/>
                    <a:pt x="6699" y="11997"/>
                    <a:pt x="4068" y="11997"/>
                  </a:cubicBezTo>
                  <a:cubicBezTo>
                    <a:pt x="3942" y="11997"/>
                    <a:pt x="3816" y="11994"/>
                    <a:pt x="3690" y="11990"/>
                  </a:cubicBezTo>
                  <a:lnTo>
                    <a:pt x="3690" y="11990"/>
                  </a:lnTo>
                  <a:lnTo>
                    <a:pt x="5037" y="12213"/>
                  </a:lnTo>
                  <a:cubicBezTo>
                    <a:pt x="3225" y="12266"/>
                    <a:pt x="1435" y="12909"/>
                    <a:pt x="1" y="14017"/>
                  </a:cubicBezTo>
                  <a:cubicBezTo>
                    <a:pt x="295" y="14580"/>
                    <a:pt x="975" y="14832"/>
                    <a:pt x="1615" y="14832"/>
                  </a:cubicBezTo>
                  <a:cubicBezTo>
                    <a:pt x="1654" y="14832"/>
                    <a:pt x="1693" y="14831"/>
                    <a:pt x="1732" y="14829"/>
                  </a:cubicBezTo>
                  <a:cubicBezTo>
                    <a:pt x="2406" y="14798"/>
                    <a:pt x="3048" y="14553"/>
                    <a:pt x="3709" y="14418"/>
                  </a:cubicBezTo>
                  <a:cubicBezTo>
                    <a:pt x="4900" y="14174"/>
                    <a:pt x="6137" y="14293"/>
                    <a:pt x="7342" y="14140"/>
                  </a:cubicBezTo>
                  <a:cubicBezTo>
                    <a:pt x="9063" y="13921"/>
                    <a:pt x="10661" y="13157"/>
                    <a:pt x="12224" y="12403"/>
                  </a:cubicBezTo>
                  <a:cubicBezTo>
                    <a:pt x="13650" y="11713"/>
                    <a:pt x="15076" y="11027"/>
                    <a:pt x="16503" y="10337"/>
                  </a:cubicBezTo>
                  <a:cubicBezTo>
                    <a:pt x="16815" y="10188"/>
                    <a:pt x="17140" y="10023"/>
                    <a:pt x="17329" y="9734"/>
                  </a:cubicBezTo>
                  <a:cubicBezTo>
                    <a:pt x="17518" y="9444"/>
                    <a:pt x="17498" y="8990"/>
                    <a:pt x="17198" y="8818"/>
                  </a:cubicBezTo>
                  <a:cubicBezTo>
                    <a:pt x="17106" y="8765"/>
                    <a:pt x="17005" y="8745"/>
                    <a:pt x="16899" y="8745"/>
                  </a:cubicBezTo>
                  <a:cubicBezTo>
                    <a:pt x="16516" y="8745"/>
                    <a:pt x="16063" y="9010"/>
                    <a:pt x="15729" y="9010"/>
                  </a:cubicBezTo>
                  <a:cubicBezTo>
                    <a:pt x="15585" y="9010"/>
                    <a:pt x="15463" y="8962"/>
                    <a:pt x="15378" y="8822"/>
                  </a:cubicBezTo>
                  <a:cubicBezTo>
                    <a:pt x="15728" y="7237"/>
                    <a:pt x="17015" y="6068"/>
                    <a:pt x="18117" y="4876"/>
                  </a:cubicBezTo>
                  <a:cubicBezTo>
                    <a:pt x="19217" y="3683"/>
                    <a:pt x="20242" y="2132"/>
                    <a:pt x="19883" y="549"/>
                  </a:cubicBezTo>
                  <a:cubicBezTo>
                    <a:pt x="19842" y="370"/>
                    <a:pt x="19774" y="181"/>
                    <a:pt x="19622" y="77"/>
                  </a:cubicBezTo>
                  <a:cubicBezTo>
                    <a:pt x="19544" y="24"/>
                    <a:pt x="19461" y="1"/>
                    <a:pt x="19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72"/>
            <p:cNvSpPr/>
            <p:nvPr/>
          </p:nvSpPr>
          <p:spPr>
            <a:xfrm>
              <a:off x="3546130" y="2464825"/>
              <a:ext cx="360230" cy="268535"/>
            </a:xfrm>
            <a:custGeom>
              <a:avLst/>
              <a:gdLst/>
              <a:ahLst/>
              <a:cxnLst/>
              <a:rect l="l" t="t" r="r" b="b"/>
              <a:pathLst>
                <a:path w="20456" h="15249" extrusionOk="0">
                  <a:moveTo>
                    <a:pt x="19599" y="413"/>
                  </a:moveTo>
                  <a:cubicBezTo>
                    <a:pt x="19605" y="413"/>
                    <a:pt x="19611" y="413"/>
                    <a:pt x="19618" y="413"/>
                  </a:cubicBezTo>
                  <a:cubicBezTo>
                    <a:pt x="19860" y="427"/>
                    <a:pt x="19916" y="695"/>
                    <a:pt x="19956" y="897"/>
                  </a:cubicBezTo>
                  <a:cubicBezTo>
                    <a:pt x="20289" y="2625"/>
                    <a:pt x="18951" y="4163"/>
                    <a:pt x="17857" y="5324"/>
                  </a:cubicBezTo>
                  <a:cubicBezTo>
                    <a:pt x="17322" y="5889"/>
                    <a:pt x="16782" y="6452"/>
                    <a:pt x="16327" y="7083"/>
                  </a:cubicBezTo>
                  <a:cubicBezTo>
                    <a:pt x="16106" y="7390"/>
                    <a:pt x="15905" y="7713"/>
                    <a:pt x="15748" y="8056"/>
                  </a:cubicBezTo>
                  <a:cubicBezTo>
                    <a:pt x="15673" y="8217"/>
                    <a:pt x="15607" y="8380"/>
                    <a:pt x="15550" y="8548"/>
                  </a:cubicBezTo>
                  <a:cubicBezTo>
                    <a:pt x="15502" y="8690"/>
                    <a:pt x="15405" y="8899"/>
                    <a:pt x="15429" y="9053"/>
                  </a:cubicBezTo>
                  <a:cubicBezTo>
                    <a:pt x="15461" y="9280"/>
                    <a:pt x="15749" y="9408"/>
                    <a:pt x="15952" y="9415"/>
                  </a:cubicBezTo>
                  <a:cubicBezTo>
                    <a:pt x="15962" y="9415"/>
                    <a:pt x="15972" y="9415"/>
                    <a:pt x="15982" y="9415"/>
                  </a:cubicBezTo>
                  <a:cubicBezTo>
                    <a:pt x="16225" y="9415"/>
                    <a:pt x="16463" y="9318"/>
                    <a:pt x="16692" y="9246"/>
                  </a:cubicBezTo>
                  <a:cubicBezTo>
                    <a:pt x="16817" y="9206"/>
                    <a:pt x="16988" y="9150"/>
                    <a:pt x="17142" y="9150"/>
                  </a:cubicBezTo>
                  <a:cubicBezTo>
                    <a:pt x="17283" y="9150"/>
                    <a:pt x="17409" y="9197"/>
                    <a:pt x="17469" y="9350"/>
                  </a:cubicBezTo>
                  <a:cubicBezTo>
                    <a:pt x="17628" y="9748"/>
                    <a:pt x="17224" y="10061"/>
                    <a:pt x="16921" y="10224"/>
                  </a:cubicBezTo>
                  <a:cubicBezTo>
                    <a:pt x="16092" y="10677"/>
                    <a:pt x="15210" y="11052"/>
                    <a:pt x="14357" y="11461"/>
                  </a:cubicBezTo>
                  <a:cubicBezTo>
                    <a:pt x="13493" y="11875"/>
                    <a:pt x="12630" y="12295"/>
                    <a:pt x="11765" y="12706"/>
                  </a:cubicBezTo>
                  <a:cubicBezTo>
                    <a:pt x="10950" y="13093"/>
                    <a:pt x="10125" y="13461"/>
                    <a:pt x="9265" y="13738"/>
                  </a:cubicBezTo>
                  <a:cubicBezTo>
                    <a:pt x="8368" y="14025"/>
                    <a:pt x="7460" y="14170"/>
                    <a:pt x="6520" y="14207"/>
                  </a:cubicBezTo>
                  <a:cubicBezTo>
                    <a:pt x="5592" y="14244"/>
                    <a:pt x="4660" y="14237"/>
                    <a:pt x="3751" y="14442"/>
                  </a:cubicBezTo>
                  <a:cubicBezTo>
                    <a:pt x="3140" y="14581"/>
                    <a:pt x="2506" y="14816"/>
                    <a:pt x="1873" y="14816"/>
                  </a:cubicBezTo>
                  <a:cubicBezTo>
                    <a:pt x="1667" y="14816"/>
                    <a:pt x="1462" y="14791"/>
                    <a:pt x="1257" y="14730"/>
                  </a:cubicBezTo>
                  <a:cubicBezTo>
                    <a:pt x="972" y="14644"/>
                    <a:pt x="720" y="14494"/>
                    <a:pt x="541" y="14267"/>
                  </a:cubicBezTo>
                  <a:lnTo>
                    <a:pt x="541" y="14267"/>
                  </a:lnTo>
                  <a:cubicBezTo>
                    <a:pt x="1946" y="13241"/>
                    <a:pt x="3556" y="12743"/>
                    <a:pt x="5285" y="12579"/>
                  </a:cubicBezTo>
                  <a:cubicBezTo>
                    <a:pt x="5444" y="12563"/>
                    <a:pt x="5485" y="12380"/>
                    <a:pt x="5397" y="12294"/>
                  </a:cubicBezTo>
                  <a:lnTo>
                    <a:pt x="5397" y="12294"/>
                  </a:lnTo>
                  <a:cubicBezTo>
                    <a:pt x="6513" y="12187"/>
                    <a:pt x="7608" y="11908"/>
                    <a:pt x="8643" y="11471"/>
                  </a:cubicBezTo>
                  <a:cubicBezTo>
                    <a:pt x="10165" y="10826"/>
                    <a:pt x="11469" y="9846"/>
                    <a:pt x="12575" y="8625"/>
                  </a:cubicBezTo>
                  <a:cubicBezTo>
                    <a:pt x="13879" y="7189"/>
                    <a:pt x="15065" y="5637"/>
                    <a:pt x="16296" y="4137"/>
                  </a:cubicBezTo>
                  <a:cubicBezTo>
                    <a:pt x="16926" y="3367"/>
                    <a:pt x="17555" y="2597"/>
                    <a:pt x="18185" y="1827"/>
                  </a:cubicBezTo>
                  <a:cubicBezTo>
                    <a:pt x="18481" y="1465"/>
                    <a:pt x="18760" y="1076"/>
                    <a:pt x="19083" y="737"/>
                  </a:cubicBezTo>
                  <a:cubicBezTo>
                    <a:pt x="19208" y="608"/>
                    <a:pt x="19402" y="413"/>
                    <a:pt x="19599" y="413"/>
                  </a:cubicBezTo>
                  <a:close/>
                  <a:moveTo>
                    <a:pt x="19651" y="0"/>
                  </a:moveTo>
                  <a:cubicBezTo>
                    <a:pt x="19562" y="0"/>
                    <a:pt x="19463" y="19"/>
                    <a:pt x="19352" y="59"/>
                  </a:cubicBezTo>
                  <a:cubicBezTo>
                    <a:pt x="18887" y="230"/>
                    <a:pt x="18590" y="699"/>
                    <a:pt x="18291" y="1063"/>
                  </a:cubicBezTo>
                  <a:cubicBezTo>
                    <a:pt x="17910" y="1528"/>
                    <a:pt x="17531" y="1994"/>
                    <a:pt x="17150" y="2459"/>
                  </a:cubicBezTo>
                  <a:cubicBezTo>
                    <a:pt x="16390" y="3389"/>
                    <a:pt x="15630" y="4320"/>
                    <a:pt x="14872" y="5252"/>
                  </a:cubicBezTo>
                  <a:cubicBezTo>
                    <a:pt x="13472" y="6970"/>
                    <a:pt x="12148" y="8864"/>
                    <a:pt x="10308" y="10144"/>
                  </a:cubicBezTo>
                  <a:cubicBezTo>
                    <a:pt x="8525" y="11387"/>
                    <a:pt x="6380" y="12060"/>
                    <a:pt x="4208" y="12060"/>
                  </a:cubicBezTo>
                  <a:cubicBezTo>
                    <a:pt x="4119" y="12060"/>
                    <a:pt x="4029" y="12059"/>
                    <a:pt x="3940" y="12057"/>
                  </a:cubicBezTo>
                  <a:cubicBezTo>
                    <a:pt x="3938" y="12057"/>
                    <a:pt x="3936" y="12057"/>
                    <a:pt x="3933" y="12057"/>
                  </a:cubicBezTo>
                  <a:cubicBezTo>
                    <a:pt x="3758" y="12057"/>
                    <a:pt x="3762" y="12328"/>
                    <a:pt x="3941" y="12335"/>
                  </a:cubicBezTo>
                  <a:cubicBezTo>
                    <a:pt x="3968" y="12336"/>
                    <a:pt x="3994" y="12337"/>
                    <a:pt x="4020" y="12338"/>
                  </a:cubicBezTo>
                  <a:lnTo>
                    <a:pt x="4020" y="12338"/>
                  </a:lnTo>
                  <a:cubicBezTo>
                    <a:pt x="2616" y="12562"/>
                    <a:pt x="1253" y="13190"/>
                    <a:pt x="141" y="14032"/>
                  </a:cubicBezTo>
                  <a:cubicBezTo>
                    <a:pt x="47" y="14103"/>
                    <a:pt x="1" y="14214"/>
                    <a:pt x="63" y="14327"/>
                  </a:cubicBezTo>
                  <a:cubicBezTo>
                    <a:pt x="366" y="14875"/>
                    <a:pt x="944" y="15154"/>
                    <a:pt x="1549" y="15229"/>
                  </a:cubicBezTo>
                  <a:cubicBezTo>
                    <a:pt x="1657" y="15242"/>
                    <a:pt x="1764" y="15248"/>
                    <a:pt x="1871" y="15248"/>
                  </a:cubicBezTo>
                  <a:cubicBezTo>
                    <a:pt x="2515" y="15248"/>
                    <a:pt x="3144" y="15031"/>
                    <a:pt x="3767" y="14884"/>
                  </a:cubicBezTo>
                  <a:cubicBezTo>
                    <a:pt x="4637" y="14675"/>
                    <a:pt x="5526" y="14675"/>
                    <a:pt x="6413" y="14644"/>
                  </a:cubicBezTo>
                  <a:cubicBezTo>
                    <a:pt x="7235" y="14614"/>
                    <a:pt x="8046" y="14526"/>
                    <a:pt x="8842" y="14313"/>
                  </a:cubicBezTo>
                  <a:cubicBezTo>
                    <a:pt x="10428" y="13887"/>
                    <a:pt x="11906" y="13117"/>
                    <a:pt x="13375" y="12405"/>
                  </a:cubicBezTo>
                  <a:cubicBezTo>
                    <a:pt x="14170" y="12019"/>
                    <a:pt x="14965" y="11634"/>
                    <a:pt x="15762" y="11248"/>
                  </a:cubicBezTo>
                  <a:cubicBezTo>
                    <a:pt x="16127" y="11072"/>
                    <a:pt x="16490" y="10895"/>
                    <a:pt x="16854" y="10718"/>
                  </a:cubicBezTo>
                  <a:cubicBezTo>
                    <a:pt x="17167" y="10564"/>
                    <a:pt x="17490" y="10396"/>
                    <a:pt x="17703" y="10110"/>
                  </a:cubicBezTo>
                  <a:cubicBezTo>
                    <a:pt x="18048" y="9641"/>
                    <a:pt x="17936" y="8865"/>
                    <a:pt x="17290" y="8758"/>
                  </a:cubicBezTo>
                  <a:cubicBezTo>
                    <a:pt x="17240" y="8750"/>
                    <a:pt x="17190" y="8746"/>
                    <a:pt x="17139" y="8746"/>
                  </a:cubicBezTo>
                  <a:cubicBezTo>
                    <a:pt x="16929" y="8746"/>
                    <a:pt x="16718" y="8812"/>
                    <a:pt x="16522" y="8876"/>
                  </a:cubicBezTo>
                  <a:cubicBezTo>
                    <a:pt x="16400" y="8915"/>
                    <a:pt x="16183" y="9016"/>
                    <a:pt x="16010" y="9016"/>
                  </a:cubicBezTo>
                  <a:cubicBezTo>
                    <a:pt x="15950" y="9016"/>
                    <a:pt x="15894" y="9004"/>
                    <a:pt x="15850" y="8972"/>
                  </a:cubicBezTo>
                  <a:lnTo>
                    <a:pt x="15850" y="8972"/>
                  </a:lnTo>
                  <a:cubicBezTo>
                    <a:pt x="16340" y="7100"/>
                    <a:pt x="18026" y="5926"/>
                    <a:pt x="19161" y="4458"/>
                  </a:cubicBezTo>
                  <a:cubicBezTo>
                    <a:pt x="19761" y="3678"/>
                    <a:pt x="20269" y="2787"/>
                    <a:pt x="20387" y="1796"/>
                  </a:cubicBezTo>
                  <a:cubicBezTo>
                    <a:pt x="20455" y="1231"/>
                    <a:pt x="20381" y="0"/>
                    <a:pt x="19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72"/>
            <p:cNvSpPr/>
            <p:nvPr/>
          </p:nvSpPr>
          <p:spPr>
            <a:xfrm>
              <a:off x="3869603" y="2535884"/>
              <a:ext cx="78998" cy="205209"/>
            </a:xfrm>
            <a:custGeom>
              <a:avLst/>
              <a:gdLst/>
              <a:ahLst/>
              <a:cxnLst/>
              <a:rect l="l" t="t" r="r" b="b"/>
              <a:pathLst>
                <a:path w="4486" h="11653" extrusionOk="0">
                  <a:moveTo>
                    <a:pt x="769" y="0"/>
                  </a:moveTo>
                  <a:lnTo>
                    <a:pt x="0" y="1043"/>
                  </a:lnTo>
                  <a:cubicBezTo>
                    <a:pt x="0" y="1043"/>
                    <a:pt x="932" y="2580"/>
                    <a:pt x="1058" y="4179"/>
                  </a:cubicBezTo>
                  <a:cubicBezTo>
                    <a:pt x="1182" y="5776"/>
                    <a:pt x="1231" y="8678"/>
                    <a:pt x="2056" y="9628"/>
                  </a:cubicBezTo>
                  <a:cubicBezTo>
                    <a:pt x="2881" y="10577"/>
                    <a:pt x="4485" y="11652"/>
                    <a:pt x="4485" y="11652"/>
                  </a:cubicBezTo>
                  <a:lnTo>
                    <a:pt x="4406" y="837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72"/>
            <p:cNvSpPr/>
            <p:nvPr/>
          </p:nvSpPr>
          <p:spPr>
            <a:xfrm>
              <a:off x="3301957" y="2145331"/>
              <a:ext cx="180872" cy="427993"/>
            </a:xfrm>
            <a:custGeom>
              <a:avLst/>
              <a:gdLst/>
              <a:ahLst/>
              <a:cxnLst/>
              <a:rect l="l" t="t" r="r" b="b"/>
              <a:pathLst>
                <a:path w="10271" h="24304" extrusionOk="0">
                  <a:moveTo>
                    <a:pt x="10271" y="0"/>
                  </a:moveTo>
                  <a:cubicBezTo>
                    <a:pt x="10271" y="0"/>
                    <a:pt x="6540" y="51"/>
                    <a:pt x="4906" y="1994"/>
                  </a:cubicBezTo>
                  <a:cubicBezTo>
                    <a:pt x="3271" y="3935"/>
                    <a:pt x="3374" y="7869"/>
                    <a:pt x="3425" y="9913"/>
                  </a:cubicBezTo>
                  <a:cubicBezTo>
                    <a:pt x="3475" y="11957"/>
                    <a:pt x="2913" y="15482"/>
                    <a:pt x="2044" y="17117"/>
                  </a:cubicBezTo>
                  <a:cubicBezTo>
                    <a:pt x="1176" y="18753"/>
                    <a:pt x="0" y="23198"/>
                    <a:pt x="51" y="24271"/>
                  </a:cubicBezTo>
                  <a:cubicBezTo>
                    <a:pt x="52" y="24293"/>
                    <a:pt x="57" y="24304"/>
                    <a:pt x="67" y="24304"/>
                  </a:cubicBezTo>
                  <a:cubicBezTo>
                    <a:pt x="520" y="24304"/>
                    <a:pt x="10271" y="0"/>
                    <a:pt x="10271" y="0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72"/>
            <p:cNvSpPr/>
            <p:nvPr/>
          </p:nvSpPr>
          <p:spPr>
            <a:xfrm>
              <a:off x="3297431" y="1894097"/>
              <a:ext cx="228578" cy="813723"/>
            </a:xfrm>
            <a:custGeom>
              <a:avLst/>
              <a:gdLst/>
              <a:ahLst/>
              <a:cxnLst/>
              <a:rect l="l" t="t" r="r" b="b"/>
              <a:pathLst>
                <a:path w="12980" h="46208" extrusionOk="0">
                  <a:moveTo>
                    <a:pt x="3386" y="0"/>
                  </a:moveTo>
                  <a:cubicBezTo>
                    <a:pt x="3329" y="0"/>
                    <a:pt x="3268" y="7"/>
                    <a:pt x="3205" y="21"/>
                  </a:cubicBezTo>
                  <a:cubicBezTo>
                    <a:pt x="2592" y="162"/>
                    <a:pt x="2912" y="265"/>
                    <a:pt x="2989" y="1542"/>
                  </a:cubicBezTo>
                  <a:cubicBezTo>
                    <a:pt x="3067" y="2820"/>
                    <a:pt x="3116" y="3932"/>
                    <a:pt x="3116" y="4633"/>
                  </a:cubicBezTo>
                  <a:cubicBezTo>
                    <a:pt x="3116" y="5336"/>
                    <a:pt x="3921" y="6717"/>
                    <a:pt x="4227" y="7430"/>
                  </a:cubicBezTo>
                  <a:cubicBezTo>
                    <a:pt x="4535" y="8146"/>
                    <a:pt x="4893" y="8566"/>
                    <a:pt x="5070" y="9168"/>
                  </a:cubicBezTo>
                  <a:cubicBezTo>
                    <a:pt x="5248" y="9769"/>
                    <a:pt x="4993" y="10037"/>
                    <a:pt x="5479" y="10522"/>
                  </a:cubicBezTo>
                  <a:cubicBezTo>
                    <a:pt x="5964" y="11005"/>
                    <a:pt x="7547" y="14187"/>
                    <a:pt x="7945" y="15043"/>
                  </a:cubicBezTo>
                  <a:cubicBezTo>
                    <a:pt x="8341" y="15900"/>
                    <a:pt x="8664" y="17672"/>
                    <a:pt x="6607" y="23309"/>
                  </a:cubicBezTo>
                  <a:cubicBezTo>
                    <a:pt x="4550" y="28944"/>
                    <a:pt x="3948" y="29127"/>
                    <a:pt x="3118" y="30685"/>
                  </a:cubicBezTo>
                  <a:cubicBezTo>
                    <a:pt x="3118" y="30685"/>
                    <a:pt x="1" y="36085"/>
                    <a:pt x="306" y="38537"/>
                  </a:cubicBezTo>
                  <a:cubicBezTo>
                    <a:pt x="612" y="40990"/>
                    <a:pt x="1307" y="41091"/>
                    <a:pt x="1701" y="42216"/>
                  </a:cubicBezTo>
                  <a:cubicBezTo>
                    <a:pt x="2094" y="43340"/>
                    <a:pt x="1991" y="44720"/>
                    <a:pt x="4189" y="45692"/>
                  </a:cubicBezTo>
                  <a:cubicBezTo>
                    <a:pt x="5022" y="46060"/>
                    <a:pt x="5612" y="46207"/>
                    <a:pt x="6064" y="46207"/>
                  </a:cubicBezTo>
                  <a:cubicBezTo>
                    <a:pt x="6803" y="46207"/>
                    <a:pt x="7169" y="45810"/>
                    <a:pt x="7614" y="45334"/>
                  </a:cubicBezTo>
                  <a:cubicBezTo>
                    <a:pt x="8329" y="44567"/>
                    <a:pt x="11498" y="40142"/>
                    <a:pt x="11650" y="35711"/>
                  </a:cubicBezTo>
                  <a:cubicBezTo>
                    <a:pt x="11804" y="31280"/>
                    <a:pt x="12162" y="27568"/>
                    <a:pt x="12162" y="25108"/>
                  </a:cubicBezTo>
                  <a:cubicBezTo>
                    <a:pt x="12162" y="22648"/>
                    <a:pt x="12316" y="20603"/>
                    <a:pt x="12468" y="19070"/>
                  </a:cubicBezTo>
                  <a:cubicBezTo>
                    <a:pt x="12621" y="17537"/>
                    <a:pt x="12877" y="16463"/>
                    <a:pt x="12929" y="15748"/>
                  </a:cubicBezTo>
                  <a:cubicBezTo>
                    <a:pt x="12980" y="15033"/>
                    <a:pt x="12571" y="14011"/>
                    <a:pt x="11650" y="12989"/>
                  </a:cubicBezTo>
                  <a:cubicBezTo>
                    <a:pt x="10731" y="11967"/>
                    <a:pt x="9696" y="10601"/>
                    <a:pt x="9263" y="10255"/>
                  </a:cubicBezTo>
                  <a:cubicBezTo>
                    <a:pt x="8829" y="9910"/>
                    <a:pt x="8446" y="7663"/>
                    <a:pt x="8343" y="7342"/>
                  </a:cubicBezTo>
                  <a:cubicBezTo>
                    <a:pt x="8250" y="7049"/>
                    <a:pt x="7664" y="6214"/>
                    <a:pt x="7185" y="6214"/>
                  </a:cubicBezTo>
                  <a:cubicBezTo>
                    <a:pt x="7142" y="6214"/>
                    <a:pt x="7098" y="6221"/>
                    <a:pt x="7057" y="6236"/>
                  </a:cubicBezTo>
                  <a:cubicBezTo>
                    <a:pt x="6792" y="6332"/>
                    <a:pt x="7074" y="6810"/>
                    <a:pt x="7074" y="7231"/>
                  </a:cubicBezTo>
                  <a:cubicBezTo>
                    <a:pt x="7074" y="7653"/>
                    <a:pt x="7086" y="7980"/>
                    <a:pt x="7086" y="7980"/>
                  </a:cubicBezTo>
                  <a:cubicBezTo>
                    <a:pt x="7086" y="7980"/>
                    <a:pt x="6248" y="6281"/>
                    <a:pt x="6197" y="5731"/>
                  </a:cubicBezTo>
                  <a:cubicBezTo>
                    <a:pt x="6145" y="5181"/>
                    <a:pt x="5479" y="3777"/>
                    <a:pt x="5416" y="2997"/>
                  </a:cubicBezTo>
                  <a:cubicBezTo>
                    <a:pt x="5352" y="2219"/>
                    <a:pt x="5175" y="1017"/>
                    <a:pt x="5058" y="711"/>
                  </a:cubicBezTo>
                  <a:cubicBezTo>
                    <a:pt x="4971" y="477"/>
                    <a:pt x="4692" y="91"/>
                    <a:pt x="4429" y="91"/>
                  </a:cubicBezTo>
                  <a:cubicBezTo>
                    <a:pt x="4345" y="91"/>
                    <a:pt x="4263" y="130"/>
                    <a:pt x="4189" y="226"/>
                  </a:cubicBezTo>
                  <a:lnTo>
                    <a:pt x="4164" y="493"/>
                  </a:lnTo>
                  <a:cubicBezTo>
                    <a:pt x="4164" y="493"/>
                    <a:pt x="3886" y="0"/>
                    <a:pt x="338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72"/>
            <p:cNvSpPr/>
            <p:nvPr/>
          </p:nvSpPr>
          <p:spPr>
            <a:xfrm>
              <a:off x="3369019" y="1900313"/>
              <a:ext cx="12591" cy="42546"/>
            </a:xfrm>
            <a:custGeom>
              <a:avLst/>
              <a:gdLst/>
              <a:ahLst/>
              <a:cxnLst/>
              <a:rect l="l" t="t" r="r" b="b"/>
              <a:pathLst>
                <a:path w="715" h="2416" extrusionOk="0">
                  <a:moveTo>
                    <a:pt x="0" y="1"/>
                  </a:moveTo>
                  <a:cubicBezTo>
                    <a:pt x="0" y="1"/>
                    <a:pt x="76" y="346"/>
                    <a:pt x="113" y="500"/>
                  </a:cubicBezTo>
                  <a:cubicBezTo>
                    <a:pt x="140" y="604"/>
                    <a:pt x="400" y="1342"/>
                    <a:pt x="570" y="1878"/>
                  </a:cubicBezTo>
                  <a:lnTo>
                    <a:pt x="570" y="1878"/>
                  </a:lnTo>
                  <a:lnTo>
                    <a:pt x="102" y="142"/>
                  </a:lnTo>
                  <a:lnTo>
                    <a:pt x="0" y="1"/>
                  </a:lnTo>
                  <a:close/>
                  <a:moveTo>
                    <a:pt x="570" y="1878"/>
                  </a:moveTo>
                  <a:lnTo>
                    <a:pt x="715" y="2416"/>
                  </a:lnTo>
                  <a:cubicBezTo>
                    <a:pt x="710" y="2342"/>
                    <a:pt x="650" y="2133"/>
                    <a:pt x="570" y="1878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72"/>
            <p:cNvSpPr/>
            <p:nvPr/>
          </p:nvSpPr>
          <p:spPr>
            <a:xfrm>
              <a:off x="3366254" y="1965015"/>
              <a:ext cx="29285" cy="84915"/>
            </a:xfrm>
            <a:custGeom>
              <a:avLst/>
              <a:gdLst/>
              <a:ahLst/>
              <a:cxnLst/>
              <a:rect l="l" t="t" r="r" b="b"/>
              <a:pathLst>
                <a:path w="1663" h="4822" extrusionOk="0">
                  <a:moveTo>
                    <a:pt x="6" y="0"/>
                  </a:moveTo>
                  <a:cubicBezTo>
                    <a:pt x="2" y="0"/>
                    <a:pt x="0" y="9"/>
                    <a:pt x="2" y="28"/>
                  </a:cubicBezTo>
                  <a:cubicBezTo>
                    <a:pt x="15" y="147"/>
                    <a:pt x="143" y="404"/>
                    <a:pt x="269" y="630"/>
                  </a:cubicBezTo>
                  <a:lnTo>
                    <a:pt x="269" y="630"/>
                  </a:lnTo>
                  <a:cubicBezTo>
                    <a:pt x="151" y="295"/>
                    <a:pt x="31" y="0"/>
                    <a:pt x="6" y="0"/>
                  </a:cubicBezTo>
                  <a:close/>
                  <a:moveTo>
                    <a:pt x="269" y="630"/>
                  </a:moveTo>
                  <a:cubicBezTo>
                    <a:pt x="387" y="967"/>
                    <a:pt x="502" y="1344"/>
                    <a:pt x="514" y="1501"/>
                  </a:cubicBezTo>
                  <a:cubicBezTo>
                    <a:pt x="538" y="1841"/>
                    <a:pt x="999" y="3248"/>
                    <a:pt x="1109" y="3597"/>
                  </a:cubicBezTo>
                  <a:cubicBezTo>
                    <a:pt x="1220" y="3946"/>
                    <a:pt x="1663" y="4821"/>
                    <a:pt x="1663" y="4821"/>
                  </a:cubicBezTo>
                  <a:cubicBezTo>
                    <a:pt x="1663" y="4821"/>
                    <a:pt x="1339" y="3647"/>
                    <a:pt x="1185" y="3221"/>
                  </a:cubicBezTo>
                  <a:cubicBezTo>
                    <a:pt x="1031" y="2795"/>
                    <a:pt x="810" y="2106"/>
                    <a:pt x="776" y="1910"/>
                  </a:cubicBezTo>
                  <a:cubicBezTo>
                    <a:pt x="742" y="1715"/>
                    <a:pt x="514" y="1050"/>
                    <a:pt x="514" y="1050"/>
                  </a:cubicBezTo>
                  <a:cubicBezTo>
                    <a:pt x="514" y="1050"/>
                    <a:pt x="393" y="855"/>
                    <a:pt x="269" y="630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72"/>
            <p:cNvSpPr/>
            <p:nvPr/>
          </p:nvSpPr>
          <p:spPr>
            <a:xfrm>
              <a:off x="3351038" y="1919491"/>
              <a:ext cx="20921" cy="105484"/>
            </a:xfrm>
            <a:custGeom>
              <a:avLst/>
              <a:gdLst/>
              <a:ahLst/>
              <a:cxnLst/>
              <a:rect l="l" t="t" r="r" b="b"/>
              <a:pathLst>
                <a:path w="1188" h="5990" extrusionOk="0">
                  <a:moveTo>
                    <a:pt x="15" y="0"/>
                  </a:moveTo>
                  <a:cubicBezTo>
                    <a:pt x="15" y="0"/>
                    <a:pt x="0" y="990"/>
                    <a:pt x="22" y="1474"/>
                  </a:cubicBezTo>
                  <a:cubicBezTo>
                    <a:pt x="43" y="1957"/>
                    <a:pt x="102" y="3182"/>
                    <a:pt x="98" y="3416"/>
                  </a:cubicBezTo>
                  <a:cubicBezTo>
                    <a:pt x="92" y="3650"/>
                    <a:pt x="569" y="4708"/>
                    <a:pt x="729" y="5033"/>
                  </a:cubicBezTo>
                  <a:cubicBezTo>
                    <a:pt x="890" y="5358"/>
                    <a:pt x="1187" y="5989"/>
                    <a:pt x="1187" y="5989"/>
                  </a:cubicBezTo>
                  <a:cubicBezTo>
                    <a:pt x="1187" y="5989"/>
                    <a:pt x="1054" y="5346"/>
                    <a:pt x="866" y="4914"/>
                  </a:cubicBezTo>
                  <a:cubicBezTo>
                    <a:pt x="679" y="4478"/>
                    <a:pt x="602" y="4282"/>
                    <a:pt x="602" y="4282"/>
                  </a:cubicBezTo>
                  <a:cubicBezTo>
                    <a:pt x="602" y="4240"/>
                    <a:pt x="483" y="2885"/>
                    <a:pt x="476" y="2724"/>
                  </a:cubicBezTo>
                  <a:cubicBezTo>
                    <a:pt x="467" y="2562"/>
                    <a:pt x="288" y="1217"/>
                    <a:pt x="261" y="970"/>
                  </a:cubicBezTo>
                  <a:cubicBezTo>
                    <a:pt x="236" y="724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72"/>
            <p:cNvSpPr/>
            <p:nvPr/>
          </p:nvSpPr>
          <p:spPr>
            <a:xfrm>
              <a:off x="3284875" y="2145331"/>
              <a:ext cx="241134" cy="585039"/>
            </a:xfrm>
            <a:custGeom>
              <a:avLst/>
              <a:gdLst/>
              <a:ahLst/>
              <a:cxnLst/>
              <a:rect l="l" t="t" r="r" b="b"/>
              <a:pathLst>
                <a:path w="13693" h="33222" extrusionOk="0">
                  <a:moveTo>
                    <a:pt x="8283" y="0"/>
                  </a:moveTo>
                  <a:cubicBezTo>
                    <a:pt x="8283" y="0"/>
                    <a:pt x="5837" y="883"/>
                    <a:pt x="4942" y="2721"/>
                  </a:cubicBezTo>
                  <a:cubicBezTo>
                    <a:pt x="4046" y="4561"/>
                    <a:pt x="3951" y="5706"/>
                    <a:pt x="3405" y="7640"/>
                  </a:cubicBezTo>
                  <a:cubicBezTo>
                    <a:pt x="2861" y="9573"/>
                    <a:pt x="3611" y="11894"/>
                    <a:pt x="2861" y="13492"/>
                  </a:cubicBezTo>
                  <a:cubicBezTo>
                    <a:pt x="2112" y="15091"/>
                    <a:pt x="2112" y="18146"/>
                    <a:pt x="1499" y="19174"/>
                  </a:cubicBezTo>
                  <a:cubicBezTo>
                    <a:pt x="886" y="20202"/>
                    <a:pt x="0" y="23265"/>
                    <a:pt x="68" y="24901"/>
                  </a:cubicBezTo>
                  <a:cubicBezTo>
                    <a:pt x="137" y="26536"/>
                    <a:pt x="1839" y="27422"/>
                    <a:pt x="2043" y="28717"/>
                  </a:cubicBezTo>
                  <a:cubicBezTo>
                    <a:pt x="2247" y="30012"/>
                    <a:pt x="2879" y="32054"/>
                    <a:pt x="5493" y="32941"/>
                  </a:cubicBezTo>
                  <a:cubicBezTo>
                    <a:pt x="6054" y="33132"/>
                    <a:pt x="6567" y="33221"/>
                    <a:pt x="7036" y="33221"/>
                  </a:cubicBezTo>
                  <a:cubicBezTo>
                    <a:pt x="8749" y="33221"/>
                    <a:pt x="9864" y="32020"/>
                    <a:pt x="10558" y="30148"/>
                  </a:cubicBezTo>
                  <a:cubicBezTo>
                    <a:pt x="11445" y="27763"/>
                    <a:pt x="12875" y="22685"/>
                    <a:pt x="13284" y="21000"/>
                  </a:cubicBezTo>
                  <a:cubicBezTo>
                    <a:pt x="13693" y="19315"/>
                    <a:pt x="12875" y="18839"/>
                    <a:pt x="12875" y="18839"/>
                  </a:cubicBezTo>
                  <a:cubicBezTo>
                    <a:pt x="12875" y="18839"/>
                    <a:pt x="11104" y="19238"/>
                    <a:pt x="9195" y="19345"/>
                  </a:cubicBezTo>
                  <a:cubicBezTo>
                    <a:pt x="8576" y="19379"/>
                    <a:pt x="8197" y="19410"/>
                    <a:pt x="7920" y="19410"/>
                  </a:cubicBezTo>
                  <a:cubicBezTo>
                    <a:pt x="7345" y="19410"/>
                    <a:pt x="7213" y="19277"/>
                    <a:pt x="6282" y="18771"/>
                  </a:cubicBezTo>
                  <a:cubicBezTo>
                    <a:pt x="4902" y="18021"/>
                    <a:pt x="4725" y="16638"/>
                    <a:pt x="4725" y="16638"/>
                  </a:cubicBezTo>
                  <a:cubicBezTo>
                    <a:pt x="4725" y="16638"/>
                    <a:pt x="4627" y="16223"/>
                    <a:pt x="4911" y="15538"/>
                  </a:cubicBezTo>
                  <a:cubicBezTo>
                    <a:pt x="5194" y="14853"/>
                    <a:pt x="7830" y="7883"/>
                    <a:pt x="8249" y="6239"/>
                  </a:cubicBezTo>
                  <a:cubicBezTo>
                    <a:pt x="8668" y="4593"/>
                    <a:pt x="8968" y="3364"/>
                    <a:pt x="8940" y="1966"/>
                  </a:cubicBezTo>
                  <a:cubicBezTo>
                    <a:pt x="8915" y="740"/>
                    <a:pt x="8283" y="0"/>
                    <a:pt x="8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72"/>
            <p:cNvSpPr/>
            <p:nvPr/>
          </p:nvSpPr>
          <p:spPr>
            <a:xfrm>
              <a:off x="3319057" y="2418473"/>
              <a:ext cx="52337" cy="85021"/>
            </a:xfrm>
            <a:custGeom>
              <a:avLst/>
              <a:gdLst/>
              <a:ahLst/>
              <a:cxnLst/>
              <a:rect l="l" t="t" r="r" b="b"/>
              <a:pathLst>
                <a:path w="2972" h="4828" extrusionOk="0">
                  <a:moveTo>
                    <a:pt x="2230" y="1"/>
                  </a:moveTo>
                  <a:cubicBezTo>
                    <a:pt x="1828" y="1"/>
                    <a:pt x="1375" y="28"/>
                    <a:pt x="1188" y="137"/>
                  </a:cubicBezTo>
                  <a:cubicBezTo>
                    <a:pt x="818" y="357"/>
                    <a:pt x="538" y="1569"/>
                    <a:pt x="511" y="1658"/>
                  </a:cubicBezTo>
                  <a:cubicBezTo>
                    <a:pt x="510" y="1660"/>
                    <a:pt x="511" y="1661"/>
                    <a:pt x="513" y="1661"/>
                  </a:cubicBezTo>
                  <a:cubicBezTo>
                    <a:pt x="578" y="1661"/>
                    <a:pt x="1816" y="675"/>
                    <a:pt x="2000" y="675"/>
                  </a:cubicBezTo>
                  <a:cubicBezTo>
                    <a:pt x="2048" y="675"/>
                    <a:pt x="2024" y="742"/>
                    <a:pt x="1891" y="909"/>
                  </a:cubicBezTo>
                  <a:cubicBezTo>
                    <a:pt x="1227" y="1745"/>
                    <a:pt x="1" y="4827"/>
                    <a:pt x="51" y="4827"/>
                  </a:cubicBezTo>
                  <a:cubicBezTo>
                    <a:pt x="102" y="4827"/>
                    <a:pt x="2971" y="27"/>
                    <a:pt x="2971" y="27"/>
                  </a:cubicBezTo>
                  <a:cubicBezTo>
                    <a:pt x="2971" y="27"/>
                    <a:pt x="2625" y="1"/>
                    <a:pt x="22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72"/>
            <p:cNvSpPr/>
            <p:nvPr/>
          </p:nvSpPr>
          <p:spPr>
            <a:xfrm>
              <a:off x="3344012" y="1896615"/>
              <a:ext cx="13718" cy="19688"/>
            </a:xfrm>
            <a:custGeom>
              <a:avLst/>
              <a:gdLst/>
              <a:ahLst/>
              <a:cxnLst/>
              <a:rect l="l" t="t" r="r" b="b"/>
              <a:pathLst>
                <a:path w="779" h="1118" extrusionOk="0">
                  <a:moveTo>
                    <a:pt x="321" y="1"/>
                  </a:moveTo>
                  <a:cubicBezTo>
                    <a:pt x="274" y="1"/>
                    <a:pt x="243" y="16"/>
                    <a:pt x="243" y="16"/>
                  </a:cubicBezTo>
                  <a:cubicBezTo>
                    <a:pt x="235" y="14"/>
                    <a:pt x="228" y="13"/>
                    <a:pt x="221" y="13"/>
                  </a:cubicBezTo>
                  <a:cubicBezTo>
                    <a:pt x="0" y="13"/>
                    <a:pt x="324" y="1117"/>
                    <a:pt x="407" y="1117"/>
                  </a:cubicBezTo>
                  <a:cubicBezTo>
                    <a:pt x="407" y="1117"/>
                    <a:pt x="408" y="1117"/>
                    <a:pt x="408" y="1117"/>
                  </a:cubicBezTo>
                  <a:cubicBezTo>
                    <a:pt x="494" y="1113"/>
                    <a:pt x="779" y="1003"/>
                    <a:pt x="779" y="1003"/>
                  </a:cubicBezTo>
                  <a:cubicBezTo>
                    <a:pt x="779" y="1003"/>
                    <a:pt x="766" y="506"/>
                    <a:pt x="601" y="211"/>
                  </a:cubicBezTo>
                  <a:cubicBezTo>
                    <a:pt x="501" y="36"/>
                    <a:pt x="392" y="1"/>
                    <a:pt x="321" y="1"/>
                  </a:cubicBezTo>
                  <a:close/>
                </a:path>
              </a:pathLst>
            </a:custGeom>
            <a:solidFill>
              <a:srgbClr val="8E3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72"/>
            <p:cNvSpPr/>
            <p:nvPr/>
          </p:nvSpPr>
          <p:spPr>
            <a:xfrm>
              <a:off x="3370745" y="1898059"/>
              <a:ext cx="5582" cy="15409"/>
            </a:xfrm>
            <a:custGeom>
              <a:avLst/>
              <a:gdLst/>
              <a:ahLst/>
              <a:cxnLst/>
              <a:rect l="l" t="t" r="r" b="b"/>
              <a:pathLst>
                <a:path w="317" h="875" extrusionOk="0">
                  <a:moveTo>
                    <a:pt x="69" y="0"/>
                  </a:moveTo>
                  <a:cubicBezTo>
                    <a:pt x="44" y="0"/>
                    <a:pt x="28" y="2"/>
                    <a:pt x="28" y="2"/>
                  </a:cubicBezTo>
                  <a:lnTo>
                    <a:pt x="1" y="270"/>
                  </a:lnTo>
                  <a:lnTo>
                    <a:pt x="188" y="875"/>
                  </a:lnTo>
                  <a:cubicBezTo>
                    <a:pt x="188" y="875"/>
                    <a:pt x="317" y="239"/>
                    <a:pt x="287" y="108"/>
                  </a:cubicBezTo>
                  <a:cubicBezTo>
                    <a:pt x="265" y="1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8E3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72"/>
            <p:cNvSpPr/>
            <p:nvPr/>
          </p:nvSpPr>
          <p:spPr>
            <a:xfrm>
              <a:off x="3417026" y="2003512"/>
              <a:ext cx="43514" cy="71162"/>
            </a:xfrm>
            <a:custGeom>
              <a:avLst/>
              <a:gdLst/>
              <a:ahLst/>
              <a:cxnLst/>
              <a:rect l="l" t="t" r="r" b="b"/>
              <a:pathLst>
                <a:path w="2471" h="4041" extrusionOk="0">
                  <a:moveTo>
                    <a:pt x="394" y="1"/>
                  </a:moveTo>
                  <a:cubicBezTo>
                    <a:pt x="350" y="1"/>
                    <a:pt x="307" y="8"/>
                    <a:pt x="266" y="23"/>
                  </a:cubicBezTo>
                  <a:cubicBezTo>
                    <a:pt x="1" y="119"/>
                    <a:pt x="283" y="597"/>
                    <a:pt x="283" y="1018"/>
                  </a:cubicBezTo>
                  <a:cubicBezTo>
                    <a:pt x="283" y="1440"/>
                    <a:pt x="295" y="1767"/>
                    <a:pt x="295" y="1767"/>
                  </a:cubicBezTo>
                  <a:cubicBezTo>
                    <a:pt x="295" y="1767"/>
                    <a:pt x="1770" y="3312"/>
                    <a:pt x="2397" y="3964"/>
                  </a:cubicBezTo>
                  <a:lnTo>
                    <a:pt x="2397" y="3964"/>
                  </a:lnTo>
                  <a:cubicBezTo>
                    <a:pt x="1994" y="3447"/>
                    <a:pt x="1649" y="1430"/>
                    <a:pt x="1552" y="1129"/>
                  </a:cubicBezTo>
                  <a:cubicBezTo>
                    <a:pt x="1457" y="836"/>
                    <a:pt x="872" y="1"/>
                    <a:pt x="394" y="1"/>
                  </a:cubicBezTo>
                  <a:close/>
                  <a:moveTo>
                    <a:pt x="2397" y="3964"/>
                  </a:moveTo>
                  <a:cubicBezTo>
                    <a:pt x="2422" y="3995"/>
                    <a:pt x="2446" y="4021"/>
                    <a:pt x="2471" y="4041"/>
                  </a:cubicBezTo>
                  <a:cubicBezTo>
                    <a:pt x="2448" y="4017"/>
                    <a:pt x="2423" y="3991"/>
                    <a:pt x="2397" y="3964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72"/>
            <p:cNvSpPr/>
            <p:nvPr/>
          </p:nvSpPr>
          <p:spPr>
            <a:xfrm>
              <a:off x="3902007" y="2145331"/>
              <a:ext cx="180872" cy="427993"/>
            </a:xfrm>
            <a:custGeom>
              <a:avLst/>
              <a:gdLst/>
              <a:ahLst/>
              <a:cxnLst/>
              <a:rect l="l" t="t" r="r" b="b"/>
              <a:pathLst>
                <a:path w="10271" h="24304" extrusionOk="0">
                  <a:moveTo>
                    <a:pt x="0" y="0"/>
                  </a:moveTo>
                  <a:cubicBezTo>
                    <a:pt x="0" y="0"/>
                    <a:pt x="9751" y="24304"/>
                    <a:pt x="10203" y="24304"/>
                  </a:cubicBezTo>
                  <a:cubicBezTo>
                    <a:pt x="10212" y="24304"/>
                    <a:pt x="10218" y="24293"/>
                    <a:pt x="10219" y="24271"/>
                  </a:cubicBezTo>
                  <a:cubicBezTo>
                    <a:pt x="10271" y="23198"/>
                    <a:pt x="9095" y="18753"/>
                    <a:pt x="8227" y="17117"/>
                  </a:cubicBezTo>
                  <a:cubicBezTo>
                    <a:pt x="7357" y="15482"/>
                    <a:pt x="6796" y="11957"/>
                    <a:pt x="6846" y="9913"/>
                  </a:cubicBezTo>
                  <a:cubicBezTo>
                    <a:pt x="6897" y="7869"/>
                    <a:pt x="7000" y="3935"/>
                    <a:pt x="5365" y="1994"/>
                  </a:cubicBezTo>
                  <a:cubicBezTo>
                    <a:pt x="3731" y="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72"/>
            <p:cNvSpPr/>
            <p:nvPr/>
          </p:nvSpPr>
          <p:spPr>
            <a:xfrm>
              <a:off x="3858808" y="1894097"/>
              <a:ext cx="228578" cy="813723"/>
            </a:xfrm>
            <a:custGeom>
              <a:avLst/>
              <a:gdLst/>
              <a:ahLst/>
              <a:cxnLst/>
              <a:rect l="l" t="t" r="r" b="b"/>
              <a:pathLst>
                <a:path w="12980" h="46208" extrusionOk="0">
                  <a:moveTo>
                    <a:pt x="9594" y="0"/>
                  </a:moveTo>
                  <a:cubicBezTo>
                    <a:pt x="9094" y="0"/>
                    <a:pt x="8816" y="493"/>
                    <a:pt x="8816" y="493"/>
                  </a:cubicBezTo>
                  <a:lnTo>
                    <a:pt x="8791" y="226"/>
                  </a:lnTo>
                  <a:cubicBezTo>
                    <a:pt x="8716" y="130"/>
                    <a:pt x="8634" y="91"/>
                    <a:pt x="8550" y="91"/>
                  </a:cubicBezTo>
                  <a:cubicBezTo>
                    <a:pt x="8287" y="91"/>
                    <a:pt x="8008" y="477"/>
                    <a:pt x="7921" y="711"/>
                  </a:cubicBezTo>
                  <a:cubicBezTo>
                    <a:pt x="7805" y="1017"/>
                    <a:pt x="7627" y="2219"/>
                    <a:pt x="7563" y="2997"/>
                  </a:cubicBezTo>
                  <a:cubicBezTo>
                    <a:pt x="7499" y="3777"/>
                    <a:pt x="6834" y="5181"/>
                    <a:pt x="6783" y="5731"/>
                  </a:cubicBezTo>
                  <a:cubicBezTo>
                    <a:pt x="6732" y="6281"/>
                    <a:pt x="5892" y="7980"/>
                    <a:pt x="5892" y="7980"/>
                  </a:cubicBezTo>
                  <a:cubicBezTo>
                    <a:pt x="5892" y="7980"/>
                    <a:pt x="5905" y="7653"/>
                    <a:pt x="5905" y="7231"/>
                  </a:cubicBezTo>
                  <a:cubicBezTo>
                    <a:pt x="5905" y="6810"/>
                    <a:pt x="6187" y="6332"/>
                    <a:pt x="5923" y="6236"/>
                  </a:cubicBezTo>
                  <a:cubicBezTo>
                    <a:pt x="5881" y="6221"/>
                    <a:pt x="5838" y="6214"/>
                    <a:pt x="5794" y="6214"/>
                  </a:cubicBezTo>
                  <a:cubicBezTo>
                    <a:pt x="5315" y="6214"/>
                    <a:pt x="4730" y="7049"/>
                    <a:pt x="4636" y="7342"/>
                  </a:cubicBezTo>
                  <a:cubicBezTo>
                    <a:pt x="4534" y="7663"/>
                    <a:pt x="4149" y="9910"/>
                    <a:pt x="3716" y="10255"/>
                  </a:cubicBezTo>
                  <a:cubicBezTo>
                    <a:pt x="3282" y="10601"/>
                    <a:pt x="2247" y="11967"/>
                    <a:pt x="1328" y="12989"/>
                  </a:cubicBezTo>
                  <a:cubicBezTo>
                    <a:pt x="408" y="14011"/>
                    <a:pt x="0" y="15033"/>
                    <a:pt x="51" y="15748"/>
                  </a:cubicBezTo>
                  <a:cubicBezTo>
                    <a:pt x="102" y="16463"/>
                    <a:pt x="357" y="17537"/>
                    <a:pt x="510" y="19070"/>
                  </a:cubicBezTo>
                  <a:cubicBezTo>
                    <a:pt x="664" y="20603"/>
                    <a:pt x="816" y="22648"/>
                    <a:pt x="816" y="25108"/>
                  </a:cubicBezTo>
                  <a:cubicBezTo>
                    <a:pt x="816" y="27568"/>
                    <a:pt x="1175" y="31280"/>
                    <a:pt x="1328" y="35711"/>
                  </a:cubicBezTo>
                  <a:cubicBezTo>
                    <a:pt x="1482" y="40142"/>
                    <a:pt x="4650" y="44567"/>
                    <a:pt x="5366" y="45334"/>
                  </a:cubicBezTo>
                  <a:cubicBezTo>
                    <a:pt x="5810" y="45810"/>
                    <a:pt x="6176" y="46207"/>
                    <a:pt x="6916" y="46207"/>
                  </a:cubicBezTo>
                  <a:cubicBezTo>
                    <a:pt x="7367" y="46207"/>
                    <a:pt x="7958" y="46060"/>
                    <a:pt x="8791" y="45692"/>
                  </a:cubicBezTo>
                  <a:cubicBezTo>
                    <a:pt x="10987" y="44720"/>
                    <a:pt x="10886" y="43340"/>
                    <a:pt x="11279" y="42216"/>
                  </a:cubicBezTo>
                  <a:cubicBezTo>
                    <a:pt x="11671" y="41091"/>
                    <a:pt x="12366" y="40990"/>
                    <a:pt x="12672" y="38537"/>
                  </a:cubicBezTo>
                  <a:cubicBezTo>
                    <a:pt x="12979" y="36085"/>
                    <a:pt x="9862" y="30685"/>
                    <a:pt x="9862" y="30685"/>
                  </a:cubicBezTo>
                  <a:cubicBezTo>
                    <a:pt x="9032" y="29127"/>
                    <a:pt x="8425" y="28945"/>
                    <a:pt x="6374" y="23309"/>
                  </a:cubicBezTo>
                  <a:cubicBezTo>
                    <a:pt x="4317" y="17672"/>
                    <a:pt x="4640" y="15900"/>
                    <a:pt x="5036" y="15043"/>
                  </a:cubicBezTo>
                  <a:cubicBezTo>
                    <a:pt x="5432" y="14187"/>
                    <a:pt x="7017" y="11005"/>
                    <a:pt x="7502" y="10522"/>
                  </a:cubicBezTo>
                  <a:cubicBezTo>
                    <a:pt x="7988" y="10037"/>
                    <a:pt x="7732" y="9769"/>
                    <a:pt x="7911" y="9168"/>
                  </a:cubicBezTo>
                  <a:cubicBezTo>
                    <a:pt x="8088" y="8566"/>
                    <a:pt x="8447" y="8146"/>
                    <a:pt x="8752" y="7430"/>
                  </a:cubicBezTo>
                  <a:cubicBezTo>
                    <a:pt x="9060" y="6717"/>
                    <a:pt x="9865" y="5336"/>
                    <a:pt x="9865" y="4633"/>
                  </a:cubicBezTo>
                  <a:cubicBezTo>
                    <a:pt x="9865" y="3932"/>
                    <a:pt x="9916" y="2820"/>
                    <a:pt x="9992" y="1542"/>
                  </a:cubicBezTo>
                  <a:cubicBezTo>
                    <a:pt x="10069" y="265"/>
                    <a:pt x="10388" y="162"/>
                    <a:pt x="9775" y="21"/>
                  </a:cubicBezTo>
                  <a:cubicBezTo>
                    <a:pt x="9711" y="7"/>
                    <a:pt x="9651" y="0"/>
                    <a:pt x="959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72"/>
            <p:cNvSpPr/>
            <p:nvPr/>
          </p:nvSpPr>
          <p:spPr>
            <a:xfrm>
              <a:off x="4003233" y="1900313"/>
              <a:ext cx="12574" cy="42546"/>
            </a:xfrm>
            <a:custGeom>
              <a:avLst/>
              <a:gdLst/>
              <a:ahLst/>
              <a:cxnLst/>
              <a:rect l="l" t="t" r="r" b="b"/>
              <a:pathLst>
                <a:path w="714" h="2416" extrusionOk="0">
                  <a:moveTo>
                    <a:pt x="714" y="1"/>
                  </a:moveTo>
                  <a:lnTo>
                    <a:pt x="613" y="142"/>
                  </a:lnTo>
                  <a:lnTo>
                    <a:pt x="151" y="1857"/>
                  </a:lnTo>
                  <a:lnTo>
                    <a:pt x="151" y="1857"/>
                  </a:lnTo>
                  <a:cubicBezTo>
                    <a:pt x="320" y="1323"/>
                    <a:pt x="574" y="603"/>
                    <a:pt x="601" y="500"/>
                  </a:cubicBezTo>
                  <a:cubicBezTo>
                    <a:pt x="639" y="346"/>
                    <a:pt x="714" y="1"/>
                    <a:pt x="714" y="1"/>
                  </a:cubicBezTo>
                  <a:close/>
                  <a:moveTo>
                    <a:pt x="151" y="1857"/>
                  </a:moveTo>
                  <a:lnTo>
                    <a:pt x="151" y="1857"/>
                  </a:lnTo>
                  <a:cubicBezTo>
                    <a:pt x="67" y="2121"/>
                    <a:pt x="4" y="2340"/>
                    <a:pt x="0" y="2416"/>
                  </a:cubicBezTo>
                  <a:lnTo>
                    <a:pt x="151" y="1857"/>
                  </a:ln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72"/>
            <p:cNvSpPr/>
            <p:nvPr/>
          </p:nvSpPr>
          <p:spPr>
            <a:xfrm>
              <a:off x="3989268" y="1965015"/>
              <a:ext cx="29285" cy="84915"/>
            </a:xfrm>
            <a:custGeom>
              <a:avLst/>
              <a:gdLst/>
              <a:ahLst/>
              <a:cxnLst/>
              <a:rect l="l" t="t" r="r" b="b"/>
              <a:pathLst>
                <a:path w="1663" h="4822" extrusionOk="0">
                  <a:moveTo>
                    <a:pt x="1657" y="0"/>
                  </a:moveTo>
                  <a:cubicBezTo>
                    <a:pt x="1633" y="0"/>
                    <a:pt x="1513" y="296"/>
                    <a:pt x="1395" y="630"/>
                  </a:cubicBezTo>
                  <a:lnTo>
                    <a:pt x="1395" y="630"/>
                  </a:lnTo>
                  <a:cubicBezTo>
                    <a:pt x="1520" y="404"/>
                    <a:pt x="1648" y="147"/>
                    <a:pt x="1660" y="28"/>
                  </a:cubicBezTo>
                  <a:cubicBezTo>
                    <a:pt x="1662" y="9"/>
                    <a:pt x="1661" y="0"/>
                    <a:pt x="1657" y="0"/>
                  </a:cubicBezTo>
                  <a:close/>
                  <a:moveTo>
                    <a:pt x="1395" y="630"/>
                  </a:moveTo>
                  <a:cubicBezTo>
                    <a:pt x="1271" y="855"/>
                    <a:pt x="1150" y="1050"/>
                    <a:pt x="1150" y="1050"/>
                  </a:cubicBezTo>
                  <a:cubicBezTo>
                    <a:pt x="1150" y="1050"/>
                    <a:pt x="920" y="1715"/>
                    <a:pt x="886" y="1910"/>
                  </a:cubicBezTo>
                  <a:cubicBezTo>
                    <a:pt x="854" y="2106"/>
                    <a:pt x="631" y="2795"/>
                    <a:pt x="477" y="3221"/>
                  </a:cubicBezTo>
                  <a:cubicBezTo>
                    <a:pt x="325" y="3647"/>
                    <a:pt x="1" y="4821"/>
                    <a:pt x="1" y="4821"/>
                  </a:cubicBezTo>
                  <a:cubicBezTo>
                    <a:pt x="1" y="4821"/>
                    <a:pt x="442" y="3946"/>
                    <a:pt x="554" y="3597"/>
                  </a:cubicBezTo>
                  <a:cubicBezTo>
                    <a:pt x="665" y="3248"/>
                    <a:pt x="1125" y="1841"/>
                    <a:pt x="1150" y="1501"/>
                  </a:cubicBezTo>
                  <a:cubicBezTo>
                    <a:pt x="1161" y="1344"/>
                    <a:pt x="1276" y="967"/>
                    <a:pt x="1395" y="630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72"/>
            <p:cNvSpPr/>
            <p:nvPr/>
          </p:nvSpPr>
          <p:spPr>
            <a:xfrm>
              <a:off x="4012866" y="1919491"/>
              <a:ext cx="20885" cy="105484"/>
            </a:xfrm>
            <a:custGeom>
              <a:avLst/>
              <a:gdLst/>
              <a:ahLst/>
              <a:cxnLst/>
              <a:rect l="l" t="t" r="r" b="b"/>
              <a:pathLst>
                <a:path w="1186" h="5990" extrusionOk="0">
                  <a:moveTo>
                    <a:pt x="1172" y="0"/>
                  </a:moveTo>
                  <a:cubicBezTo>
                    <a:pt x="1172" y="0"/>
                    <a:pt x="949" y="724"/>
                    <a:pt x="925" y="970"/>
                  </a:cubicBezTo>
                  <a:cubicBezTo>
                    <a:pt x="898" y="1217"/>
                    <a:pt x="721" y="2562"/>
                    <a:pt x="712" y="2724"/>
                  </a:cubicBezTo>
                  <a:cubicBezTo>
                    <a:pt x="705" y="2885"/>
                    <a:pt x="585" y="4240"/>
                    <a:pt x="585" y="4282"/>
                  </a:cubicBezTo>
                  <a:cubicBezTo>
                    <a:pt x="585" y="4282"/>
                    <a:pt x="509" y="4478"/>
                    <a:pt x="320" y="4914"/>
                  </a:cubicBezTo>
                  <a:cubicBezTo>
                    <a:pt x="134" y="5346"/>
                    <a:pt x="0" y="5989"/>
                    <a:pt x="0" y="5989"/>
                  </a:cubicBezTo>
                  <a:cubicBezTo>
                    <a:pt x="0" y="5989"/>
                    <a:pt x="298" y="5358"/>
                    <a:pt x="458" y="5033"/>
                  </a:cubicBezTo>
                  <a:cubicBezTo>
                    <a:pt x="618" y="4708"/>
                    <a:pt x="1094" y="3650"/>
                    <a:pt x="1089" y="3416"/>
                  </a:cubicBezTo>
                  <a:cubicBezTo>
                    <a:pt x="1086" y="3182"/>
                    <a:pt x="1144" y="1957"/>
                    <a:pt x="1165" y="1474"/>
                  </a:cubicBezTo>
                  <a:cubicBezTo>
                    <a:pt x="1186" y="990"/>
                    <a:pt x="1172" y="1"/>
                    <a:pt x="1172" y="0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72"/>
            <p:cNvSpPr/>
            <p:nvPr/>
          </p:nvSpPr>
          <p:spPr>
            <a:xfrm>
              <a:off x="3858808" y="2145331"/>
              <a:ext cx="241134" cy="585039"/>
            </a:xfrm>
            <a:custGeom>
              <a:avLst/>
              <a:gdLst/>
              <a:ahLst/>
              <a:cxnLst/>
              <a:rect l="l" t="t" r="r" b="b"/>
              <a:pathLst>
                <a:path w="13693" h="33222" extrusionOk="0">
                  <a:moveTo>
                    <a:pt x="5408" y="0"/>
                  </a:moveTo>
                  <a:cubicBezTo>
                    <a:pt x="5408" y="0"/>
                    <a:pt x="4777" y="740"/>
                    <a:pt x="4750" y="1966"/>
                  </a:cubicBezTo>
                  <a:cubicBezTo>
                    <a:pt x="4722" y="3364"/>
                    <a:pt x="5022" y="4593"/>
                    <a:pt x="5441" y="6239"/>
                  </a:cubicBezTo>
                  <a:cubicBezTo>
                    <a:pt x="5861" y="7883"/>
                    <a:pt x="8497" y="14853"/>
                    <a:pt x="8781" y="15538"/>
                  </a:cubicBezTo>
                  <a:cubicBezTo>
                    <a:pt x="9064" y="16223"/>
                    <a:pt x="8968" y="16638"/>
                    <a:pt x="8968" y="16638"/>
                  </a:cubicBezTo>
                  <a:cubicBezTo>
                    <a:pt x="8968" y="16638"/>
                    <a:pt x="8791" y="18021"/>
                    <a:pt x="7410" y="18771"/>
                  </a:cubicBezTo>
                  <a:cubicBezTo>
                    <a:pt x="6478" y="19277"/>
                    <a:pt x="6346" y="19410"/>
                    <a:pt x="5771" y="19410"/>
                  </a:cubicBezTo>
                  <a:cubicBezTo>
                    <a:pt x="5495" y="19410"/>
                    <a:pt x="5116" y="19379"/>
                    <a:pt x="4496" y="19345"/>
                  </a:cubicBezTo>
                  <a:cubicBezTo>
                    <a:pt x="2589" y="19238"/>
                    <a:pt x="816" y="18839"/>
                    <a:pt x="816" y="18839"/>
                  </a:cubicBezTo>
                  <a:cubicBezTo>
                    <a:pt x="816" y="18839"/>
                    <a:pt x="0" y="19315"/>
                    <a:pt x="408" y="21000"/>
                  </a:cubicBezTo>
                  <a:cubicBezTo>
                    <a:pt x="818" y="22685"/>
                    <a:pt x="2246" y="27763"/>
                    <a:pt x="3133" y="30148"/>
                  </a:cubicBezTo>
                  <a:cubicBezTo>
                    <a:pt x="3828" y="32020"/>
                    <a:pt x="4943" y="33221"/>
                    <a:pt x="6657" y="33221"/>
                  </a:cubicBezTo>
                  <a:cubicBezTo>
                    <a:pt x="7125" y="33221"/>
                    <a:pt x="7638" y="33132"/>
                    <a:pt x="8200" y="32941"/>
                  </a:cubicBezTo>
                  <a:cubicBezTo>
                    <a:pt x="10814" y="32054"/>
                    <a:pt x="11444" y="30012"/>
                    <a:pt x="11648" y="28717"/>
                  </a:cubicBezTo>
                  <a:cubicBezTo>
                    <a:pt x="11853" y="27422"/>
                    <a:pt x="13556" y="26536"/>
                    <a:pt x="13623" y="24901"/>
                  </a:cubicBezTo>
                  <a:cubicBezTo>
                    <a:pt x="13693" y="23265"/>
                    <a:pt x="12806" y="20202"/>
                    <a:pt x="12192" y="19174"/>
                  </a:cubicBezTo>
                  <a:cubicBezTo>
                    <a:pt x="11579" y="18146"/>
                    <a:pt x="11579" y="15091"/>
                    <a:pt x="10831" y="13492"/>
                  </a:cubicBezTo>
                  <a:cubicBezTo>
                    <a:pt x="10082" y="11894"/>
                    <a:pt x="10831" y="9573"/>
                    <a:pt x="10286" y="7640"/>
                  </a:cubicBezTo>
                  <a:cubicBezTo>
                    <a:pt x="9742" y="5706"/>
                    <a:pt x="9645" y="4561"/>
                    <a:pt x="8750" y="2721"/>
                  </a:cubicBezTo>
                  <a:cubicBezTo>
                    <a:pt x="7854" y="883"/>
                    <a:pt x="5408" y="0"/>
                    <a:pt x="5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72"/>
            <p:cNvSpPr/>
            <p:nvPr/>
          </p:nvSpPr>
          <p:spPr>
            <a:xfrm>
              <a:off x="4013430" y="2418473"/>
              <a:ext cx="52355" cy="85021"/>
            </a:xfrm>
            <a:custGeom>
              <a:avLst/>
              <a:gdLst/>
              <a:ahLst/>
              <a:cxnLst/>
              <a:rect l="l" t="t" r="r" b="b"/>
              <a:pathLst>
                <a:path w="2973" h="4828" extrusionOk="0">
                  <a:moveTo>
                    <a:pt x="741" y="1"/>
                  </a:moveTo>
                  <a:cubicBezTo>
                    <a:pt x="347" y="1"/>
                    <a:pt x="1" y="27"/>
                    <a:pt x="1" y="27"/>
                  </a:cubicBezTo>
                  <a:cubicBezTo>
                    <a:pt x="1" y="27"/>
                    <a:pt x="2870" y="4827"/>
                    <a:pt x="2922" y="4827"/>
                  </a:cubicBezTo>
                  <a:cubicBezTo>
                    <a:pt x="2973" y="4827"/>
                    <a:pt x="1746" y="1745"/>
                    <a:pt x="1082" y="909"/>
                  </a:cubicBezTo>
                  <a:cubicBezTo>
                    <a:pt x="948" y="742"/>
                    <a:pt x="925" y="675"/>
                    <a:pt x="973" y="675"/>
                  </a:cubicBezTo>
                  <a:cubicBezTo>
                    <a:pt x="1157" y="675"/>
                    <a:pt x="2395" y="1661"/>
                    <a:pt x="2459" y="1661"/>
                  </a:cubicBezTo>
                  <a:cubicBezTo>
                    <a:pt x="2461" y="1661"/>
                    <a:pt x="2461" y="1660"/>
                    <a:pt x="2461" y="1658"/>
                  </a:cubicBezTo>
                  <a:cubicBezTo>
                    <a:pt x="2437" y="1569"/>
                    <a:pt x="2155" y="357"/>
                    <a:pt x="1784" y="137"/>
                  </a:cubicBezTo>
                  <a:cubicBezTo>
                    <a:pt x="1597" y="28"/>
                    <a:pt x="1144" y="1"/>
                    <a:pt x="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72"/>
            <p:cNvSpPr/>
            <p:nvPr/>
          </p:nvSpPr>
          <p:spPr>
            <a:xfrm>
              <a:off x="4027060" y="1896615"/>
              <a:ext cx="13753" cy="19688"/>
            </a:xfrm>
            <a:custGeom>
              <a:avLst/>
              <a:gdLst/>
              <a:ahLst/>
              <a:cxnLst/>
              <a:rect l="l" t="t" r="r" b="b"/>
              <a:pathLst>
                <a:path w="781" h="1118" extrusionOk="0">
                  <a:moveTo>
                    <a:pt x="458" y="1"/>
                  </a:moveTo>
                  <a:cubicBezTo>
                    <a:pt x="387" y="1"/>
                    <a:pt x="278" y="36"/>
                    <a:pt x="178" y="211"/>
                  </a:cubicBezTo>
                  <a:cubicBezTo>
                    <a:pt x="13" y="506"/>
                    <a:pt x="1" y="1003"/>
                    <a:pt x="1" y="1003"/>
                  </a:cubicBezTo>
                  <a:cubicBezTo>
                    <a:pt x="1" y="1003"/>
                    <a:pt x="285" y="1113"/>
                    <a:pt x="373" y="1117"/>
                  </a:cubicBezTo>
                  <a:cubicBezTo>
                    <a:pt x="373" y="1117"/>
                    <a:pt x="373" y="1117"/>
                    <a:pt x="373" y="1117"/>
                  </a:cubicBezTo>
                  <a:cubicBezTo>
                    <a:pt x="456" y="1117"/>
                    <a:pt x="780" y="13"/>
                    <a:pt x="559" y="13"/>
                  </a:cubicBezTo>
                  <a:cubicBezTo>
                    <a:pt x="552" y="13"/>
                    <a:pt x="544" y="14"/>
                    <a:pt x="536" y="16"/>
                  </a:cubicBezTo>
                  <a:cubicBezTo>
                    <a:pt x="536" y="16"/>
                    <a:pt x="506" y="1"/>
                    <a:pt x="458" y="1"/>
                  </a:cubicBezTo>
                  <a:close/>
                </a:path>
              </a:pathLst>
            </a:custGeom>
            <a:solidFill>
              <a:srgbClr val="8E3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72"/>
            <p:cNvSpPr/>
            <p:nvPr/>
          </p:nvSpPr>
          <p:spPr>
            <a:xfrm>
              <a:off x="4008464" y="1898059"/>
              <a:ext cx="5582" cy="15409"/>
            </a:xfrm>
            <a:custGeom>
              <a:avLst/>
              <a:gdLst/>
              <a:ahLst/>
              <a:cxnLst/>
              <a:rect l="l" t="t" r="r" b="b"/>
              <a:pathLst>
                <a:path w="317" h="875" extrusionOk="0">
                  <a:moveTo>
                    <a:pt x="248" y="0"/>
                  </a:moveTo>
                  <a:cubicBezTo>
                    <a:pt x="181" y="0"/>
                    <a:pt x="53" y="13"/>
                    <a:pt x="32" y="108"/>
                  </a:cubicBezTo>
                  <a:cubicBezTo>
                    <a:pt x="1" y="239"/>
                    <a:pt x="130" y="875"/>
                    <a:pt x="130" y="875"/>
                  </a:cubicBezTo>
                  <a:lnTo>
                    <a:pt x="316" y="270"/>
                  </a:lnTo>
                  <a:lnTo>
                    <a:pt x="290" y="2"/>
                  </a:lnTo>
                  <a:cubicBezTo>
                    <a:pt x="290" y="2"/>
                    <a:pt x="273" y="0"/>
                    <a:pt x="248" y="0"/>
                  </a:cubicBezTo>
                  <a:close/>
                </a:path>
              </a:pathLst>
            </a:custGeom>
            <a:solidFill>
              <a:srgbClr val="8E3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72"/>
            <p:cNvSpPr/>
            <p:nvPr/>
          </p:nvSpPr>
          <p:spPr>
            <a:xfrm>
              <a:off x="3924249" y="2003512"/>
              <a:ext cx="43514" cy="71162"/>
            </a:xfrm>
            <a:custGeom>
              <a:avLst/>
              <a:gdLst/>
              <a:ahLst/>
              <a:cxnLst/>
              <a:rect l="l" t="t" r="r" b="b"/>
              <a:pathLst>
                <a:path w="2471" h="4041" extrusionOk="0">
                  <a:moveTo>
                    <a:pt x="2078" y="1"/>
                  </a:moveTo>
                  <a:cubicBezTo>
                    <a:pt x="1600" y="1"/>
                    <a:pt x="1014" y="836"/>
                    <a:pt x="920" y="1129"/>
                  </a:cubicBezTo>
                  <a:cubicBezTo>
                    <a:pt x="824" y="1430"/>
                    <a:pt x="479" y="3446"/>
                    <a:pt x="75" y="3964"/>
                  </a:cubicBezTo>
                  <a:lnTo>
                    <a:pt x="75" y="3964"/>
                  </a:lnTo>
                  <a:cubicBezTo>
                    <a:pt x="703" y="3311"/>
                    <a:pt x="2177" y="1767"/>
                    <a:pt x="2177" y="1767"/>
                  </a:cubicBezTo>
                  <a:cubicBezTo>
                    <a:pt x="2177" y="1767"/>
                    <a:pt x="2189" y="1440"/>
                    <a:pt x="2189" y="1018"/>
                  </a:cubicBezTo>
                  <a:cubicBezTo>
                    <a:pt x="2189" y="597"/>
                    <a:pt x="2471" y="119"/>
                    <a:pt x="2207" y="23"/>
                  </a:cubicBezTo>
                  <a:cubicBezTo>
                    <a:pt x="2165" y="8"/>
                    <a:pt x="2122" y="1"/>
                    <a:pt x="2078" y="1"/>
                  </a:cubicBezTo>
                  <a:close/>
                  <a:moveTo>
                    <a:pt x="75" y="3964"/>
                  </a:moveTo>
                  <a:cubicBezTo>
                    <a:pt x="48" y="3991"/>
                    <a:pt x="24" y="4017"/>
                    <a:pt x="0" y="4041"/>
                  </a:cubicBezTo>
                  <a:cubicBezTo>
                    <a:pt x="25" y="4021"/>
                    <a:pt x="50" y="3995"/>
                    <a:pt x="75" y="3964"/>
                  </a:cubicBezTo>
                  <a:close/>
                </a:path>
              </a:pathLst>
            </a:custGeom>
            <a:solidFill>
              <a:srgbClr val="6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72"/>
            <p:cNvSpPr/>
            <p:nvPr/>
          </p:nvSpPr>
          <p:spPr>
            <a:xfrm>
              <a:off x="3669616" y="1957354"/>
              <a:ext cx="47477" cy="10672"/>
            </a:xfrm>
            <a:custGeom>
              <a:avLst/>
              <a:gdLst/>
              <a:ahLst/>
              <a:cxnLst/>
              <a:rect l="l" t="t" r="r" b="b"/>
              <a:pathLst>
                <a:path w="2696" h="606" extrusionOk="0">
                  <a:moveTo>
                    <a:pt x="1394" y="1"/>
                  </a:moveTo>
                  <a:cubicBezTo>
                    <a:pt x="987" y="1"/>
                    <a:pt x="511" y="45"/>
                    <a:pt x="0" y="181"/>
                  </a:cubicBezTo>
                  <a:cubicBezTo>
                    <a:pt x="2" y="181"/>
                    <a:pt x="78" y="473"/>
                    <a:pt x="162" y="498"/>
                  </a:cubicBezTo>
                  <a:cubicBezTo>
                    <a:pt x="322" y="550"/>
                    <a:pt x="364" y="546"/>
                    <a:pt x="1258" y="595"/>
                  </a:cubicBezTo>
                  <a:cubicBezTo>
                    <a:pt x="1392" y="602"/>
                    <a:pt x="1518" y="606"/>
                    <a:pt x="1634" y="606"/>
                  </a:cubicBezTo>
                  <a:cubicBezTo>
                    <a:pt x="2150" y="606"/>
                    <a:pt x="2484" y="541"/>
                    <a:pt x="2606" y="467"/>
                  </a:cubicBezTo>
                  <a:cubicBezTo>
                    <a:pt x="2683" y="420"/>
                    <a:pt x="2696" y="165"/>
                    <a:pt x="2696" y="165"/>
                  </a:cubicBezTo>
                  <a:cubicBezTo>
                    <a:pt x="2696" y="165"/>
                    <a:pt x="2175" y="1"/>
                    <a:pt x="1394" y="1"/>
                  </a:cubicBezTo>
                  <a:close/>
                </a:path>
              </a:pathLst>
            </a:custGeom>
            <a:solidFill>
              <a:srgbClr val="CEA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72"/>
            <p:cNvSpPr/>
            <p:nvPr/>
          </p:nvSpPr>
          <p:spPr>
            <a:xfrm>
              <a:off x="3677250" y="1845896"/>
              <a:ext cx="34834" cy="82740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5" name="Google Shape;7335;p72"/>
          <p:cNvGrpSpPr/>
          <p:nvPr/>
        </p:nvGrpSpPr>
        <p:grpSpPr>
          <a:xfrm>
            <a:off x="4379700" y="1495475"/>
            <a:ext cx="1265361" cy="3108025"/>
            <a:chOff x="4379700" y="1495475"/>
            <a:chExt cx="1265361" cy="3108025"/>
          </a:xfrm>
        </p:grpSpPr>
        <p:sp>
          <p:nvSpPr>
            <p:cNvPr id="7336" name="Google Shape;7336;p72"/>
            <p:cNvSpPr/>
            <p:nvPr/>
          </p:nvSpPr>
          <p:spPr>
            <a:xfrm>
              <a:off x="4563910" y="2821458"/>
              <a:ext cx="402690" cy="1594813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4" y="3090"/>
                    <a:pt x="4241" y="6205"/>
                  </a:cubicBezTo>
                  <a:lnTo>
                    <a:pt x="0" y="59384"/>
                  </a:lnTo>
                  <a:lnTo>
                    <a:pt x="6507" y="59797"/>
                  </a:lnTo>
                  <a:lnTo>
                    <a:pt x="15099" y="5044"/>
                  </a:lnTo>
                  <a:cubicBezTo>
                    <a:pt x="14878" y="2180"/>
                    <a:pt x="12485" y="1"/>
                    <a:pt x="9658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72"/>
            <p:cNvSpPr/>
            <p:nvPr/>
          </p:nvSpPr>
          <p:spPr>
            <a:xfrm>
              <a:off x="4639627" y="2981265"/>
              <a:ext cx="322974" cy="502249"/>
            </a:xfrm>
            <a:custGeom>
              <a:avLst/>
              <a:gdLst/>
              <a:ahLst/>
              <a:cxnLst/>
              <a:rect l="l" t="t" r="r" b="b"/>
              <a:pathLst>
                <a:path w="12110" h="18832" extrusionOk="0">
                  <a:moveTo>
                    <a:pt x="12109" y="0"/>
                  </a:moveTo>
                  <a:lnTo>
                    <a:pt x="12109" y="0"/>
                  </a:lnTo>
                  <a:cubicBezTo>
                    <a:pt x="8789" y="113"/>
                    <a:pt x="4891" y="246"/>
                    <a:pt x="1390" y="366"/>
                  </a:cubicBezTo>
                  <a:lnTo>
                    <a:pt x="0" y="17807"/>
                  </a:lnTo>
                  <a:lnTo>
                    <a:pt x="9155" y="18831"/>
                  </a:lnTo>
                  <a:lnTo>
                    <a:pt x="12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72"/>
            <p:cNvSpPr/>
            <p:nvPr/>
          </p:nvSpPr>
          <p:spPr>
            <a:xfrm>
              <a:off x="4563910" y="4232546"/>
              <a:ext cx="201172" cy="183730"/>
            </a:xfrm>
            <a:custGeom>
              <a:avLst/>
              <a:gdLst/>
              <a:ahLst/>
              <a:cxnLst/>
              <a:rect l="l" t="t" r="r" b="b"/>
              <a:pathLst>
                <a:path w="7543" h="6889" extrusionOk="0">
                  <a:moveTo>
                    <a:pt x="516" y="0"/>
                  </a:moveTo>
                  <a:lnTo>
                    <a:pt x="0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72"/>
            <p:cNvSpPr/>
            <p:nvPr/>
          </p:nvSpPr>
          <p:spPr>
            <a:xfrm>
              <a:off x="4492621" y="4407128"/>
              <a:ext cx="272461" cy="196371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5" y="0"/>
                  </a:moveTo>
                  <a:lnTo>
                    <a:pt x="0" y="7363"/>
                  </a:lnTo>
                  <a:lnTo>
                    <a:pt x="10216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72"/>
            <p:cNvSpPr/>
            <p:nvPr/>
          </p:nvSpPr>
          <p:spPr>
            <a:xfrm>
              <a:off x="4510303" y="4402381"/>
              <a:ext cx="115374" cy="39045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2" y="0"/>
                  </a:moveTo>
                  <a:cubicBezTo>
                    <a:pt x="1226" y="0"/>
                    <a:pt x="843" y="38"/>
                    <a:pt x="464" y="112"/>
                  </a:cubicBezTo>
                  <a:cubicBezTo>
                    <a:pt x="182" y="168"/>
                    <a:pt x="1" y="440"/>
                    <a:pt x="57" y="720"/>
                  </a:cubicBezTo>
                  <a:cubicBezTo>
                    <a:pt x="104" y="966"/>
                    <a:pt x="321" y="1138"/>
                    <a:pt x="562" y="1138"/>
                  </a:cubicBezTo>
                  <a:cubicBezTo>
                    <a:pt x="596" y="1138"/>
                    <a:pt x="630" y="1135"/>
                    <a:pt x="664" y="1128"/>
                  </a:cubicBezTo>
                  <a:cubicBezTo>
                    <a:pt x="976" y="1066"/>
                    <a:pt x="1292" y="1035"/>
                    <a:pt x="1609" y="1035"/>
                  </a:cubicBezTo>
                  <a:cubicBezTo>
                    <a:pt x="1816" y="1035"/>
                    <a:pt x="2023" y="1048"/>
                    <a:pt x="2230" y="1075"/>
                  </a:cubicBezTo>
                  <a:cubicBezTo>
                    <a:pt x="2682" y="1132"/>
                    <a:pt x="3121" y="1248"/>
                    <a:pt x="3536" y="1423"/>
                  </a:cubicBezTo>
                  <a:cubicBezTo>
                    <a:pt x="3601" y="1451"/>
                    <a:pt x="3671" y="1464"/>
                    <a:pt x="3736" y="1464"/>
                  </a:cubicBezTo>
                  <a:cubicBezTo>
                    <a:pt x="3939" y="1464"/>
                    <a:pt x="4130" y="1344"/>
                    <a:pt x="4214" y="1146"/>
                  </a:cubicBezTo>
                  <a:cubicBezTo>
                    <a:pt x="4326" y="883"/>
                    <a:pt x="4201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0" y="0"/>
                    <a:pt x="1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72"/>
            <p:cNvSpPr/>
            <p:nvPr/>
          </p:nvSpPr>
          <p:spPr>
            <a:xfrm>
              <a:off x="4452323" y="4436945"/>
              <a:ext cx="158366" cy="42299"/>
            </a:xfrm>
            <a:custGeom>
              <a:avLst/>
              <a:gdLst/>
              <a:ahLst/>
              <a:cxnLst/>
              <a:rect l="l" t="t" r="r" b="b"/>
              <a:pathLst>
                <a:path w="5938" h="1586" extrusionOk="0">
                  <a:moveTo>
                    <a:pt x="2949" y="1"/>
                  </a:moveTo>
                  <a:cubicBezTo>
                    <a:pt x="2055" y="1"/>
                    <a:pt x="1171" y="200"/>
                    <a:pt x="366" y="588"/>
                  </a:cubicBezTo>
                  <a:cubicBezTo>
                    <a:pt x="108" y="711"/>
                    <a:pt x="1" y="1020"/>
                    <a:pt x="124" y="1278"/>
                  </a:cubicBezTo>
                  <a:cubicBezTo>
                    <a:pt x="212" y="1463"/>
                    <a:pt x="398" y="1570"/>
                    <a:pt x="591" y="1570"/>
                  </a:cubicBezTo>
                  <a:cubicBezTo>
                    <a:pt x="666" y="1570"/>
                    <a:pt x="742" y="1554"/>
                    <a:pt x="815" y="1519"/>
                  </a:cubicBezTo>
                  <a:cubicBezTo>
                    <a:pt x="1479" y="1200"/>
                    <a:pt x="2209" y="1034"/>
                    <a:pt x="2948" y="1034"/>
                  </a:cubicBezTo>
                  <a:cubicBezTo>
                    <a:pt x="3089" y="1034"/>
                    <a:pt x="3230" y="1040"/>
                    <a:pt x="3370" y="1052"/>
                  </a:cubicBezTo>
                  <a:cubicBezTo>
                    <a:pt x="3984" y="1103"/>
                    <a:pt x="4572" y="1266"/>
                    <a:pt x="5121" y="1534"/>
                  </a:cubicBezTo>
                  <a:cubicBezTo>
                    <a:pt x="5194" y="1568"/>
                    <a:pt x="5271" y="1585"/>
                    <a:pt x="5348" y="1585"/>
                  </a:cubicBezTo>
                  <a:cubicBezTo>
                    <a:pt x="5539" y="1585"/>
                    <a:pt x="5723" y="1478"/>
                    <a:pt x="5813" y="1298"/>
                  </a:cubicBezTo>
                  <a:cubicBezTo>
                    <a:pt x="5938" y="1042"/>
                    <a:pt x="5830" y="731"/>
                    <a:pt x="5574" y="606"/>
                  </a:cubicBezTo>
                  <a:cubicBezTo>
                    <a:pt x="4912" y="281"/>
                    <a:pt x="4200" y="84"/>
                    <a:pt x="3458" y="22"/>
                  </a:cubicBezTo>
                  <a:cubicBezTo>
                    <a:pt x="3288" y="8"/>
                    <a:pt x="3119" y="1"/>
                    <a:pt x="2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72"/>
            <p:cNvSpPr/>
            <p:nvPr/>
          </p:nvSpPr>
          <p:spPr>
            <a:xfrm>
              <a:off x="4382340" y="4458015"/>
              <a:ext cx="290916" cy="145485"/>
            </a:xfrm>
            <a:custGeom>
              <a:avLst/>
              <a:gdLst/>
              <a:ahLst/>
              <a:cxnLst/>
              <a:rect l="l" t="t" r="r" b="b"/>
              <a:pathLst>
                <a:path w="10908" h="5455" extrusionOk="0">
                  <a:moveTo>
                    <a:pt x="5454" y="0"/>
                  </a:moveTo>
                  <a:cubicBezTo>
                    <a:pt x="2442" y="0"/>
                    <a:pt x="0" y="2443"/>
                    <a:pt x="0" y="5455"/>
                  </a:cubicBezTo>
                  <a:lnTo>
                    <a:pt x="10907" y="5455"/>
                  </a:lnTo>
                  <a:cubicBezTo>
                    <a:pt x="10907" y="2443"/>
                    <a:pt x="8467" y="0"/>
                    <a:pt x="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72"/>
            <p:cNvSpPr/>
            <p:nvPr/>
          </p:nvSpPr>
          <p:spPr>
            <a:xfrm>
              <a:off x="4379700" y="4572216"/>
              <a:ext cx="385382" cy="31284"/>
            </a:xfrm>
            <a:custGeom>
              <a:avLst/>
              <a:gdLst/>
              <a:ahLst/>
              <a:cxnLst/>
              <a:rect l="l" t="t" r="r" b="b"/>
              <a:pathLst>
                <a:path w="14450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0" y="1173"/>
                  </a:lnTo>
                  <a:lnTo>
                    <a:pt x="143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72"/>
            <p:cNvSpPr/>
            <p:nvPr/>
          </p:nvSpPr>
          <p:spPr>
            <a:xfrm>
              <a:off x="4683872" y="4448040"/>
              <a:ext cx="62648" cy="96812"/>
            </a:xfrm>
            <a:custGeom>
              <a:avLst/>
              <a:gdLst/>
              <a:ahLst/>
              <a:cxnLst/>
              <a:rect l="l" t="t" r="r" b="b"/>
              <a:pathLst>
                <a:path w="2349" h="3630" extrusionOk="0">
                  <a:moveTo>
                    <a:pt x="1174" y="195"/>
                  </a:moveTo>
                  <a:cubicBezTo>
                    <a:pt x="1715" y="195"/>
                    <a:pt x="2154" y="922"/>
                    <a:pt x="2154" y="1816"/>
                  </a:cubicBezTo>
                  <a:cubicBezTo>
                    <a:pt x="2154" y="2710"/>
                    <a:pt x="1713" y="3435"/>
                    <a:pt x="1174" y="3435"/>
                  </a:cubicBezTo>
                  <a:cubicBezTo>
                    <a:pt x="635" y="3435"/>
                    <a:pt x="195" y="2710"/>
                    <a:pt x="195" y="1816"/>
                  </a:cubicBezTo>
                  <a:cubicBezTo>
                    <a:pt x="195" y="922"/>
                    <a:pt x="635" y="195"/>
                    <a:pt x="1174" y="195"/>
                  </a:cubicBezTo>
                  <a:close/>
                  <a:moveTo>
                    <a:pt x="1174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4" y="3629"/>
                  </a:cubicBezTo>
                  <a:cubicBezTo>
                    <a:pt x="1824" y="3629"/>
                    <a:pt x="2348" y="2817"/>
                    <a:pt x="2348" y="1816"/>
                  </a:cubicBezTo>
                  <a:cubicBezTo>
                    <a:pt x="2348" y="815"/>
                    <a:pt x="1821" y="1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72"/>
            <p:cNvSpPr/>
            <p:nvPr/>
          </p:nvSpPr>
          <p:spPr>
            <a:xfrm>
              <a:off x="4979163" y="2821965"/>
              <a:ext cx="378287" cy="1589905"/>
            </a:xfrm>
            <a:custGeom>
              <a:avLst/>
              <a:gdLst/>
              <a:ahLst/>
              <a:cxnLst/>
              <a:rect l="l" t="t" r="r" b="b"/>
              <a:pathLst>
                <a:path w="14184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4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4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69" y="33782"/>
                    <a:pt x="14121" y="33298"/>
                  </a:cubicBezTo>
                  <a:lnTo>
                    <a:pt x="11330" y="4906"/>
                  </a:lnTo>
                  <a:cubicBezTo>
                    <a:pt x="11042" y="2094"/>
                    <a:pt x="8670" y="1"/>
                    <a:pt x="5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72"/>
            <p:cNvSpPr/>
            <p:nvPr/>
          </p:nvSpPr>
          <p:spPr>
            <a:xfrm>
              <a:off x="4983431" y="2849088"/>
              <a:ext cx="344283" cy="628025"/>
            </a:xfrm>
            <a:custGeom>
              <a:avLst/>
              <a:gdLst/>
              <a:ahLst/>
              <a:cxnLst/>
              <a:rect l="l" t="t" r="r" b="b"/>
              <a:pathLst>
                <a:path w="12909" h="23548" extrusionOk="0">
                  <a:moveTo>
                    <a:pt x="2565" y="1"/>
                  </a:moveTo>
                  <a:cubicBezTo>
                    <a:pt x="933" y="1166"/>
                    <a:pt x="1" y="3196"/>
                    <a:pt x="348" y="5324"/>
                  </a:cubicBezTo>
                  <a:lnTo>
                    <a:pt x="3343" y="23547"/>
                  </a:lnTo>
                  <a:lnTo>
                    <a:pt x="12908" y="21552"/>
                  </a:lnTo>
                  <a:lnTo>
                    <a:pt x="11172" y="3889"/>
                  </a:lnTo>
                  <a:cubicBezTo>
                    <a:pt x="11007" y="2283"/>
                    <a:pt x="10159" y="917"/>
                    <a:pt x="8951" y="36"/>
                  </a:cubicBezTo>
                  <a:cubicBezTo>
                    <a:pt x="6670" y="21"/>
                    <a:pt x="4429" y="6"/>
                    <a:pt x="25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72"/>
            <p:cNvSpPr/>
            <p:nvPr/>
          </p:nvSpPr>
          <p:spPr>
            <a:xfrm>
              <a:off x="5147478" y="4239933"/>
              <a:ext cx="187703" cy="171915"/>
            </a:xfrm>
            <a:custGeom>
              <a:avLst/>
              <a:gdLst/>
              <a:ahLst/>
              <a:cxnLst/>
              <a:rect l="l" t="t" r="r" b="b"/>
              <a:pathLst>
                <a:path w="7038" h="6446" extrusionOk="0">
                  <a:moveTo>
                    <a:pt x="7037" y="1"/>
                  </a:moveTo>
                  <a:lnTo>
                    <a:pt x="1" y="278"/>
                  </a:lnTo>
                  <a:lnTo>
                    <a:pt x="366" y="6445"/>
                  </a:lnTo>
                  <a:lnTo>
                    <a:pt x="6914" y="5774"/>
                  </a:lnTo>
                  <a:lnTo>
                    <a:pt x="70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72"/>
            <p:cNvSpPr/>
            <p:nvPr/>
          </p:nvSpPr>
          <p:spPr>
            <a:xfrm>
              <a:off x="5157213" y="4393926"/>
              <a:ext cx="487848" cy="20823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1" y="5784"/>
                  </a:lnTo>
                  <a:cubicBezTo>
                    <a:pt x="17645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72"/>
            <p:cNvSpPr/>
            <p:nvPr/>
          </p:nvSpPr>
          <p:spPr>
            <a:xfrm>
              <a:off x="5161987" y="4453427"/>
              <a:ext cx="482994" cy="148792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1" y="628"/>
                    <a:pt x="10808" y="1960"/>
                    <a:pt x="10369" y="4405"/>
                  </a:cubicBezTo>
                  <a:lnTo>
                    <a:pt x="0" y="4405"/>
                  </a:lnTo>
                  <a:lnTo>
                    <a:pt x="36" y="5578"/>
                  </a:lnTo>
                  <a:lnTo>
                    <a:pt x="18109" y="5578"/>
                  </a:lnTo>
                  <a:lnTo>
                    <a:pt x="17959" y="4405"/>
                  </a:lnTo>
                  <a:lnTo>
                    <a:pt x="10968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72"/>
            <p:cNvSpPr/>
            <p:nvPr/>
          </p:nvSpPr>
          <p:spPr>
            <a:xfrm>
              <a:off x="5419220" y="4414302"/>
              <a:ext cx="67155" cy="64621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0" y="0"/>
                  </a:moveTo>
                  <a:cubicBezTo>
                    <a:pt x="1754" y="0"/>
                    <a:pt x="1629" y="48"/>
                    <a:pt x="1534" y="143"/>
                  </a:cubicBezTo>
                  <a:lnTo>
                    <a:pt x="189" y="1488"/>
                  </a:lnTo>
                  <a:cubicBezTo>
                    <a:pt x="1" y="1676"/>
                    <a:pt x="1" y="1990"/>
                    <a:pt x="189" y="2180"/>
                  </a:cubicBezTo>
                  <a:lnTo>
                    <a:pt x="291" y="2281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3" y="2281"/>
                  </a:cubicBezTo>
                  <a:lnTo>
                    <a:pt x="2327" y="937"/>
                  </a:lnTo>
                  <a:cubicBezTo>
                    <a:pt x="2518" y="747"/>
                    <a:pt x="2518" y="433"/>
                    <a:pt x="2327" y="245"/>
                  </a:cubicBezTo>
                  <a:lnTo>
                    <a:pt x="2226" y="143"/>
                  </a:lnTo>
                  <a:cubicBezTo>
                    <a:pt x="2131" y="48"/>
                    <a:pt x="2005" y="0"/>
                    <a:pt x="1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72"/>
            <p:cNvSpPr/>
            <p:nvPr/>
          </p:nvSpPr>
          <p:spPr>
            <a:xfrm>
              <a:off x="5371667" y="4399154"/>
              <a:ext cx="67235" cy="64621"/>
            </a:xfrm>
            <a:custGeom>
              <a:avLst/>
              <a:gdLst/>
              <a:ahLst/>
              <a:cxnLst/>
              <a:rect l="l" t="t" r="r" b="b"/>
              <a:pathLst>
                <a:path w="2521" h="2423" extrusionOk="0">
                  <a:moveTo>
                    <a:pt x="1882" y="0"/>
                  </a:moveTo>
                  <a:cubicBezTo>
                    <a:pt x="1756" y="0"/>
                    <a:pt x="1630" y="48"/>
                    <a:pt x="1536" y="142"/>
                  </a:cubicBezTo>
                  <a:lnTo>
                    <a:pt x="192" y="1486"/>
                  </a:lnTo>
                  <a:cubicBezTo>
                    <a:pt x="0" y="1677"/>
                    <a:pt x="0" y="1987"/>
                    <a:pt x="192" y="2179"/>
                  </a:cubicBezTo>
                  <a:lnTo>
                    <a:pt x="293" y="2280"/>
                  </a:lnTo>
                  <a:cubicBezTo>
                    <a:pt x="388" y="2375"/>
                    <a:pt x="514" y="2423"/>
                    <a:pt x="640" y="2423"/>
                  </a:cubicBezTo>
                  <a:cubicBezTo>
                    <a:pt x="766" y="2423"/>
                    <a:pt x="891" y="2375"/>
                    <a:pt x="985" y="2280"/>
                  </a:cubicBezTo>
                  <a:lnTo>
                    <a:pt x="2330" y="936"/>
                  </a:lnTo>
                  <a:cubicBezTo>
                    <a:pt x="2520" y="747"/>
                    <a:pt x="2520" y="434"/>
                    <a:pt x="2330" y="243"/>
                  </a:cubicBezTo>
                  <a:lnTo>
                    <a:pt x="2228" y="142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72"/>
            <p:cNvSpPr/>
            <p:nvPr/>
          </p:nvSpPr>
          <p:spPr>
            <a:xfrm>
              <a:off x="5322194" y="4381978"/>
              <a:ext cx="67155" cy="64648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4" y="1"/>
                    <a:pt x="1628" y="48"/>
                    <a:pt x="1533" y="142"/>
                  </a:cubicBezTo>
                  <a:lnTo>
                    <a:pt x="189" y="1487"/>
                  </a:lnTo>
                  <a:cubicBezTo>
                    <a:pt x="0" y="1678"/>
                    <a:pt x="0" y="1990"/>
                    <a:pt x="189" y="2179"/>
                  </a:cubicBezTo>
                  <a:lnTo>
                    <a:pt x="292" y="2280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8" y="2376"/>
                    <a:pt x="983" y="2280"/>
                  </a:cubicBezTo>
                  <a:lnTo>
                    <a:pt x="2327" y="936"/>
                  </a:lnTo>
                  <a:cubicBezTo>
                    <a:pt x="2517" y="747"/>
                    <a:pt x="2517" y="434"/>
                    <a:pt x="2327" y="244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72"/>
            <p:cNvSpPr/>
            <p:nvPr/>
          </p:nvSpPr>
          <p:spPr>
            <a:xfrm>
              <a:off x="5213754" y="4449080"/>
              <a:ext cx="88624" cy="88624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8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72"/>
            <p:cNvSpPr/>
            <p:nvPr/>
          </p:nvSpPr>
          <p:spPr>
            <a:xfrm>
              <a:off x="5141611" y="2181776"/>
              <a:ext cx="319133" cy="478673"/>
            </a:xfrm>
            <a:custGeom>
              <a:avLst/>
              <a:gdLst/>
              <a:ahLst/>
              <a:cxnLst/>
              <a:rect l="l" t="t" r="r" b="b"/>
              <a:pathLst>
                <a:path w="11966" h="17948" extrusionOk="0">
                  <a:moveTo>
                    <a:pt x="6192" y="1"/>
                  </a:moveTo>
                  <a:lnTo>
                    <a:pt x="1" y="2406"/>
                  </a:lnTo>
                  <a:lnTo>
                    <a:pt x="5108" y="15829"/>
                  </a:lnTo>
                  <a:cubicBezTo>
                    <a:pt x="5619" y="17142"/>
                    <a:pt x="6876" y="17947"/>
                    <a:pt x="8206" y="17947"/>
                  </a:cubicBezTo>
                  <a:cubicBezTo>
                    <a:pt x="8606" y="17947"/>
                    <a:pt x="9013" y="17874"/>
                    <a:pt x="9408" y="17721"/>
                  </a:cubicBezTo>
                  <a:cubicBezTo>
                    <a:pt x="11119" y="17057"/>
                    <a:pt x="11966" y="15132"/>
                    <a:pt x="11299" y="13423"/>
                  </a:cubicBezTo>
                  <a:lnTo>
                    <a:pt x="61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72"/>
            <p:cNvSpPr/>
            <p:nvPr/>
          </p:nvSpPr>
          <p:spPr>
            <a:xfrm>
              <a:off x="5067228" y="2011354"/>
              <a:ext cx="340469" cy="431014"/>
            </a:xfrm>
            <a:custGeom>
              <a:avLst/>
              <a:gdLst/>
              <a:ahLst/>
              <a:cxnLst/>
              <a:rect l="l" t="t" r="r" b="b"/>
              <a:pathLst>
                <a:path w="12766" h="16161" extrusionOk="0">
                  <a:moveTo>
                    <a:pt x="3259" y="1"/>
                  </a:moveTo>
                  <a:cubicBezTo>
                    <a:pt x="3259" y="1"/>
                    <a:pt x="1" y="4420"/>
                    <a:pt x="920" y="6644"/>
                  </a:cubicBezTo>
                  <a:lnTo>
                    <a:pt x="4710" y="16160"/>
                  </a:lnTo>
                  <a:lnTo>
                    <a:pt x="5780" y="16009"/>
                  </a:lnTo>
                  <a:cubicBezTo>
                    <a:pt x="8007" y="15694"/>
                    <a:pt x="10116" y="14822"/>
                    <a:pt x="11913" y="13472"/>
                  </a:cubicBezTo>
                  <a:lnTo>
                    <a:pt x="12765" y="12832"/>
                  </a:lnTo>
                  <a:lnTo>
                    <a:pt x="8977" y="3314"/>
                  </a:lnTo>
                  <a:cubicBezTo>
                    <a:pt x="8057" y="1089"/>
                    <a:pt x="5852" y="496"/>
                    <a:pt x="3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72"/>
            <p:cNvSpPr/>
            <p:nvPr/>
          </p:nvSpPr>
          <p:spPr>
            <a:xfrm>
              <a:off x="4600315" y="2731660"/>
              <a:ext cx="765402" cy="702354"/>
            </a:xfrm>
            <a:custGeom>
              <a:avLst/>
              <a:gdLst/>
              <a:ahLst/>
              <a:cxnLst/>
              <a:rect l="l" t="t" r="r" b="b"/>
              <a:pathLst>
                <a:path w="28699" h="26335" extrusionOk="0">
                  <a:moveTo>
                    <a:pt x="3941" y="0"/>
                  </a:moveTo>
                  <a:cubicBezTo>
                    <a:pt x="3941" y="0"/>
                    <a:pt x="1" y="5096"/>
                    <a:pt x="446" y="12583"/>
                  </a:cubicBezTo>
                  <a:cubicBezTo>
                    <a:pt x="849" y="19388"/>
                    <a:pt x="81" y="25287"/>
                    <a:pt x="81" y="25287"/>
                  </a:cubicBezTo>
                  <a:lnTo>
                    <a:pt x="13684" y="26334"/>
                  </a:lnTo>
                  <a:lnTo>
                    <a:pt x="15078" y="20131"/>
                  </a:lnTo>
                  <a:lnTo>
                    <a:pt x="15358" y="26334"/>
                  </a:lnTo>
                  <a:lnTo>
                    <a:pt x="28699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72"/>
            <p:cNvSpPr/>
            <p:nvPr/>
          </p:nvSpPr>
          <p:spPr>
            <a:xfrm>
              <a:off x="4645921" y="2731660"/>
              <a:ext cx="626585" cy="121615"/>
            </a:xfrm>
            <a:custGeom>
              <a:avLst/>
              <a:gdLst/>
              <a:ahLst/>
              <a:cxnLst/>
              <a:rect l="l" t="t" r="r" b="b"/>
              <a:pathLst>
                <a:path w="23494" h="4560" extrusionOk="0">
                  <a:moveTo>
                    <a:pt x="2231" y="0"/>
                  </a:moveTo>
                  <a:cubicBezTo>
                    <a:pt x="2231" y="0"/>
                    <a:pt x="1005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4" y="1852"/>
                    <a:pt x="23494" y="1852"/>
                  </a:cubicBezTo>
                  <a:lnTo>
                    <a:pt x="23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72"/>
            <p:cNvSpPr/>
            <p:nvPr/>
          </p:nvSpPr>
          <p:spPr>
            <a:xfrm>
              <a:off x="5072242" y="2728220"/>
              <a:ext cx="52620" cy="243577"/>
            </a:xfrm>
            <a:custGeom>
              <a:avLst/>
              <a:gdLst/>
              <a:ahLst/>
              <a:cxnLst/>
              <a:rect l="l" t="t" r="r" b="b"/>
              <a:pathLst>
                <a:path w="1973" h="9133" extrusionOk="0">
                  <a:moveTo>
                    <a:pt x="1831" y="1"/>
                  </a:moveTo>
                  <a:cubicBezTo>
                    <a:pt x="1772" y="1"/>
                    <a:pt x="1715" y="63"/>
                    <a:pt x="1714" y="129"/>
                  </a:cubicBezTo>
                  <a:lnTo>
                    <a:pt x="1606" y="7722"/>
                  </a:lnTo>
                  <a:cubicBezTo>
                    <a:pt x="1606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7" y="8875"/>
                    <a:pt x="0" y="8932"/>
                    <a:pt x="0" y="9003"/>
                  </a:cubicBezTo>
                  <a:cubicBezTo>
                    <a:pt x="0" y="9075"/>
                    <a:pt x="57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2" y="62"/>
                    <a:pt x="1915" y="5"/>
                    <a:pt x="1844" y="2"/>
                  </a:cubicBezTo>
                  <a:cubicBezTo>
                    <a:pt x="1839" y="1"/>
                    <a:pt x="1835" y="1"/>
                    <a:pt x="18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72"/>
            <p:cNvSpPr/>
            <p:nvPr/>
          </p:nvSpPr>
          <p:spPr>
            <a:xfrm>
              <a:off x="4604529" y="2728220"/>
              <a:ext cx="169541" cy="249658"/>
            </a:xfrm>
            <a:custGeom>
              <a:avLst/>
              <a:gdLst/>
              <a:ahLst/>
              <a:cxnLst/>
              <a:rect l="l" t="t" r="r" b="b"/>
              <a:pathLst>
                <a:path w="6357" h="9361" extrusionOk="0">
                  <a:moveTo>
                    <a:pt x="6217" y="0"/>
                  </a:moveTo>
                  <a:cubicBezTo>
                    <a:pt x="6157" y="0"/>
                    <a:pt x="6100" y="42"/>
                    <a:pt x="6087" y="105"/>
                  </a:cubicBezTo>
                  <a:lnTo>
                    <a:pt x="5528" y="2909"/>
                  </a:lnTo>
                  <a:cubicBezTo>
                    <a:pt x="4969" y="5708"/>
                    <a:pt x="3042" y="7988"/>
                    <a:pt x="375" y="9008"/>
                  </a:cubicBezTo>
                  <a:lnTo>
                    <a:pt x="100" y="9112"/>
                  </a:lnTo>
                  <a:cubicBezTo>
                    <a:pt x="32" y="9138"/>
                    <a:pt x="0" y="9212"/>
                    <a:pt x="25" y="9279"/>
                  </a:cubicBezTo>
                  <a:cubicBezTo>
                    <a:pt x="46" y="9330"/>
                    <a:pt x="95" y="9361"/>
                    <a:pt x="146" y="9361"/>
                  </a:cubicBezTo>
                  <a:cubicBezTo>
                    <a:pt x="160" y="9361"/>
                    <a:pt x="178" y="9360"/>
                    <a:pt x="193" y="9354"/>
                  </a:cubicBezTo>
                  <a:lnTo>
                    <a:pt x="468" y="9248"/>
                  </a:lnTo>
                  <a:cubicBezTo>
                    <a:pt x="3218" y="8197"/>
                    <a:pt x="5203" y="5847"/>
                    <a:pt x="5781" y="2960"/>
                  </a:cubicBezTo>
                  <a:lnTo>
                    <a:pt x="6342" y="155"/>
                  </a:lnTo>
                  <a:cubicBezTo>
                    <a:pt x="6356" y="85"/>
                    <a:pt x="6309" y="16"/>
                    <a:pt x="6239" y="2"/>
                  </a:cubicBezTo>
                  <a:cubicBezTo>
                    <a:pt x="6232" y="1"/>
                    <a:pt x="6225" y="0"/>
                    <a:pt x="6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72"/>
            <p:cNvSpPr/>
            <p:nvPr/>
          </p:nvSpPr>
          <p:spPr>
            <a:xfrm>
              <a:off x="4998553" y="2728193"/>
              <a:ext cx="85637" cy="543828"/>
            </a:xfrm>
            <a:custGeom>
              <a:avLst/>
              <a:gdLst/>
              <a:ahLst/>
              <a:cxnLst/>
              <a:rect l="l" t="t" r="r" b="b"/>
              <a:pathLst>
                <a:path w="3211" h="20391" extrusionOk="0">
                  <a:moveTo>
                    <a:pt x="3084" y="0"/>
                  </a:moveTo>
                  <a:cubicBezTo>
                    <a:pt x="3006" y="1"/>
                    <a:pt x="2953" y="53"/>
                    <a:pt x="2949" y="124"/>
                  </a:cubicBezTo>
                  <a:cubicBezTo>
                    <a:pt x="2946" y="192"/>
                    <a:pt x="2690" y="6945"/>
                    <a:pt x="2626" y="11740"/>
                  </a:cubicBezTo>
                  <a:cubicBezTo>
                    <a:pt x="2562" y="16491"/>
                    <a:pt x="66" y="20151"/>
                    <a:pt x="40" y="20187"/>
                  </a:cubicBezTo>
                  <a:cubicBezTo>
                    <a:pt x="0" y="20246"/>
                    <a:pt x="14" y="20326"/>
                    <a:pt x="73" y="20367"/>
                  </a:cubicBezTo>
                  <a:cubicBezTo>
                    <a:pt x="94" y="20383"/>
                    <a:pt x="122" y="20390"/>
                    <a:pt x="146" y="20390"/>
                  </a:cubicBezTo>
                  <a:cubicBezTo>
                    <a:pt x="187" y="20390"/>
                    <a:pt x="229" y="20372"/>
                    <a:pt x="255" y="20333"/>
                  </a:cubicBezTo>
                  <a:cubicBezTo>
                    <a:pt x="280" y="20297"/>
                    <a:pt x="2820" y="16576"/>
                    <a:pt x="2885" y="11743"/>
                  </a:cubicBezTo>
                  <a:cubicBezTo>
                    <a:pt x="2949" y="6951"/>
                    <a:pt x="3207" y="202"/>
                    <a:pt x="3209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72"/>
            <p:cNvSpPr/>
            <p:nvPr/>
          </p:nvSpPr>
          <p:spPr>
            <a:xfrm>
              <a:off x="4682752" y="1988151"/>
              <a:ext cx="589754" cy="83183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09" y="20393"/>
                  </a:cubicBezTo>
                  <a:cubicBezTo>
                    <a:pt x="1145" y="22858"/>
                    <a:pt x="285" y="28579"/>
                    <a:pt x="285" y="28579"/>
                  </a:cubicBezTo>
                  <a:cubicBezTo>
                    <a:pt x="285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7" y="22870"/>
                    <a:pt x="21257" y="20391"/>
                  </a:cubicBezTo>
                  <a:cubicBezTo>
                    <a:pt x="21054" y="15873"/>
                    <a:pt x="21160" y="8965"/>
                    <a:pt x="21402" y="4732"/>
                  </a:cubicBezTo>
                  <a:cubicBezTo>
                    <a:pt x="21503" y="2947"/>
                    <a:pt x="20263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72"/>
            <p:cNvSpPr/>
            <p:nvPr/>
          </p:nvSpPr>
          <p:spPr>
            <a:xfrm>
              <a:off x="4696061" y="2474160"/>
              <a:ext cx="565591" cy="262139"/>
            </a:xfrm>
            <a:custGeom>
              <a:avLst/>
              <a:gdLst/>
              <a:ahLst/>
              <a:cxnLst/>
              <a:rect l="l" t="t" r="r" b="b"/>
              <a:pathLst>
                <a:path w="21207" h="9829" extrusionOk="0">
                  <a:moveTo>
                    <a:pt x="1023" y="0"/>
                  </a:moveTo>
                  <a:cubicBezTo>
                    <a:pt x="1015" y="795"/>
                    <a:pt x="980" y="1529"/>
                    <a:pt x="910" y="2170"/>
                  </a:cubicBezTo>
                  <a:cubicBezTo>
                    <a:pt x="730" y="3853"/>
                    <a:pt x="272" y="7052"/>
                    <a:pt x="1" y="8913"/>
                  </a:cubicBezTo>
                  <a:cubicBezTo>
                    <a:pt x="644" y="9280"/>
                    <a:pt x="1872" y="9829"/>
                    <a:pt x="3449" y="9829"/>
                  </a:cubicBezTo>
                  <a:cubicBezTo>
                    <a:pt x="3931" y="9829"/>
                    <a:pt x="4446" y="9777"/>
                    <a:pt x="4986" y="9654"/>
                  </a:cubicBezTo>
                  <a:cubicBezTo>
                    <a:pt x="7383" y="9107"/>
                    <a:pt x="11762" y="6516"/>
                    <a:pt x="16461" y="6516"/>
                  </a:cubicBezTo>
                  <a:cubicBezTo>
                    <a:pt x="18028" y="6516"/>
                    <a:pt x="19630" y="6804"/>
                    <a:pt x="21206" y="7551"/>
                  </a:cubicBezTo>
                  <a:cubicBezTo>
                    <a:pt x="21012" y="5579"/>
                    <a:pt x="20811" y="3367"/>
                    <a:pt x="20758" y="2170"/>
                  </a:cubicBezTo>
                  <a:cubicBezTo>
                    <a:pt x="20727" y="1495"/>
                    <a:pt x="20704" y="765"/>
                    <a:pt x="206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72"/>
            <p:cNvSpPr/>
            <p:nvPr/>
          </p:nvSpPr>
          <p:spPr>
            <a:xfrm>
              <a:off x="4829038" y="2007514"/>
              <a:ext cx="310492" cy="144045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5" y="0"/>
                  </a:moveTo>
                  <a:cubicBezTo>
                    <a:pt x="11272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8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6" y="5401"/>
                    <a:pt x="11476" y="3023"/>
                    <a:pt x="11642" y="43"/>
                  </a:cubicBezTo>
                  <a:lnTo>
                    <a:pt x="1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72"/>
            <p:cNvSpPr/>
            <p:nvPr/>
          </p:nvSpPr>
          <p:spPr>
            <a:xfrm>
              <a:off x="4853627" y="1988151"/>
              <a:ext cx="262700" cy="133590"/>
            </a:xfrm>
            <a:custGeom>
              <a:avLst/>
              <a:gdLst/>
              <a:ahLst/>
              <a:cxnLst/>
              <a:rect l="l" t="t" r="r" b="b"/>
              <a:pathLst>
                <a:path w="9850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1" y="563"/>
                  </a:lnTo>
                  <a:cubicBezTo>
                    <a:pt x="255" y="3062"/>
                    <a:pt x="3139" y="5008"/>
                    <a:pt x="5702" y="5008"/>
                  </a:cubicBezTo>
                  <a:cubicBezTo>
                    <a:pt x="8264" y="5008"/>
                    <a:pt x="9593" y="3063"/>
                    <a:pt x="9849" y="569"/>
                  </a:cubicBezTo>
                  <a:lnTo>
                    <a:pt x="8047" y="266"/>
                  </a:lnTo>
                  <a:cubicBezTo>
                    <a:pt x="7007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72"/>
            <p:cNvSpPr/>
            <p:nvPr/>
          </p:nvSpPr>
          <p:spPr>
            <a:xfrm>
              <a:off x="4906781" y="1842533"/>
              <a:ext cx="172502" cy="251311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72"/>
            <p:cNvSpPr/>
            <p:nvPr/>
          </p:nvSpPr>
          <p:spPr>
            <a:xfrm>
              <a:off x="4915795" y="1842533"/>
              <a:ext cx="163434" cy="145111"/>
            </a:xfrm>
            <a:custGeom>
              <a:avLst/>
              <a:gdLst/>
              <a:ahLst/>
              <a:cxnLst/>
              <a:rect l="l" t="t" r="r" b="b"/>
              <a:pathLst>
                <a:path w="6128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3" y="3444"/>
                    <a:pt x="3075" y="5441"/>
                    <a:pt x="5172" y="5441"/>
                  </a:cubicBezTo>
                  <a:cubicBezTo>
                    <a:pt x="5390" y="5441"/>
                    <a:pt x="5606" y="5419"/>
                    <a:pt x="5818" y="5372"/>
                  </a:cubicBezTo>
                  <a:lnTo>
                    <a:pt x="6128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72"/>
            <p:cNvSpPr/>
            <p:nvPr/>
          </p:nvSpPr>
          <p:spPr>
            <a:xfrm>
              <a:off x="4649921" y="2254026"/>
              <a:ext cx="647148" cy="449256"/>
            </a:xfrm>
            <a:custGeom>
              <a:avLst/>
              <a:gdLst/>
              <a:ahLst/>
              <a:cxnLst/>
              <a:rect l="l" t="t" r="r" b="b"/>
              <a:pathLst>
                <a:path w="24265" h="16845" extrusionOk="0">
                  <a:moveTo>
                    <a:pt x="6566" y="0"/>
                  </a:moveTo>
                  <a:lnTo>
                    <a:pt x="0" y="1010"/>
                  </a:lnTo>
                  <a:lnTo>
                    <a:pt x="1912" y="14028"/>
                  </a:lnTo>
                  <a:cubicBezTo>
                    <a:pt x="2166" y="15670"/>
                    <a:pt x="3579" y="16844"/>
                    <a:pt x="5190" y="16844"/>
                  </a:cubicBezTo>
                  <a:cubicBezTo>
                    <a:pt x="5242" y="16844"/>
                    <a:pt x="5294" y="16843"/>
                    <a:pt x="5346" y="16841"/>
                  </a:cubicBezTo>
                  <a:cubicBezTo>
                    <a:pt x="5368" y="16841"/>
                    <a:pt x="5390" y="16841"/>
                    <a:pt x="5412" y="16841"/>
                  </a:cubicBezTo>
                  <a:cubicBezTo>
                    <a:pt x="5761" y="16841"/>
                    <a:pt x="6116" y="16788"/>
                    <a:pt x="6465" y="16671"/>
                  </a:cubicBezTo>
                  <a:lnTo>
                    <a:pt x="19937" y="11236"/>
                  </a:lnTo>
                  <a:cubicBezTo>
                    <a:pt x="20465" y="11412"/>
                    <a:pt x="21279" y="11640"/>
                    <a:pt x="21948" y="11640"/>
                  </a:cubicBezTo>
                  <a:cubicBezTo>
                    <a:pt x="22174" y="11640"/>
                    <a:pt x="22383" y="11614"/>
                    <a:pt x="22560" y="11552"/>
                  </a:cubicBezTo>
                  <a:lnTo>
                    <a:pt x="22620" y="12326"/>
                  </a:lnTo>
                  <a:cubicBezTo>
                    <a:pt x="22620" y="12326"/>
                    <a:pt x="24265" y="12003"/>
                    <a:pt x="24200" y="11034"/>
                  </a:cubicBezTo>
                  <a:cubicBezTo>
                    <a:pt x="24135" y="10069"/>
                    <a:pt x="24166" y="7533"/>
                    <a:pt x="23811" y="7183"/>
                  </a:cubicBezTo>
                  <a:cubicBezTo>
                    <a:pt x="23513" y="6891"/>
                    <a:pt x="23379" y="5602"/>
                    <a:pt x="21731" y="5602"/>
                  </a:cubicBezTo>
                  <a:cubicBezTo>
                    <a:pt x="21409" y="5602"/>
                    <a:pt x="21029" y="5651"/>
                    <a:pt x="20579" y="5767"/>
                  </a:cubicBezTo>
                  <a:cubicBezTo>
                    <a:pt x="19266" y="6103"/>
                    <a:pt x="17936" y="6644"/>
                    <a:pt x="17044" y="7038"/>
                  </a:cubicBezTo>
                  <a:lnTo>
                    <a:pt x="7916" y="9179"/>
                  </a:lnTo>
                  <a:lnTo>
                    <a:pt x="6566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72"/>
            <p:cNvSpPr/>
            <p:nvPr/>
          </p:nvSpPr>
          <p:spPr>
            <a:xfrm>
              <a:off x="4871363" y="2444850"/>
              <a:ext cx="338122" cy="158020"/>
            </a:xfrm>
            <a:custGeom>
              <a:avLst/>
              <a:gdLst/>
              <a:ahLst/>
              <a:cxnLst/>
              <a:rect l="l" t="t" r="r" b="b"/>
              <a:pathLst>
                <a:path w="12678" h="5925" extrusionOk="0">
                  <a:moveTo>
                    <a:pt x="8247" y="1"/>
                  </a:moveTo>
                  <a:lnTo>
                    <a:pt x="1" y="1936"/>
                  </a:lnTo>
                  <a:lnTo>
                    <a:pt x="1" y="1941"/>
                  </a:lnTo>
                  <a:cubicBezTo>
                    <a:pt x="1" y="1941"/>
                    <a:pt x="4" y="1941"/>
                    <a:pt x="11" y="1941"/>
                  </a:cubicBezTo>
                  <a:cubicBezTo>
                    <a:pt x="250" y="1941"/>
                    <a:pt x="4838" y="1993"/>
                    <a:pt x="7072" y="5924"/>
                  </a:cubicBezTo>
                  <a:lnTo>
                    <a:pt x="12678" y="3662"/>
                  </a:lnTo>
                  <a:lnTo>
                    <a:pt x="12614" y="3200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72"/>
            <p:cNvSpPr/>
            <p:nvPr/>
          </p:nvSpPr>
          <p:spPr>
            <a:xfrm>
              <a:off x="4649921" y="2254106"/>
              <a:ext cx="208133" cy="308145"/>
            </a:xfrm>
            <a:custGeom>
              <a:avLst/>
              <a:gdLst/>
              <a:ahLst/>
              <a:cxnLst/>
              <a:rect l="l" t="t" r="r" b="b"/>
              <a:pathLst>
                <a:path w="7804" h="11554" extrusionOk="0">
                  <a:moveTo>
                    <a:pt x="6566" y="0"/>
                  </a:moveTo>
                  <a:lnTo>
                    <a:pt x="0" y="1010"/>
                  </a:lnTo>
                  <a:lnTo>
                    <a:pt x="1548" y="11553"/>
                  </a:lnTo>
                  <a:cubicBezTo>
                    <a:pt x="1548" y="11553"/>
                    <a:pt x="1925" y="10165"/>
                    <a:pt x="4258" y="9258"/>
                  </a:cubicBezTo>
                  <a:cubicBezTo>
                    <a:pt x="6266" y="8475"/>
                    <a:pt x="7446" y="8421"/>
                    <a:pt x="7734" y="8421"/>
                  </a:cubicBezTo>
                  <a:cubicBezTo>
                    <a:pt x="7780" y="8421"/>
                    <a:pt x="7803" y="8423"/>
                    <a:pt x="7803" y="8423"/>
                  </a:cubicBezTo>
                  <a:lnTo>
                    <a:pt x="6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72"/>
            <p:cNvSpPr/>
            <p:nvPr/>
          </p:nvSpPr>
          <p:spPr>
            <a:xfrm>
              <a:off x="4589620" y="2032664"/>
              <a:ext cx="287449" cy="484674"/>
            </a:xfrm>
            <a:custGeom>
              <a:avLst/>
              <a:gdLst/>
              <a:ahLst/>
              <a:cxnLst/>
              <a:rect l="l" t="t" r="r" b="b"/>
              <a:pathLst>
                <a:path w="10778" h="18173" extrusionOk="0">
                  <a:moveTo>
                    <a:pt x="4736" y="1"/>
                  </a:moveTo>
                  <a:cubicBezTo>
                    <a:pt x="4466" y="1"/>
                    <a:pt x="4191" y="26"/>
                    <a:pt x="3916" y="78"/>
                  </a:cubicBezTo>
                  <a:cubicBezTo>
                    <a:pt x="1553" y="529"/>
                    <a:pt x="0" y="2810"/>
                    <a:pt x="451" y="5176"/>
                  </a:cubicBezTo>
                  <a:lnTo>
                    <a:pt x="2258" y="18173"/>
                  </a:lnTo>
                  <a:lnTo>
                    <a:pt x="10778" y="15604"/>
                  </a:lnTo>
                  <a:lnTo>
                    <a:pt x="9013" y="3547"/>
                  </a:lnTo>
                  <a:cubicBezTo>
                    <a:pt x="8615" y="1457"/>
                    <a:pt x="6788" y="1"/>
                    <a:pt x="4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72"/>
            <p:cNvSpPr/>
            <p:nvPr/>
          </p:nvSpPr>
          <p:spPr>
            <a:xfrm>
              <a:off x="4812209" y="2271574"/>
              <a:ext cx="68729" cy="180743"/>
            </a:xfrm>
            <a:custGeom>
              <a:avLst/>
              <a:gdLst/>
              <a:ahLst/>
              <a:cxnLst/>
              <a:rect l="l" t="t" r="r" b="b"/>
              <a:pathLst>
                <a:path w="2577" h="6777" extrusionOk="0">
                  <a:moveTo>
                    <a:pt x="146" y="1"/>
                  </a:moveTo>
                  <a:cubicBezTo>
                    <a:pt x="131" y="1"/>
                    <a:pt x="116" y="3"/>
                    <a:pt x="102" y="9"/>
                  </a:cubicBezTo>
                  <a:cubicBezTo>
                    <a:pt x="36" y="32"/>
                    <a:pt x="1" y="105"/>
                    <a:pt x="24" y="173"/>
                  </a:cubicBezTo>
                  <a:lnTo>
                    <a:pt x="2310" y="6691"/>
                  </a:lnTo>
                  <a:cubicBezTo>
                    <a:pt x="2328" y="6744"/>
                    <a:pt x="2378" y="6777"/>
                    <a:pt x="2432" y="6777"/>
                  </a:cubicBezTo>
                  <a:cubicBezTo>
                    <a:pt x="2446" y="6777"/>
                    <a:pt x="2461" y="6774"/>
                    <a:pt x="2475" y="6769"/>
                  </a:cubicBezTo>
                  <a:cubicBezTo>
                    <a:pt x="2541" y="6747"/>
                    <a:pt x="2576" y="6674"/>
                    <a:pt x="2553" y="6605"/>
                  </a:cubicBezTo>
                  <a:lnTo>
                    <a:pt x="267" y="88"/>
                  </a:lnTo>
                  <a:cubicBezTo>
                    <a:pt x="249" y="35"/>
                    <a:pt x="198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72"/>
            <p:cNvSpPr/>
            <p:nvPr/>
          </p:nvSpPr>
          <p:spPr>
            <a:xfrm>
              <a:off x="4810635" y="1721637"/>
              <a:ext cx="95052" cy="99132"/>
            </a:xfrm>
            <a:custGeom>
              <a:avLst/>
              <a:gdLst/>
              <a:ahLst/>
              <a:cxnLst/>
              <a:rect l="l" t="t" r="r" b="b"/>
              <a:pathLst>
                <a:path w="3564" h="3717" extrusionOk="0">
                  <a:moveTo>
                    <a:pt x="1544" y="1"/>
                  </a:moveTo>
                  <a:cubicBezTo>
                    <a:pt x="1398" y="1"/>
                    <a:pt x="1253" y="26"/>
                    <a:pt x="1112" y="79"/>
                  </a:cubicBezTo>
                  <a:cubicBezTo>
                    <a:pt x="333" y="372"/>
                    <a:pt x="1" y="1406"/>
                    <a:pt x="370" y="2388"/>
                  </a:cubicBezTo>
                  <a:cubicBezTo>
                    <a:pt x="674" y="3195"/>
                    <a:pt x="1354" y="3716"/>
                    <a:pt x="2019" y="3716"/>
                  </a:cubicBezTo>
                  <a:cubicBezTo>
                    <a:pt x="2165" y="3716"/>
                    <a:pt x="2310" y="3691"/>
                    <a:pt x="2451" y="3638"/>
                  </a:cubicBezTo>
                  <a:cubicBezTo>
                    <a:pt x="3230" y="3345"/>
                    <a:pt x="3564" y="2311"/>
                    <a:pt x="3193" y="1329"/>
                  </a:cubicBezTo>
                  <a:cubicBezTo>
                    <a:pt x="2889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72"/>
            <p:cNvSpPr/>
            <p:nvPr/>
          </p:nvSpPr>
          <p:spPr>
            <a:xfrm>
              <a:off x="5071575" y="1722331"/>
              <a:ext cx="95052" cy="99079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3" y="3344"/>
                    <a:pt x="1112" y="3637"/>
                  </a:cubicBezTo>
                  <a:cubicBezTo>
                    <a:pt x="1253" y="3690"/>
                    <a:pt x="1398" y="3715"/>
                    <a:pt x="1544" y="3715"/>
                  </a:cubicBezTo>
                  <a:cubicBezTo>
                    <a:pt x="2209" y="3715"/>
                    <a:pt x="2891" y="3194"/>
                    <a:pt x="3193" y="2388"/>
                  </a:cubicBezTo>
                  <a:cubicBezTo>
                    <a:pt x="3563" y="1404"/>
                    <a:pt x="3232" y="372"/>
                    <a:pt x="2452" y="78"/>
                  </a:cubicBezTo>
                  <a:cubicBezTo>
                    <a:pt x="2312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72"/>
            <p:cNvSpPr/>
            <p:nvPr/>
          </p:nvSpPr>
          <p:spPr>
            <a:xfrm>
              <a:off x="4831331" y="1495475"/>
              <a:ext cx="357565" cy="296277"/>
            </a:xfrm>
            <a:custGeom>
              <a:avLst/>
              <a:gdLst/>
              <a:ahLst/>
              <a:cxnLst/>
              <a:rect l="l" t="t" r="r" b="b"/>
              <a:pathLst>
                <a:path w="13407" h="11109" extrusionOk="0">
                  <a:moveTo>
                    <a:pt x="7078" y="0"/>
                  </a:moveTo>
                  <a:cubicBezTo>
                    <a:pt x="6374" y="0"/>
                    <a:pt x="5681" y="76"/>
                    <a:pt x="5042" y="194"/>
                  </a:cubicBezTo>
                  <a:cubicBezTo>
                    <a:pt x="3770" y="428"/>
                    <a:pt x="3081" y="1252"/>
                    <a:pt x="2730" y="1884"/>
                  </a:cubicBezTo>
                  <a:cubicBezTo>
                    <a:pt x="2647" y="1302"/>
                    <a:pt x="2403" y="816"/>
                    <a:pt x="2403" y="816"/>
                  </a:cubicBezTo>
                  <a:cubicBezTo>
                    <a:pt x="2180" y="871"/>
                    <a:pt x="1718" y="1112"/>
                    <a:pt x="1665" y="1488"/>
                  </a:cubicBezTo>
                  <a:cubicBezTo>
                    <a:pt x="1625" y="1765"/>
                    <a:pt x="1665" y="2177"/>
                    <a:pt x="1665" y="2177"/>
                  </a:cubicBezTo>
                  <a:cubicBezTo>
                    <a:pt x="1665" y="2177"/>
                    <a:pt x="1425" y="2048"/>
                    <a:pt x="1116" y="2048"/>
                  </a:cubicBezTo>
                  <a:cubicBezTo>
                    <a:pt x="1005" y="2048"/>
                    <a:pt x="885" y="2065"/>
                    <a:pt x="764" y="2110"/>
                  </a:cubicBezTo>
                  <a:cubicBezTo>
                    <a:pt x="529" y="2199"/>
                    <a:pt x="229" y="2339"/>
                    <a:pt x="326" y="2602"/>
                  </a:cubicBezTo>
                  <a:cubicBezTo>
                    <a:pt x="326" y="2602"/>
                    <a:pt x="1280" y="3037"/>
                    <a:pt x="1356" y="3058"/>
                  </a:cubicBezTo>
                  <a:cubicBezTo>
                    <a:pt x="755" y="3519"/>
                    <a:pt x="462" y="4308"/>
                    <a:pt x="321" y="5159"/>
                  </a:cubicBezTo>
                  <a:cubicBezTo>
                    <a:pt x="0" y="7077"/>
                    <a:pt x="1081" y="8921"/>
                    <a:pt x="1081" y="9854"/>
                  </a:cubicBezTo>
                  <a:cubicBezTo>
                    <a:pt x="1081" y="10790"/>
                    <a:pt x="1868" y="11109"/>
                    <a:pt x="1868" y="11109"/>
                  </a:cubicBezTo>
                  <a:lnTo>
                    <a:pt x="10553" y="11109"/>
                  </a:lnTo>
                  <a:cubicBezTo>
                    <a:pt x="11463" y="11059"/>
                    <a:pt x="11806" y="10445"/>
                    <a:pt x="11882" y="9854"/>
                  </a:cubicBezTo>
                  <a:cubicBezTo>
                    <a:pt x="11955" y="9265"/>
                    <a:pt x="12570" y="7372"/>
                    <a:pt x="12742" y="6436"/>
                  </a:cubicBezTo>
                  <a:cubicBezTo>
                    <a:pt x="12913" y="5502"/>
                    <a:pt x="12154" y="4989"/>
                    <a:pt x="12154" y="4989"/>
                  </a:cubicBezTo>
                  <a:lnTo>
                    <a:pt x="12154" y="4989"/>
                  </a:lnTo>
                  <a:lnTo>
                    <a:pt x="13407" y="5555"/>
                  </a:lnTo>
                  <a:cubicBezTo>
                    <a:pt x="13407" y="5555"/>
                    <a:pt x="13328" y="3514"/>
                    <a:pt x="11632" y="1694"/>
                  </a:cubicBezTo>
                  <a:cubicBezTo>
                    <a:pt x="10441" y="418"/>
                    <a:pt x="8732" y="0"/>
                    <a:pt x="7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72"/>
            <p:cNvSpPr/>
            <p:nvPr/>
          </p:nvSpPr>
          <p:spPr>
            <a:xfrm>
              <a:off x="4875790" y="1619171"/>
              <a:ext cx="265820" cy="318867"/>
            </a:xfrm>
            <a:custGeom>
              <a:avLst/>
              <a:gdLst/>
              <a:ahLst/>
              <a:cxnLst/>
              <a:rect l="l" t="t" r="r" b="b"/>
              <a:pathLst>
                <a:path w="9967" h="11956" extrusionOk="0">
                  <a:moveTo>
                    <a:pt x="1943" y="1"/>
                  </a:moveTo>
                  <a:cubicBezTo>
                    <a:pt x="1933" y="2561"/>
                    <a:pt x="986" y="4089"/>
                    <a:pt x="417" y="4776"/>
                  </a:cubicBezTo>
                  <a:cubicBezTo>
                    <a:pt x="141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3" y="11955"/>
                    <a:pt x="4983" y="11955"/>
                  </a:cubicBezTo>
                  <a:cubicBezTo>
                    <a:pt x="7724" y="11955"/>
                    <a:pt x="9966" y="9713"/>
                    <a:pt x="9966" y="6973"/>
                  </a:cubicBezTo>
                  <a:lnTo>
                    <a:pt x="9966" y="3227"/>
                  </a:lnTo>
                  <a:cubicBezTo>
                    <a:pt x="9253" y="1841"/>
                    <a:pt x="7950" y="2046"/>
                    <a:pt x="5786" y="1630"/>
                  </a:cubicBezTo>
                  <a:cubicBezTo>
                    <a:pt x="3731" y="1232"/>
                    <a:pt x="1943" y="1"/>
                    <a:pt x="1943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72"/>
            <p:cNvSpPr/>
            <p:nvPr/>
          </p:nvSpPr>
          <p:spPr>
            <a:xfrm>
              <a:off x="5025969" y="1741293"/>
              <a:ext cx="31497" cy="74809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0" y="1220"/>
                    <a:pt x="0" y="1993"/>
                  </a:cubicBezTo>
                  <a:cubicBezTo>
                    <a:pt x="0" y="2767"/>
                    <a:pt x="265" y="2804"/>
                    <a:pt x="590" y="2804"/>
                  </a:cubicBezTo>
                  <a:cubicBezTo>
                    <a:pt x="914" y="2804"/>
                    <a:pt x="1180" y="2767"/>
                    <a:pt x="1180" y="1993"/>
                  </a:cubicBezTo>
                  <a:cubicBezTo>
                    <a:pt x="1180" y="1220"/>
                    <a:pt x="914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72"/>
            <p:cNvSpPr/>
            <p:nvPr/>
          </p:nvSpPr>
          <p:spPr>
            <a:xfrm>
              <a:off x="4942279" y="1694781"/>
              <a:ext cx="59154" cy="19442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2" y="210"/>
                    <a:pt x="82" y="388"/>
                  </a:cubicBezTo>
                  <a:cubicBezTo>
                    <a:pt x="3" y="462"/>
                    <a:pt x="1" y="587"/>
                    <a:pt x="73" y="665"/>
                  </a:cubicBezTo>
                  <a:cubicBezTo>
                    <a:pt x="112" y="707"/>
                    <a:pt x="165" y="728"/>
                    <a:pt x="218" y="728"/>
                  </a:cubicBezTo>
                  <a:cubicBezTo>
                    <a:pt x="266" y="728"/>
                    <a:pt x="313" y="711"/>
                    <a:pt x="351" y="677"/>
                  </a:cubicBezTo>
                  <a:cubicBezTo>
                    <a:pt x="370" y="659"/>
                    <a:pt x="665" y="394"/>
                    <a:pt x="1098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1" y="715"/>
                    <a:pt x="1954" y="728"/>
                    <a:pt x="1996" y="728"/>
                  </a:cubicBezTo>
                  <a:cubicBezTo>
                    <a:pt x="2054" y="728"/>
                    <a:pt x="2111" y="701"/>
                    <a:pt x="2152" y="651"/>
                  </a:cubicBezTo>
                  <a:cubicBezTo>
                    <a:pt x="2217" y="565"/>
                    <a:pt x="2202" y="442"/>
                    <a:pt x="2116" y="376"/>
                  </a:cubicBezTo>
                  <a:cubicBezTo>
                    <a:pt x="1758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72"/>
            <p:cNvSpPr/>
            <p:nvPr/>
          </p:nvSpPr>
          <p:spPr>
            <a:xfrm>
              <a:off x="5062267" y="1715610"/>
              <a:ext cx="54060" cy="15549"/>
            </a:xfrm>
            <a:custGeom>
              <a:avLst/>
              <a:gdLst/>
              <a:ahLst/>
              <a:cxnLst/>
              <a:rect l="l" t="t" r="r" b="b"/>
              <a:pathLst>
                <a:path w="2027" h="583" extrusionOk="0">
                  <a:moveTo>
                    <a:pt x="1801" y="0"/>
                  </a:moveTo>
                  <a:cubicBezTo>
                    <a:pt x="1771" y="0"/>
                    <a:pt x="1742" y="6"/>
                    <a:pt x="1714" y="20"/>
                  </a:cubicBezTo>
                  <a:cubicBezTo>
                    <a:pt x="1489" y="133"/>
                    <a:pt x="1228" y="189"/>
                    <a:pt x="926" y="189"/>
                  </a:cubicBezTo>
                  <a:cubicBezTo>
                    <a:pt x="722" y="189"/>
                    <a:pt x="500" y="164"/>
                    <a:pt x="257" y="113"/>
                  </a:cubicBezTo>
                  <a:cubicBezTo>
                    <a:pt x="243" y="110"/>
                    <a:pt x="230" y="109"/>
                    <a:pt x="216" y="109"/>
                  </a:cubicBezTo>
                  <a:cubicBezTo>
                    <a:pt x="125" y="109"/>
                    <a:pt x="42" y="174"/>
                    <a:pt x="24" y="266"/>
                  </a:cubicBezTo>
                  <a:cubicBezTo>
                    <a:pt x="1" y="370"/>
                    <a:pt x="71" y="476"/>
                    <a:pt x="177" y="498"/>
                  </a:cubicBezTo>
                  <a:cubicBezTo>
                    <a:pt x="444" y="554"/>
                    <a:pt x="693" y="582"/>
                    <a:pt x="923" y="582"/>
                  </a:cubicBezTo>
                  <a:cubicBezTo>
                    <a:pt x="1288" y="582"/>
                    <a:pt x="1608" y="512"/>
                    <a:pt x="1890" y="373"/>
                  </a:cubicBezTo>
                  <a:cubicBezTo>
                    <a:pt x="1987" y="323"/>
                    <a:pt x="2026" y="205"/>
                    <a:pt x="1979" y="109"/>
                  </a:cubicBezTo>
                  <a:cubicBezTo>
                    <a:pt x="1943" y="40"/>
                    <a:pt x="1873" y="0"/>
                    <a:pt x="1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72"/>
            <p:cNvSpPr/>
            <p:nvPr/>
          </p:nvSpPr>
          <p:spPr>
            <a:xfrm>
              <a:off x="4963748" y="1824424"/>
              <a:ext cx="85904" cy="54807"/>
            </a:xfrm>
            <a:custGeom>
              <a:avLst/>
              <a:gdLst/>
              <a:ahLst/>
              <a:cxnLst/>
              <a:rect l="l" t="t" r="r" b="b"/>
              <a:pathLst>
                <a:path w="3221" h="2055" extrusionOk="0">
                  <a:moveTo>
                    <a:pt x="2172" y="0"/>
                  </a:moveTo>
                  <a:cubicBezTo>
                    <a:pt x="2169" y="0"/>
                    <a:pt x="2166" y="0"/>
                    <a:pt x="2163" y="0"/>
                  </a:cubicBezTo>
                  <a:cubicBezTo>
                    <a:pt x="1803" y="9"/>
                    <a:pt x="1088" y="109"/>
                    <a:pt x="633" y="708"/>
                  </a:cubicBezTo>
                  <a:cubicBezTo>
                    <a:pt x="1" y="1536"/>
                    <a:pt x="58" y="1901"/>
                    <a:pt x="58" y="1901"/>
                  </a:cubicBezTo>
                  <a:cubicBezTo>
                    <a:pt x="58" y="1901"/>
                    <a:pt x="665" y="1802"/>
                    <a:pt x="1296" y="1802"/>
                  </a:cubicBezTo>
                  <a:cubicBezTo>
                    <a:pt x="1770" y="1802"/>
                    <a:pt x="2257" y="1858"/>
                    <a:pt x="2509" y="2054"/>
                  </a:cubicBezTo>
                  <a:cubicBezTo>
                    <a:pt x="2508" y="2053"/>
                    <a:pt x="3220" y="1372"/>
                    <a:pt x="2499" y="179"/>
                  </a:cubicBezTo>
                  <a:cubicBezTo>
                    <a:pt x="2431" y="66"/>
                    <a:pt x="2304" y="0"/>
                    <a:pt x="2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72"/>
            <p:cNvSpPr/>
            <p:nvPr/>
          </p:nvSpPr>
          <p:spPr>
            <a:xfrm>
              <a:off x="4963802" y="1838692"/>
              <a:ext cx="59927" cy="37018"/>
            </a:xfrm>
            <a:custGeom>
              <a:avLst/>
              <a:gdLst/>
              <a:ahLst/>
              <a:cxnLst/>
              <a:rect l="l" t="t" r="r" b="b"/>
              <a:pathLst>
                <a:path w="2247" h="1388" extrusionOk="0">
                  <a:moveTo>
                    <a:pt x="787" y="0"/>
                  </a:moveTo>
                  <a:cubicBezTo>
                    <a:pt x="732" y="53"/>
                    <a:pt x="679" y="109"/>
                    <a:pt x="631" y="173"/>
                  </a:cubicBezTo>
                  <a:cubicBezTo>
                    <a:pt x="0" y="1001"/>
                    <a:pt x="57" y="1366"/>
                    <a:pt x="57" y="1366"/>
                  </a:cubicBezTo>
                  <a:cubicBezTo>
                    <a:pt x="57" y="1366"/>
                    <a:pt x="661" y="1267"/>
                    <a:pt x="1290" y="1267"/>
                  </a:cubicBezTo>
                  <a:cubicBezTo>
                    <a:pt x="1633" y="1267"/>
                    <a:pt x="1983" y="1297"/>
                    <a:pt x="2247" y="1388"/>
                  </a:cubicBezTo>
                  <a:cubicBezTo>
                    <a:pt x="2050" y="647"/>
                    <a:pt x="1297" y="215"/>
                    <a:pt x="787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72"/>
            <p:cNvSpPr/>
            <p:nvPr/>
          </p:nvSpPr>
          <p:spPr>
            <a:xfrm>
              <a:off x="4871363" y="2409432"/>
              <a:ext cx="578579" cy="253365"/>
            </a:xfrm>
            <a:custGeom>
              <a:avLst/>
              <a:gdLst/>
              <a:ahLst/>
              <a:cxnLst/>
              <a:rect l="l" t="t" r="r" b="b"/>
              <a:pathLst>
                <a:path w="21694" h="9500" extrusionOk="0">
                  <a:moveTo>
                    <a:pt x="5302" y="0"/>
                  </a:moveTo>
                  <a:cubicBezTo>
                    <a:pt x="3587" y="0"/>
                    <a:pt x="1850" y="633"/>
                    <a:pt x="201" y="2234"/>
                  </a:cubicBezTo>
                  <a:lnTo>
                    <a:pt x="1" y="3269"/>
                  </a:lnTo>
                  <a:cubicBezTo>
                    <a:pt x="1" y="3269"/>
                    <a:pt x="464" y="3202"/>
                    <a:pt x="1203" y="3202"/>
                  </a:cubicBezTo>
                  <a:cubicBezTo>
                    <a:pt x="2501" y="3202"/>
                    <a:pt x="4649" y="3410"/>
                    <a:pt x="6628" y="4561"/>
                  </a:cubicBezTo>
                  <a:cubicBezTo>
                    <a:pt x="11744" y="7534"/>
                    <a:pt x="16718" y="9269"/>
                    <a:pt x="16718" y="9269"/>
                  </a:cubicBezTo>
                  <a:cubicBezTo>
                    <a:pt x="17116" y="9425"/>
                    <a:pt x="17526" y="9499"/>
                    <a:pt x="17930" y="9499"/>
                  </a:cubicBezTo>
                  <a:cubicBezTo>
                    <a:pt x="19256" y="9499"/>
                    <a:pt x="20509" y="8699"/>
                    <a:pt x="21023" y="7390"/>
                  </a:cubicBezTo>
                  <a:cubicBezTo>
                    <a:pt x="21694" y="5682"/>
                    <a:pt x="20851" y="3753"/>
                    <a:pt x="19144" y="3085"/>
                  </a:cubicBezTo>
                  <a:lnTo>
                    <a:pt x="7085" y="217"/>
                  </a:lnTo>
                  <a:cubicBezTo>
                    <a:pt x="6496" y="78"/>
                    <a:pt x="5900" y="0"/>
                    <a:pt x="5302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72"/>
            <p:cNvSpPr/>
            <p:nvPr/>
          </p:nvSpPr>
          <p:spPr>
            <a:xfrm>
              <a:off x="5079236" y="1722638"/>
              <a:ext cx="20138" cy="28788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72"/>
            <p:cNvSpPr/>
            <p:nvPr/>
          </p:nvSpPr>
          <p:spPr>
            <a:xfrm>
              <a:off x="4963435" y="1722638"/>
              <a:ext cx="20138" cy="28788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40" name="Google Shape;1640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861650" y="1146000"/>
                <a:ext cx="5420700" cy="2232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3200" dirty="0"/>
                  <a:t>Câte soluții reale are ecuația</a:t>
                </a:r>
                <a:br>
                  <a:rPr lang="ro-RO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RO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ro-RO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o-RO" sz="32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br>
                  <a:rPr lang="en" sz="3200" b="1" dirty="0"/>
                </a:br>
                <a:endParaRPr sz="3200" b="1" dirty="0"/>
              </a:p>
            </p:txBody>
          </p:sp>
        </mc:Choice>
        <mc:Fallback xmlns="">
          <p:sp>
            <p:nvSpPr>
              <p:cNvPr id="1640" name="Google Shape;1640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1650" y="1146000"/>
                <a:ext cx="5420700" cy="2232900"/>
              </a:xfrm>
              <a:prstGeom prst="rect">
                <a:avLst/>
              </a:prstGeom>
              <a:blipFill>
                <a:blip r:embed="rId3"/>
                <a:stretch>
                  <a:fillRect r="-157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2" name="Google Shape;1642;p42"/>
          <p:cNvSpPr txBox="1">
            <a:spLocks noGrp="1"/>
          </p:cNvSpPr>
          <p:nvPr>
            <p:ph type="subTitle" idx="1"/>
          </p:nvPr>
        </p:nvSpPr>
        <p:spPr>
          <a:xfrm>
            <a:off x="7398423" y="4366621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Răspuns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26" name="Google Shape;1726;p42"/>
          <p:cNvGrpSpPr/>
          <p:nvPr/>
        </p:nvGrpSpPr>
        <p:grpSpPr>
          <a:xfrm>
            <a:off x="7682450" y="1228850"/>
            <a:ext cx="373125" cy="345125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734;p43">
            <a:extLst>
              <a:ext uri="{FF2B5EF4-FFF2-40B4-BE49-F238E27FC236}">
                <a16:creationId xmlns:a16="http://schemas.microsoft.com/office/drawing/2014/main" id="{AC379F43-D0C8-40BF-98F9-1A3DED728178}"/>
              </a:ext>
            </a:extLst>
          </p:cNvPr>
          <p:cNvSpPr txBox="1">
            <a:spLocks/>
          </p:cNvSpPr>
          <p:nvPr/>
        </p:nvSpPr>
        <p:spPr>
          <a:xfrm>
            <a:off x="-863544" y="440677"/>
            <a:ext cx="4800733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000" b="1" dirty="0">
                <a:solidFill>
                  <a:schemeClr val="lt1"/>
                </a:solidFill>
                <a:latin typeface="Bahiana" panose="020B0604020202020204" charset="0"/>
              </a:rPr>
              <a:t>ECUAȚII DE GRADUL II</a:t>
            </a:r>
            <a:endParaRPr lang="ro-RO" sz="3000" dirty="0">
              <a:latin typeface="Bahiana" panose="020B0604020202020204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B6008BCD-66D9-4193-8828-0D5844E2D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42" y="808029"/>
            <a:ext cx="835549" cy="740218"/>
          </a:xfrm>
          <a:prstGeom prst="rect">
            <a:avLst/>
          </a:prstGeom>
        </p:spPr>
      </p:pic>
      <p:pic>
        <p:nvPicPr>
          <p:cNvPr id="130" name="Imagine 129">
            <a:extLst>
              <a:ext uri="{FF2B5EF4-FFF2-40B4-BE49-F238E27FC236}">
                <a16:creationId xmlns:a16="http://schemas.microsoft.com/office/drawing/2014/main" id="{4B76FAAF-7404-4885-AEE3-0FA12A25B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807" y="427517"/>
            <a:ext cx="771772" cy="663545"/>
          </a:xfrm>
          <a:prstGeom prst="rect">
            <a:avLst/>
          </a:prstGeom>
        </p:spPr>
      </p:pic>
      <p:pic>
        <p:nvPicPr>
          <p:cNvPr id="9" name="Imagine 8">
            <a:hlinkClick r:id="rId7" action="ppaction://hlinksldjump"/>
            <a:extLst>
              <a:ext uri="{FF2B5EF4-FFF2-40B4-BE49-F238E27FC236}">
                <a16:creationId xmlns:a16="http://schemas.microsoft.com/office/drawing/2014/main" id="{59623E1D-7A95-47C7-991B-80C0C3CC71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07" r="2332"/>
          <a:stretch/>
        </p:blipFill>
        <p:spPr>
          <a:xfrm>
            <a:off x="312043" y="4234420"/>
            <a:ext cx="1053375" cy="636571"/>
          </a:xfrm>
          <a:prstGeom prst="rect">
            <a:avLst/>
          </a:prstGeom>
        </p:spPr>
      </p:pic>
      <p:grpSp>
        <p:nvGrpSpPr>
          <p:cNvPr id="132" name="Google Shape;2068;p45">
            <a:extLst>
              <a:ext uri="{FF2B5EF4-FFF2-40B4-BE49-F238E27FC236}">
                <a16:creationId xmlns:a16="http://schemas.microsoft.com/office/drawing/2014/main" id="{CF4E90F8-8C2C-4D9A-8780-53EE019B8808}"/>
              </a:ext>
            </a:extLst>
          </p:cNvPr>
          <p:cNvGrpSpPr/>
          <p:nvPr/>
        </p:nvGrpSpPr>
        <p:grpSpPr>
          <a:xfrm>
            <a:off x="8359276" y="4344387"/>
            <a:ext cx="331303" cy="416636"/>
            <a:chOff x="8088713" y="4178066"/>
            <a:chExt cx="331303" cy="416636"/>
          </a:xfrm>
        </p:grpSpPr>
        <p:sp>
          <p:nvSpPr>
            <p:cNvPr id="133" name="Google Shape;2069;p45">
              <a:extLst>
                <a:ext uri="{FF2B5EF4-FFF2-40B4-BE49-F238E27FC236}">
                  <a16:creationId xmlns:a16="http://schemas.microsoft.com/office/drawing/2014/main" id="{C2231626-459A-4A8B-B549-51B4C978634A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70;p45">
              <a:extLst>
                <a:ext uri="{FF2B5EF4-FFF2-40B4-BE49-F238E27FC236}">
                  <a16:creationId xmlns:a16="http://schemas.microsoft.com/office/drawing/2014/main" id="{69E3022A-110E-45C4-8890-AD814E680993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71;p45">
              <a:extLst>
                <a:ext uri="{FF2B5EF4-FFF2-40B4-BE49-F238E27FC236}">
                  <a16:creationId xmlns:a16="http://schemas.microsoft.com/office/drawing/2014/main" id="{E0015F62-E133-48EC-B630-17919248F63A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72;p45">
              <a:extLst>
                <a:ext uri="{FF2B5EF4-FFF2-40B4-BE49-F238E27FC236}">
                  <a16:creationId xmlns:a16="http://schemas.microsoft.com/office/drawing/2014/main" id="{294CD07A-738C-427D-AFF6-0BDC122502A9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73;p45">
              <a:extLst>
                <a:ext uri="{FF2B5EF4-FFF2-40B4-BE49-F238E27FC236}">
                  <a16:creationId xmlns:a16="http://schemas.microsoft.com/office/drawing/2014/main" id="{92F46F5D-3B8B-4638-BB3A-9E1A3321576C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74;p45">
              <a:extLst>
                <a:ext uri="{FF2B5EF4-FFF2-40B4-BE49-F238E27FC236}">
                  <a16:creationId xmlns:a16="http://schemas.microsoft.com/office/drawing/2014/main" id="{4E92B74E-6CE4-48FA-A886-7D21EB7DA41C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75;p45">
              <a:extLst>
                <a:ext uri="{FF2B5EF4-FFF2-40B4-BE49-F238E27FC236}">
                  <a16:creationId xmlns:a16="http://schemas.microsoft.com/office/drawing/2014/main" id="{3817CB3B-AC0B-4FDA-83B6-B1AF2E234866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76;p45">
              <a:extLst>
                <a:ext uri="{FF2B5EF4-FFF2-40B4-BE49-F238E27FC236}">
                  <a16:creationId xmlns:a16="http://schemas.microsoft.com/office/drawing/2014/main" id="{41F94409-9876-4141-9C8C-C6012E35ED07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77;p45">
              <a:extLst>
                <a:ext uri="{FF2B5EF4-FFF2-40B4-BE49-F238E27FC236}">
                  <a16:creationId xmlns:a16="http://schemas.microsoft.com/office/drawing/2014/main" id="{98D8D341-E092-4D4C-9B7C-9C8526E6E85F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78;p45">
              <a:extLst>
                <a:ext uri="{FF2B5EF4-FFF2-40B4-BE49-F238E27FC236}">
                  <a16:creationId xmlns:a16="http://schemas.microsoft.com/office/drawing/2014/main" id="{F1F867CE-5801-44CF-8B82-1357864A2541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79;p45">
              <a:extLst>
                <a:ext uri="{FF2B5EF4-FFF2-40B4-BE49-F238E27FC236}">
                  <a16:creationId xmlns:a16="http://schemas.microsoft.com/office/drawing/2014/main" id="{804B34B2-79A1-4E1A-806D-D57AD764BEBF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80;p45">
              <a:extLst>
                <a:ext uri="{FF2B5EF4-FFF2-40B4-BE49-F238E27FC236}">
                  <a16:creationId xmlns:a16="http://schemas.microsoft.com/office/drawing/2014/main" id="{3C0F23AC-D6D5-403F-AE7D-FE71D5A4E442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81;p45">
              <a:extLst>
                <a:ext uri="{FF2B5EF4-FFF2-40B4-BE49-F238E27FC236}">
                  <a16:creationId xmlns:a16="http://schemas.microsoft.com/office/drawing/2014/main" id="{391D6BBA-F2B7-4D68-8783-084532783A05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82;p45">
              <a:extLst>
                <a:ext uri="{FF2B5EF4-FFF2-40B4-BE49-F238E27FC236}">
                  <a16:creationId xmlns:a16="http://schemas.microsoft.com/office/drawing/2014/main" id="{4AA619FF-4F9A-4500-98AA-BFA59C5C46A7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83;p45">
              <a:extLst>
                <a:ext uri="{FF2B5EF4-FFF2-40B4-BE49-F238E27FC236}">
                  <a16:creationId xmlns:a16="http://schemas.microsoft.com/office/drawing/2014/main" id="{A0858A12-E604-47E4-A91F-8607AAAED06D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84;p45">
              <a:extLst>
                <a:ext uri="{FF2B5EF4-FFF2-40B4-BE49-F238E27FC236}">
                  <a16:creationId xmlns:a16="http://schemas.microsoft.com/office/drawing/2014/main" id="{76F9EA8D-9269-4B90-AC1E-407A2CEB58D8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85;p45">
              <a:extLst>
                <a:ext uri="{FF2B5EF4-FFF2-40B4-BE49-F238E27FC236}">
                  <a16:creationId xmlns:a16="http://schemas.microsoft.com/office/drawing/2014/main" id="{BD235D20-4F3A-4A7B-A1FA-DA6392D796B4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86;p45">
              <a:extLst>
                <a:ext uri="{FF2B5EF4-FFF2-40B4-BE49-F238E27FC236}">
                  <a16:creationId xmlns:a16="http://schemas.microsoft.com/office/drawing/2014/main" id="{A582FFD8-F2F7-4539-9FFE-456EC5357221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4" name="Google Shape;1944;p44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677950" y="2182725"/>
                <a:ext cx="3788100" cy="149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800" dirty="0"/>
                  <a:t>1 soluție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800" dirty="0"/>
                  <a:t>Deoarece </a:t>
                </a:r>
                <a14:m>
                  <m:oMath xmlns:m="http://schemas.openxmlformats.org/officeDocument/2006/math">
                    <m:r>
                      <a:rPr lang="ro-RO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o-R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944" name="Google Shape;1944;p4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77950" y="2182725"/>
                <a:ext cx="3788100" cy="1497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173573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4"/>
                </a:solidFill>
              </a:rPr>
              <a:t>Răspuns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1964" name="Google Shape;1964;p44"/>
          <p:cNvSpPr/>
          <p:nvPr/>
        </p:nvSpPr>
        <p:spPr>
          <a:xfrm>
            <a:off x="6691915" y="1874981"/>
            <a:ext cx="884400" cy="884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6" name="Google Shape;1966;p44"/>
          <p:cNvCxnSpPr>
            <a:cxnSpLocks/>
          </p:cNvCxnSpPr>
          <p:nvPr/>
        </p:nvCxnSpPr>
        <p:spPr>
          <a:xfrm rot="5400000">
            <a:off x="6419167" y="2532110"/>
            <a:ext cx="358200" cy="9927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81" name="Google Shape;1981;p44"/>
          <p:cNvGrpSpPr/>
          <p:nvPr/>
        </p:nvGrpSpPr>
        <p:grpSpPr>
          <a:xfrm>
            <a:off x="6859923" y="2025738"/>
            <a:ext cx="576225" cy="576275"/>
            <a:chOff x="7170538" y="1842938"/>
            <a:chExt cx="576225" cy="576275"/>
          </a:xfrm>
        </p:grpSpPr>
        <p:sp>
          <p:nvSpPr>
            <p:cNvPr id="1982" name="Google Shape;1982;p44"/>
            <p:cNvSpPr/>
            <p:nvPr/>
          </p:nvSpPr>
          <p:spPr>
            <a:xfrm>
              <a:off x="7179588" y="1852038"/>
              <a:ext cx="558075" cy="558075"/>
            </a:xfrm>
            <a:custGeom>
              <a:avLst/>
              <a:gdLst/>
              <a:ahLst/>
              <a:cxnLst/>
              <a:rect l="l" t="t" r="r" b="b"/>
              <a:pathLst>
                <a:path w="22323" h="22323" extrusionOk="0">
                  <a:moveTo>
                    <a:pt x="3882" y="0"/>
                  </a:moveTo>
                  <a:cubicBezTo>
                    <a:pt x="1737" y="0"/>
                    <a:pt x="1" y="1738"/>
                    <a:pt x="1" y="3881"/>
                  </a:cubicBezTo>
                  <a:lnTo>
                    <a:pt x="1" y="12618"/>
                  </a:lnTo>
                  <a:cubicBezTo>
                    <a:pt x="1" y="14763"/>
                    <a:pt x="1737" y="16499"/>
                    <a:pt x="3882" y="16499"/>
                  </a:cubicBezTo>
                  <a:lnTo>
                    <a:pt x="4367" y="16499"/>
                  </a:lnTo>
                  <a:lnTo>
                    <a:pt x="4367" y="19923"/>
                  </a:lnTo>
                  <a:cubicBezTo>
                    <a:pt x="4367" y="21247"/>
                    <a:pt x="5441" y="22323"/>
                    <a:pt x="6767" y="22323"/>
                  </a:cubicBezTo>
                  <a:cubicBezTo>
                    <a:pt x="7676" y="22323"/>
                    <a:pt x="8506" y="21808"/>
                    <a:pt x="8913" y="20996"/>
                  </a:cubicBezTo>
                  <a:lnTo>
                    <a:pt x="11161" y="16498"/>
                  </a:lnTo>
                  <a:lnTo>
                    <a:pt x="18441" y="16498"/>
                  </a:lnTo>
                  <a:cubicBezTo>
                    <a:pt x="20586" y="16498"/>
                    <a:pt x="22322" y="14760"/>
                    <a:pt x="22322" y="12617"/>
                  </a:cubicBezTo>
                  <a:lnTo>
                    <a:pt x="22322" y="3881"/>
                  </a:lnTo>
                  <a:cubicBezTo>
                    <a:pt x="22322" y="1738"/>
                    <a:pt x="20586" y="0"/>
                    <a:pt x="18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7179588" y="1852038"/>
              <a:ext cx="473150" cy="291175"/>
            </a:xfrm>
            <a:custGeom>
              <a:avLst/>
              <a:gdLst/>
              <a:ahLst/>
              <a:cxnLst/>
              <a:rect l="l" t="t" r="r" b="b"/>
              <a:pathLst>
                <a:path w="18926" h="11647" extrusionOk="0">
                  <a:moveTo>
                    <a:pt x="3882" y="0"/>
                  </a:moveTo>
                  <a:cubicBezTo>
                    <a:pt x="1737" y="0"/>
                    <a:pt x="1" y="1738"/>
                    <a:pt x="1" y="3881"/>
                  </a:cubicBezTo>
                  <a:lnTo>
                    <a:pt x="1" y="7765"/>
                  </a:lnTo>
                  <a:cubicBezTo>
                    <a:pt x="1" y="9910"/>
                    <a:pt x="1737" y="11646"/>
                    <a:pt x="3882" y="11646"/>
                  </a:cubicBezTo>
                  <a:lnTo>
                    <a:pt x="15043" y="11646"/>
                  </a:lnTo>
                  <a:cubicBezTo>
                    <a:pt x="17186" y="11646"/>
                    <a:pt x="18926" y="9907"/>
                    <a:pt x="18924" y="7764"/>
                  </a:cubicBezTo>
                  <a:lnTo>
                    <a:pt x="18924" y="3881"/>
                  </a:lnTo>
                  <a:cubicBezTo>
                    <a:pt x="18924" y="1738"/>
                    <a:pt x="17186" y="0"/>
                    <a:pt x="1504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7217788" y="1873263"/>
              <a:ext cx="480425" cy="485275"/>
            </a:xfrm>
            <a:custGeom>
              <a:avLst/>
              <a:gdLst/>
              <a:ahLst/>
              <a:cxnLst/>
              <a:rect l="l" t="t" r="r" b="b"/>
              <a:pathLst>
                <a:path w="19217" h="19411" extrusionOk="0">
                  <a:moveTo>
                    <a:pt x="9100" y="1"/>
                  </a:moveTo>
                  <a:cubicBezTo>
                    <a:pt x="8900" y="1"/>
                    <a:pt x="8736" y="164"/>
                    <a:pt x="8736" y="365"/>
                  </a:cubicBezTo>
                  <a:cubicBezTo>
                    <a:pt x="8736" y="565"/>
                    <a:pt x="8900" y="729"/>
                    <a:pt x="9100" y="729"/>
                  </a:cubicBezTo>
                  <a:lnTo>
                    <a:pt x="9148" y="729"/>
                  </a:lnTo>
                  <a:cubicBezTo>
                    <a:pt x="9349" y="729"/>
                    <a:pt x="9512" y="565"/>
                    <a:pt x="9512" y="365"/>
                  </a:cubicBezTo>
                  <a:cubicBezTo>
                    <a:pt x="9512" y="164"/>
                    <a:pt x="9349" y="1"/>
                    <a:pt x="9148" y="1"/>
                  </a:cubicBezTo>
                  <a:close/>
                  <a:moveTo>
                    <a:pt x="2306" y="1"/>
                  </a:moveTo>
                  <a:cubicBezTo>
                    <a:pt x="1035" y="1"/>
                    <a:pt x="1" y="1034"/>
                    <a:pt x="1" y="2306"/>
                  </a:cubicBezTo>
                  <a:lnTo>
                    <a:pt x="1" y="2789"/>
                  </a:lnTo>
                  <a:cubicBezTo>
                    <a:pt x="1" y="2990"/>
                    <a:pt x="164" y="3153"/>
                    <a:pt x="364" y="3153"/>
                  </a:cubicBezTo>
                  <a:cubicBezTo>
                    <a:pt x="565" y="3153"/>
                    <a:pt x="728" y="2990"/>
                    <a:pt x="728" y="2789"/>
                  </a:cubicBezTo>
                  <a:lnTo>
                    <a:pt x="728" y="2305"/>
                  </a:lnTo>
                  <a:cubicBezTo>
                    <a:pt x="728" y="1433"/>
                    <a:pt x="1436" y="727"/>
                    <a:pt x="2306" y="727"/>
                  </a:cubicBezTo>
                  <a:lnTo>
                    <a:pt x="7643" y="727"/>
                  </a:lnTo>
                  <a:cubicBezTo>
                    <a:pt x="7845" y="727"/>
                    <a:pt x="8009" y="564"/>
                    <a:pt x="8009" y="363"/>
                  </a:cubicBezTo>
                  <a:cubicBezTo>
                    <a:pt x="8009" y="162"/>
                    <a:pt x="7845" y="1"/>
                    <a:pt x="7643" y="1"/>
                  </a:cubicBezTo>
                  <a:close/>
                  <a:moveTo>
                    <a:pt x="18854" y="10189"/>
                  </a:moveTo>
                  <a:cubicBezTo>
                    <a:pt x="18654" y="10189"/>
                    <a:pt x="18491" y="10354"/>
                    <a:pt x="18491" y="10554"/>
                  </a:cubicBezTo>
                  <a:lnTo>
                    <a:pt x="18491" y="11039"/>
                  </a:lnTo>
                  <a:cubicBezTo>
                    <a:pt x="18491" y="11910"/>
                    <a:pt x="17783" y="12616"/>
                    <a:pt x="16913" y="12616"/>
                  </a:cubicBezTo>
                  <a:lnTo>
                    <a:pt x="11576" y="12616"/>
                  </a:lnTo>
                  <a:cubicBezTo>
                    <a:pt x="11374" y="12616"/>
                    <a:pt x="11210" y="12780"/>
                    <a:pt x="11210" y="12980"/>
                  </a:cubicBezTo>
                  <a:cubicBezTo>
                    <a:pt x="11210" y="13180"/>
                    <a:pt x="11374" y="13344"/>
                    <a:pt x="11576" y="13344"/>
                  </a:cubicBezTo>
                  <a:lnTo>
                    <a:pt x="16912" y="13344"/>
                  </a:lnTo>
                  <a:cubicBezTo>
                    <a:pt x="18184" y="13344"/>
                    <a:pt x="19217" y="12309"/>
                    <a:pt x="19217" y="11039"/>
                  </a:cubicBezTo>
                  <a:lnTo>
                    <a:pt x="19217" y="10554"/>
                  </a:lnTo>
                  <a:cubicBezTo>
                    <a:pt x="19217" y="10354"/>
                    <a:pt x="19053" y="10189"/>
                    <a:pt x="18854" y="10189"/>
                  </a:cubicBezTo>
                  <a:close/>
                  <a:moveTo>
                    <a:pt x="10071" y="12616"/>
                  </a:moveTo>
                  <a:cubicBezTo>
                    <a:pt x="9870" y="12616"/>
                    <a:pt x="9705" y="12780"/>
                    <a:pt x="9705" y="12980"/>
                  </a:cubicBezTo>
                  <a:cubicBezTo>
                    <a:pt x="9705" y="13182"/>
                    <a:pt x="9870" y="13345"/>
                    <a:pt x="10071" y="13345"/>
                  </a:cubicBezTo>
                  <a:lnTo>
                    <a:pt x="10119" y="13345"/>
                  </a:lnTo>
                  <a:cubicBezTo>
                    <a:pt x="10319" y="13345"/>
                    <a:pt x="10483" y="13182"/>
                    <a:pt x="10483" y="12980"/>
                  </a:cubicBezTo>
                  <a:cubicBezTo>
                    <a:pt x="10483" y="12780"/>
                    <a:pt x="10319" y="12616"/>
                    <a:pt x="10119" y="12616"/>
                  </a:cubicBezTo>
                  <a:close/>
                  <a:moveTo>
                    <a:pt x="4537" y="16500"/>
                  </a:moveTo>
                  <a:cubicBezTo>
                    <a:pt x="4336" y="16500"/>
                    <a:pt x="4173" y="16663"/>
                    <a:pt x="4173" y="16864"/>
                  </a:cubicBezTo>
                  <a:lnTo>
                    <a:pt x="4173" y="17833"/>
                  </a:lnTo>
                  <a:cubicBezTo>
                    <a:pt x="4173" y="18704"/>
                    <a:pt x="4879" y="19410"/>
                    <a:pt x="5750" y="19410"/>
                  </a:cubicBezTo>
                  <a:cubicBezTo>
                    <a:pt x="5951" y="19410"/>
                    <a:pt x="6114" y="19247"/>
                    <a:pt x="6114" y="19047"/>
                  </a:cubicBezTo>
                  <a:cubicBezTo>
                    <a:pt x="6114" y="18846"/>
                    <a:pt x="5952" y="18683"/>
                    <a:pt x="5750" y="18683"/>
                  </a:cubicBezTo>
                  <a:cubicBezTo>
                    <a:pt x="5281" y="18683"/>
                    <a:pt x="4901" y="18302"/>
                    <a:pt x="4901" y="17833"/>
                  </a:cubicBezTo>
                  <a:lnTo>
                    <a:pt x="4901" y="16864"/>
                  </a:lnTo>
                  <a:cubicBezTo>
                    <a:pt x="4901" y="16663"/>
                    <a:pt x="4737" y="16500"/>
                    <a:pt x="4537" y="16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7170538" y="1842938"/>
              <a:ext cx="576225" cy="576275"/>
            </a:xfrm>
            <a:custGeom>
              <a:avLst/>
              <a:gdLst/>
              <a:ahLst/>
              <a:cxnLst/>
              <a:rect l="l" t="t" r="r" b="b"/>
              <a:pathLst>
                <a:path w="23049" h="23051" extrusionOk="0">
                  <a:moveTo>
                    <a:pt x="10674" y="7157"/>
                  </a:moveTo>
                  <a:cubicBezTo>
                    <a:pt x="10943" y="7157"/>
                    <a:pt x="11159" y="7376"/>
                    <a:pt x="11159" y="7642"/>
                  </a:cubicBezTo>
                  <a:lnTo>
                    <a:pt x="11159" y="7762"/>
                  </a:lnTo>
                  <a:cubicBezTo>
                    <a:pt x="11159" y="8031"/>
                    <a:pt x="10940" y="8248"/>
                    <a:pt x="10674" y="8248"/>
                  </a:cubicBezTo>
                  <a:lnTo>
                    <a:pt x="8976" y="8248"/>
                  </a:lnTo>
                  <a:lnTo>
                    <a:pt x="8976" y="7157"/>
                  </a:lnTo>
                  <a:close/>
                  <a:moveTo>
                    <a:pt x="5224" y="6631"/>
                  </a:moveTo>
                  <a:cubicBezTo>
                    <a:pt x="5425" y="6631"/>
                    <a:pt x="5600" y="6765"/>
                    <a:pt x="5658" y="6964"/>
                  </a:cubicBezTo>
                  <a:lnTo>
                    <a:pt x="6083" y="8402"/>
                  </a:lnTo>
                  <a:lnTo>
                    <a:pt x="4203" y="8402"/>
                  </a:lnTo>
                  <a:lnTo>
                    <a:pt x="4628" y="6964"/>
                  </a:lnTo>
                  <a:cubicBezTo>
                    <a:pt x="4686" y="6765"/>
                    <a:pt x="4861" y="6631"/>
                    <a:pt x="5061" y="6631"/>
                  </a:cubicBezTo>
                  <a:close/>
                  <a:moveTo>
                    <a:pt x="11159" y="8976"/>
                  </a:moveTo>
                  <a:cubicBezTo>
                    <a:pt x="11428" y="8976"/>
                    <a:pt x="11644" y="9195"/>
                    <a:pt x="11644" y="9461"/>
                  </a:cubicBezTo>
                  <a:lnTo>
                    <a:pt x="11644" y="9584"/>
                  </a:lnTo>
                  <a:cubicBezTo>
                    <a:pt x="11644" y="9851"/>
                    <a:pt x="11426" y="10069"/>
                    <a:pt x="11159" y="10069"/>
                  </a:cubicBezTo>
                  <a:lnTo>
                    <a:pt x="8976" y="10069"/>
                  </a:lnTo>
                  <a:lnTo>
                    <a:pt x="8976" y="8976"/>
                  </a:lnTo>
                  <a:close/>
                  <a:moveTo>
                    <a:pt x="5058" y="5904"/>
                  </a:moveTo>
                  <a:cubicBezTo>
                    <a:pt x="4540" y="5904"/>
                    <a:pt x="4075" y="6255"/>
                    <a:pt x="3926" y="6758"/>
                  </a:cubicBezTo>
                  <a:lnTo>
                    <a:pt x="2874" y="10330"/>
                  </a:lnTo>
                  <a:cubicBezTo>
                    <a:pt x="2817" y="10524"/>
                    <a:pt x="2927" y="10724"/>
                    <a:pt x="3121" y="10781"/>
                  </a:cubicBezTo>
                  <a:cubicBezTo>
                    <a:pt x="3156" y="10791"/>
                    <a:pt x="3190" y="10796"/>
                    <a:pt x="3224" y="10796"/>
                  </a:cubicBezTo>
                  <a:cubicBezTo>
                    <a:pt x="3381" y="10796"/>
                    <a:pt x="3525" y="10693"/>
                    <a:pt x="3572" y="10534"/>
                  </a:cubicBezTo>
                  <a:lnTo>
                    <a:pt x="3985" y="9130"/>
                  </a:lnTo>
                  <a:lnTo>
                    <a:pt x="6293" y="9130"/>
                  </a:lnTo>
                  <a:lnTo>
                    <a:pt x="6707" y="10534"/>
                  </a:lnTo>
                  <a:cubicBezTo>
                    <a:pt x="6754" y="10693"/>
                    <a:pt x="6899" y="10795"/>
                    <a:pt x="7055" y="10795"/>
                  </a:cubicBezTo>
                  <a:cubicBezTo>
                    <a:pt x="7089" y="10795"/>
                    <a:pt x="7125" y="10789"/>
                    <a:pt x="7159" y="10781"/>
                  </a:cubicBezTo>
                  <a:cubicBezTo>
                    <a:pt x="7352" y="10724"/>
                    <a:pt x="7463" y="10522"/>
                    <a:pt x="7406" y="10330"/>
                  </a:cubicBezTo>
                  <a:lnTo>
                    <a:pt x="6356" y="6758"/>
                  </a:lnTo>
                  <a:cubicBezTo>
                    <a:pt x="6208" y="6255"/>
                    <a:pt x="5740" y="5904"/>
                    <a:pt x="5223" y="5904"/>
                  </a:cubicBezTo>
                  <a:close/>
                  <a:moveTo>
                    <a:pt x="8610" y="6431"/>
                  </a:moveTo>
                  <a:cubicBezTo>
                    <a:pt x="8409" y="6431"/>
                    <a:pt x="8246" y="6594"/>
                    <a:pt x="8246" y="6795"/>
                  </a:cubicBezTo>
                  <a:lnTo>
                    <a:pt x="8246" y="10433"/>
                  </a:lnTo>
                  <a:cubicBezTo>
                    <a:pt x="8246" y="10633"/>
                    <a:pt x="8409" y="10796"/>
                    <a:pt x="8610" y="10796"/>
                  </a:cubicBezTo>
                  <a:lnTo>
                    <a:pt x="11158" y="10796"/>
                  </a:lnTo>
                  <a:cubicBezTo>
                    <a:pt x="11827" y="10796"/>
                    <a:pt x="12371" y="10254"/>
                    <a:pt x="12371" y="9584"/>
                  </a:cubicBezTo>
                  <a:lnTo>
                    <a:pt x="12371" y="9463"/>
                  </a:lnTo>
                  <a:cubicBezTo>
                    <a:pt x="12373" y="8995"/>
                    <a:pt x="12106" y="8587"/>
                    <a:pt x="11715" y="8385"/>
                  </a:cubicBezTo>
                  <a:cubicBezTo>
                    <a:pt x="11824" y="8203"/>
                    <a:pt x="11885" y="7990"/>
                    <a:pt x="11885" y="7765"/>
                  </a:cubicBezTo>
                  <a:lnTo>
                    <a:pt x="11885" y="7644"/>
                  </a:lnTo>
                  <a:cubicBezTo>
                    <a:pt x="11885" y="6974"/>
                    <a:pt x="11342" y="6431"/>
                    <a:pt x="10673" y="6431"/>
                  </a:cubicBezTo>
                  <a:close/>
                  <a:moveTo>
                    <a:pt x="14483" y="6428"/>
                  </a:moveTo>
                  <a:cubicBezTo>
                    <a:pt x="13747" y="6428"/>
                    <a:pt x="13149" y="7036"/>
                    <a:pt x="13149" y="7782"/>
                  </a:cubicBezTo>
                  <a:lnTo>
                    <a:pt x="13149" y="9444"/>
                  </a:lnTo>
                  <a:cubicBezTo>
                    <a:pt x="13149" y="10190"/>
                    <a:pt x="13747" y="10796"/>
                    <a:pt x="14483" y="10796"/>
                  </a:cubicBezTo>
                  <a:lnTo>
                    <a:pt x="15940" y="10796"/>
                  </a:lnTo>
                  <a:cubicBezTo>
                    <a:pt x="16674" y="10796"/>
                    <a:pt x="17274" y="10190"/>
                    <a:pt x="17274" y="9444"/>
                  </a:cubicBezTo>
                  <a:cubicBezTo>
                    <a:pt x="17274" y="9243"/>
                    <a:pt x="17111" y="9080"/>
                    <a:pt x="16909" y="9080"/>
                  </a:cubicBezTo>
                  <a:cubicBezTo>
                    <a:pt x="16708" y="9080"/>
                    <a:pt x="16545" y="9243"/>
                    <a:pt x="16545" y="9444"/>
                  </a:cubicBezTo>
                  <a:cubicBezTo>
                    <a:pt x="16545" y="9787"/>
                    <a:pt x="16274" y="10069"/>
                    <a:pt x="15940" y="10069"/>
                  </a:cubicBezTo>
                  <a:lnTo>
                    <a:pt x="14483" y="10069"/>
                  </a:lnTo>
                  <a:cubicBezTo>
                    <a:pt x="14149" y="10069"/>
                    <a:pt x="13878" y="9787"/>
                    <a:pt x="13878" y="9444"/>
                  </a:cubicBezTo>
                  <a:lnTo>
                    <a:pt x="13878" y="7782"/>
                  </a:lnTo>
                  <a:cubicBezTo>
                    <a:pt x="13878" y="7438"/>
                    <a:pt x="14149" y="7157"/>
                    <a:pt x="14483" y="7157"/>
                  </a:cubicBezTo>
                  <a:lnTo>
                    <a:pt x="15940" y="7157"/>
                  </a:lnTo>
                  <a:cubicBezTo>
                    <a:pt x="16274" y="7157"/>
                    <a:pt x="16545" y="7438"/>
                    <a:pt x="16545" y="7782"/>
                  </a:cubicBezTo>
                  <a:cubicBezTo>
                    <a:pt x="16545" y="7983"/>
                    <a:pt x="16708" y="8146"/>
                    <a:pt x="16909" y="8146"/>
                  </a:cubicBezTo>
                  <a:cubicBezTo>
                    <a:pt x="17111" y="8146"/>
                    <a:pt x="17274" y="7983"/>
                    <a:pt x="17274" y="7782"/>
                  </a:cubicBezTo>
                  <a:cubicBezTo>
                    <a:pt x="17274" y="7036"/>
                    <a:pt x="16674" y="6428"/>
                    <a:pt x="15940" y="6428"/>
                  </a:cubicBezTo>
                  <a:close/>
                  <a:moveTo>
                    <a:pt x="18317" y="10069"/>
                  </a:moveTo>
                  <a:cubicBezTo>
                    <a:pt x="18117" y="10069"/>
                    <a:pt x="17953" y="10232"/>
                    <a:pt x="17953" y="10433"/>
                  </a:cubicBezTo>
                  <a:cubicBezTo>
                    <a:pt x="17953" y="10633"/>
                    <a:pt x="18117" y="10796"/>
                    <a:pt x="18317" y="10796"/>
                  </a:cubicBezTo>
                  <a:lnTo>
                    <a:pt x="18365" y="10796"/>
                  </a:lnTo>
                  <a:cubicBezTo>
                    <a:pt x="18566" y="10796"/>
                    <a:pt x="18731" y="10633"/>
                    <a:pt x="18731" y="10433"/>
                  </a:cubicBezTo>
                  <a:cubicBezTo>
                    <a:pt x="18731" y="10232"/>
                    <a:pt x="18567" y="10069"/>
                    <a:pt x="18365" y="10069"/>
                  </a:cubicBezTo>
                  <a:close/>
                  <a:moveTo>
                    <a:pt x="19772" y="10069"/>
                  </a:moveTo>
                  <a:cubicBezTo>
                    <a:pt x="19572" y="10069"/>
                    <a:pt x="19409" y="10232"/>
                    <a:pt x="19409" y="10433"/>
                  </a:cubicBezTo>
                  <a:cubicBezTo>
                    <a:pt x="19409" y="10633"/>
                    <a:pt x="19572" y="10796"/>
                    <a:pt x="19772" y="10796"/>
                  </a:cubicBezTo>
                  <a:lnTo>
                    <a:pt x="19821" y="10796"/>
                  </a:lnTo>
                  <a:cubicBezTo>
                    <a:pt x="20021" y="10796"/>
                    <a:pt x="20185" y="10633"/>
                    <a:pt x="20185" y="10433"/>
                  </a:cubicBezTo>
                  <a:cubicBezTo>
                    <a:pt x="20185" y="10232"/>
                    <a:pt x="20021" y="10069"/>
                    <a:pt x="19821" y="10069"/>
                  </a:cubicBezTo>
                  <a:close/>
                  <a:moveTo>
                    <a:pt x="18802" y="726"/>
                  </a:moveTo>
                  <a:cubicBezTo>
                    <a:pt x="20742" y="726"/>
                    <a:pt x="22320" y="2304"/>
                    <a:pt x="22320" y="4245"/>
                  </a:cubicBezTo>
                  <a:lnTo>
                    <a:pt x="22320" y="12981"/>
                  </a:lnTo>
                  <a:cubicBezTo>
                    <a:pt x="22320" y="14921"/>
                    <a:pt x="20743" y="16499"/>
                    <a:pt x="18802" y="16499"/>
                  </a:cubicBezTo>
                  <a:lnTo>
                    <a:pt x="11521" y="16499"/>
                  </a:lnTo>
                  <a:cubicBezTo>
                    <a:pt x="11384" y="16499"/>
                    <a:pt x="11257" y="16578"/>
                    <a:pt x="11196" y="16700"/>
                  </a:cubicBezTo>
                  <a:lnTo>
                    <a:pt x="8949" y="21198"/>
                  </a:lnTo>
                  <a:cubicBezTo>
                    <a:pt x="8602" y="21893"/>
                    <a:pt x="7905" y="22322"/>
                    <a:pt x="7129" y="22322"/>
                  </a:cubicBezTo>
                  <a:cubicBezTo>
                    <a:pt x="6006" y="22322"/>
                    <a:pt x="5092" y="21409"/>
                    <a:pt x="5092" y="20287"/>
                  </a:cubicBezTo>
                  <a:lnTo>
                    <a:pt x="5092" y="16863"/>
                  </a:lnTo>
                  <a:cubicBezTo>
                    <a:pt x="5092" y="16663"/>
                    <a:pt x="4929" y="16499"/>
                    <a:pt x="4729" y="16499"/>
                  </a:cubicBezTo>
                  <a:lnTo>
                    <a:pt x="4244" y="16499"/>
                  </a:lnTo>
                  <a:cubicBezTo>
                    <a:pt x="2304" y="16499"/>
                    <a:pt x="724" y="14922"/>
                    <a:pt x="724" y="12981"/>
                  </a:cubicBezTo>
                  <a:lnTo>
                    <a:pt x="724" y="4245"/>
                  </a:lnTo>
                  <a:cubicBezTo>
                    <a:pt x="724" y="2305"/>
                    <a:pt x="2301" y="726"/>
                    <a:pt x="4244" y="726"/>
                  </a:cubicBezTo>
                  <a:close/>
                  <a:moveTo>
                    <a:pt x="4245" y="0"/>
                  </a:moveTo>
                  <a:cubicBezTo>
                    <a:pt x="1905" y="0"/>
                    <a:pt x="0" y="1905"/>
                    <a:pt x="0" y="4245"/>
                  </a:cubicBezTo>
                  <a:lnTo>
                    <a:pt x="0" y="12981"/>
                  </a:lnTo>
                  <a:cubicBezTo>
                    <a:pt x="0" y="15321"/>
                    <a:pt x="1905" y="17226"/>
                    <a:pt x="4245" y="17226"/>
                  </a:cubicBezTo>
                  <a:lnTo>
                    <a:pt x="4366" y="17226"/>
                  </a:lnTo>
                  <a:lnTo>
                    <a:pt x="4366" y="20287"/>
                  </a:lnTo>
                  <a:cubicBezTo>
                    <a:pt x="4366" y="21810"/>
                    <a:pt x="5605" y="23051"/>
                    <a:pt x="7130" y="23051"/>
                  </a:cubicBezTo>
                  <a:cubicBezTo>
                    <a:pt x="8183" y="23051"/>
                    <a:pt x="9131" y="22464"/>
                    <a:pt x="9602" y="21523"/>
                  </a:cubicBezTo>
                  <a:lnTo>
                    <a:pt x="11749" y="17227"/>
                  </a:lnTo>
                  <a:lnTo>
                    <a:pt x="18803" y="17227"/>
                  </a:lnTo>
                  <a:cubicBezTo>
                    <a:pt x="21144" y="17227"/>
                    <a:pt x="23048" y="15323"/>
                    <a:pt x="23048" y="12982"/>
                  </a:cubicBezTo>
                  <a:lnTo>
                    <a:pt x="23048" y="4245"/>
                  </a:lnTo>
                  <a:cubicBezTo>
                    <a:pt x="23048" y="1905"/>
                    <a:pt x="21144" y="0"/>
                    <a:pt x="18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47" name="Google Shape;2047;p44"/>
          <p:cNvGrpSpPr/>
          <p:nvPr/>
        </p:nvGrpSpPr>
        <p:grpSpPr>
          <a:xfrm>
            <a:off x="2638500" y="2297190"/>
            <a:ext cx="1029668" cy="910369"/>
            <a:chOff x="1719115" y="1255459"/>
            <a:chExt cx="1029668" cy="910369"/>
          </a:xfrm>
        </p:grpSpPr>
        <p:sp>
          <p:nvSpPr>
            <p:cNvPr id="2048" name="Google Shape;2048;p44"/>
            <p:cNvSpPr/>
            <p:nvPr/>
          </p:nvSpPr>
          <p:spPr>
            <a:xfrm rot="2670099">
              <a:off x="2493201" y="1424196"/>
              <a:ext cx="218566" cy="195042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 rot="2670099">
              <a:off x="2481335" y="1453388"/>
              <a:ext cx="218541" cy="161018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 rot="2670099">
              <a:off x="2628192" y="1466480"/>
              <a:ext cx="87721" cy="65347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4"/>
            <p:cNvSpPr/>
            <p:nvPr/>
          </p:nvSpPr>
          <p:spPr>
            <a:xfrm rot="2670099">
              <a:off x="1761340" y="1777039"/>
              <a:ext cx="251714" cy="223466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4"/>
            <p:cNvSpPr/>
            <p:nvPr/>
          </p:nvSpPr>
          <p:spPr>
            <a:xfrm rot="2670099">
              <a:off x="1777568" y="1848667"/>
              <a:ext cx="81822" cy="71297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 rot="2670099">
              <a:off x="1826841" y="1931982"/>
              <a:ext cx="14999" cy="13324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 rot="2670099">
              <a:off x="1991205" y="1332732"/>
              <a:ext cx="468380" cy="780917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 rot="2670099">
              <a:off x="2071010" y="1360881"/>
              <a:ext cx="308787" cy="724619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 rot="2670099">
              <a:off x="2484266" y="1429922"/>
              <a:ext cx="226865" cy="168793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 rot="2670099">
              <a:off x="2631475" y="1443315"/>
              <a:ext cx="95896" cy="73097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 rot="2670099">
              <a:off x="1741040" y="1810438"/>
              <a:ext cx="239865" cy="156693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 rot="2670099">
              <a:off x="1994341" y="1309451"/>
              <a:ext cx="476705" cy="788617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 rot="2670099">
              <a:off x="2074441" y="1337806"/>
              <a:ext cx="316737" cy="732294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id="{1CDF6FF1-D565-41FB-BD28-AFE3C9182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19" y="1156180"/>
            <a:ext cx="819893" cy="660213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35C18053-85D5-4668-B8DE-95DBEC96D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807" y="427517"/>
            <a:ext cx="771772" cy="663545"/>
          </a:xfrm>
          <a:prstGeom prst="rect">
            <a:avLst/>
          </a:prstGeom>
        </p:spPr>
      </p:pic>
      <p:pic>
        <p:nvPicPr>
          <p:cNvPr id="143" name="Imagine 142">
            <a:hlinkClick r:id="rId6" action="ppaction://hlinksldjump"/>
            <a:extLst>
              <a:ext uri="{FF2B5EF4-FFF2-40B4-BE49-F238E27FC236}">
                <a16:creationId xmlns:a16="http://schemas.microsoft.com/office/drawing/2014/main" id="{966D3E9C-FAC3-421A-9772-0CB887A945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7" r="2332"/>
          <a:stretch/>
        </p:blipFill>
        <p:spPr>
          <a:xfrm>
            <a:off x="316123" y="4219620"/>
            <a:ext cx="1053375" cy="6365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1541074" y="456205"/>
            <a:ext cx="2447056" cy="353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chemeClr val="lt1"/>
                </a:solidFill>
              </a:rPr>
              <a:t>ECUAȚII DE GRADUL II</a:t>
            </a:r>
            <a:endParaRPr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6" name="Google Shape;1736;p4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422817" y="1635265"/>
                <a:ext cx="4360200" cy="20611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sz="2000" dirty="0"/>
                  <a:t>Care este cea mai mare soluție a ecuației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RO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ro-RO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o-RO" sz="2800" b="0" i="1" smtClean="0">
                          <a:latin typeface="Cambria Math" panose="02040503050406030204" pitchFamily="18" charset="0"/>
                        </a:rPr>
                        <m:t>+15=0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736" name="Google Shape;1736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422817" y="1635265"/>
                <a:ext cx="4360200" cy="2061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8" name="Google Shape;1738;p43"/>
          <p:cNvGrpSpPr/>
          <p:nvPr/>
        </p:nvGrpSpPr>
        <p:grpSpPr>
          <a:xfrm>
            <a:off x="7932912" y="1497811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703498" y="479437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286751" y="514015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Imagine 10">
            <a:extLst>
              <a:ext uri="{FF2B5EF4-FFF2-40B4-BE49-F238E27FC236}">
                <a16:creationId xmlns:a16="http://schemas.microsoft.com/office/drawing/2014/main" id="{C838DEFB-6802-46D0-824F-73E02D5CE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271" y="711540"/>
            <a:ext cx="810596" cy="638148"/>
          </a:xfrm>
          <a:prstGeom prst="rect">
            <a:avLst/>
          </a:prstGeom>
        </p:spPr>
      </p:pic>
      <p:pic>
        <p:nvPicPr>
          <p:cNvPr id="221" name="Imagine 220">
            <a:extLst>
              <a:ext uri="{FF2B5EF4-FFF2-40B4-BE49-F238E27FC236}">
                <a16:creationId xmlns:a16="http://schemas.microsoft.com/office/drawing/2014/main" id="{C9CB360F-80ED-46E2-AC66-8770BB1AE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532" y="78348"/>
            <a:ext cx="771772" cy="663545"/>
          </a:xfrm>
          <a:prstGeom prst="rect">
            <a:avLst/>
          </a:prstGeom>
        </p:spPr>
      </p:pic>
      <p:pic>
        <p:nvPicPr>
          <p:cNvPr id="222" name="Imagine 221">
            <a:hlinkClick r:id="rId6" action="ppaction://hlinksldjump"/>
            <a:extLst>
              <a:ext uri="{FF2B5EF4-FFF2-40B4-BE49-F238E27FC236}">
                <a16:creationId xmlns:a16="http://schemas.microsoft.com/office/drawing/2014/main" id="{02AD5B62-FC46-4A6E-85F1-E66D5FFB50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7" r="2332"/>
          <a:stretch/>
        </p:blipFill>
        <p:spPr>
          <a:xfrm>
            <a:off x="1315113" y="4239711"/>
            <a:ext cx="1053375" cy="636571"/>
          </a:xfrm>
          <a:prstGeom prst="rect">
            <a:avLst/>
          </a:prstGeom>
        </p:spPr>
      </p:pic>
      <p:grpSp>
        <p:nvGrpSpPr>
          <p:cNvPr id="243" name="Google Shape;2068;p45">
            <a:extLst>
              <a:ext uri="{FF2B5EF4-FFF2-40B4-BE49-F238E27FC236}">
                <a16:creationId xmlns:a16="http://schemas.microsoft.com/office/drawing/2014/main" id="{242AB33A-5D05-4C1F-8587-B5D47923C606}"/>
              </a:ext>
            </a:extLst>
          </p:cNvPr>
          <p:cNvGrpSpPr/>
          <p:nvPr/>
        </p:nvGrpSpPr>
        <p:grpSpPr>
          <a:xfrm>
            <a:off x="8668801" y="4555783"/>
            <a:ext cx="331303" cy="416636"/>
            <a:chOff x="8088713" y="4178066"/>
            <a:chExt cx="331303" cy="416636"/>
          </a:xfrm>
        </p:grpSpPr>
        <p:sp>
          <p:nvSpPr>
            <p:cNvPr id="244" name="Google Shape;2069;p45">
              <a:extLst>
                <a:ext uri="{FF2B5EF4-FFF2-40B4-BE49-F238E27FC236}">
                  <a16:creationId xmlns:a16="http://schemas.microsoft.com/office/drawing/2014/main" id="{2874BF5F-B996-4748-971E-6B45A8CCBB48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70;p45">
              <a:extLst>
                <a:ext uri="{FF2B5EF4-FFF2-40B4-BE49-F238E27FC236}">
                  <a16:creationId xmlns:a16="http://schemas.microsoft.com/office/drawing/2014/main" id="{1D632EAF-6B91-4AB1-B0E3-711B845D1AAE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71;p45">
              <a:extLst>
                <a:ext uri="{FF2B5EF4-FFF2-40B4-BE49-F238E27FC236}">
                  <a16:creationId xmlns:a16="http://schemas.microsoft.com/office/drawing/2014/main" id="{0DEDC258-79EA-4381-9235-2454D595F55A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72;p45">
              <a:extLst>
                <a:ext uri="{FF2B5EF4-FFF2-40B4-BE49-F238E27FC236}">
                  <a16:creationId xmlns:a16="http://schemas.microsoft.com/office/drawing/2014/main" id="{FA99FB34-5F07-4950-83BA-1E4EE30D568E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73;p45">
              <a:extLst>
                <a:ext uri="{FF2B5EF4-FFF2-40B4-BE49-F238E27FC236}">
                  <a16:creationId xmlns:a16="http://schemas.microsoft.com/office/drawing/2014/main" id="{3531FAC2-C6FB-40D0-90E7-EC09ABF2964C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74;p45">
              <a:extLst>
                <a:ext uri="{FF2B5EF4-FFF2-40B4-BE49-F238E27FC236}">
                  <a16:creationId xmlns:a16="http://schemas.microsoft.com/office/drawing/2014/main" id="{10A48497-D9B8-44CA-A2A2-095706C24A8F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75;p45">
              <a:extLst>
                <a:ext uri="{FF2B5EF4-FFF2-40B4-BE49-F238E27FC236}">
                  <a16:creationId xmlns:a16="http://schemas.microsoft.com/office/drawing/2014/main" id="{648F30B4-576B-4717-A533-6687FEFE10EB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76;p45">
              <a:extLst>
                <a:ext uri="{FF2B5EF4-FFF2-40B4-BE49-F238E27FC236}">
                  <a16:creationId xmlns:a16="http://schemas.microsoft.com/office/drawing/2014/main" id="{6B6F8342-7910-4F2D-8F8E-40C54139A88A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77;p45">
              <a:extLst>
                <a:ext uri="{FF2B5EF4-FFF2-40B4-BE49-F238E27FC236}">
                  <a16:creationId xmlns:a16="http://schemas.microsoft.com/office/drawing/2014/main" id="{DE915444-1759-4408-A16D-8F43D4959CD4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78;p45">
              <a:extLst>
                <a:ext uri="{FF2B5EF4-FFF2-40B4-BE49-F238E27FC236}">
                  <a16:creationId xmlns:a16="http://schemas.microsoft.com/office/drawing/2014/main" id="{92F3FDEF-F535-4808-9CD3-75E51FF9B2EF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79;p45">
              <a:extLst>
                <a:ext uri="{FF2B5EF4-FFF2-40B4-BE49-F238E27FC236}">
                  <a16:creationId xmlns:a16="http://schemas.microsoft.com/office/drawing/2014/main" id="{1206653C-F8D4-487C-B7A0-71D459127234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80;p45">
              <a:extLst>
                <a:ext uri="{FF2B5EF4-FFF2-40B4-BE49-F238E27FC236}">
                  <a16:creationId xmlns:a16="http://schemas.microsoft.com/office/drawing/2014/main" id="{6BA363E8-83FC-4C63-AA25-BC3A1CF82DED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81;p45">
              <a:extLst>
                <a:ext uri="{FF2B5EF4-FFF2-40B4-BE49-F238E27FC236}">
                  <a16:creationId xmlns:a16="http://schemas.microsoft.com/office/drawing/2014/main" id="{502074D8-1B49-4962-A1E9-B070D6AF5A12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82;p45">
              <a:extLst>
                <a:ext uri="{FF2B5EF4-FFF2-40B4-BE49-F238E27FC236}">
                  <a16:creationId xmlns:a16="http://schemas.microsoft.com/office/drawing/2014/main" id="{61ECE7A6-911F-4995-81E1-5C1C99035CA8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83;p45">
              <a:extLst>
                <a:ext uri="{FF2B5EF4-FFF2-40B4-BE49-F238E27FC236}">
                  <a16:creationId xmlns:a16="http://schemas.microsoft.com/office/drawing/2014/main" id="{80A7E805-DBED-4F1B-A0B5-F21B34F9D25A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84;p45">
              <a:extLst>
                <a:ext uri="{FF2B5EF4-FFF2-40B4-BE49-F238E27FC236}">
                  <a16:creationId xmlns:a16="http://schemas.microsoft.com/office/drawing/2014/main" id="{BABE652B-25DC-4018-B1C1-0FB5FECB9AEB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85;p45">
              <a:extLst>
                <a:ext uri="{FF2B5EF4-FFF2-40B4-BE49-F238E27FC236}">
                  <a16:creationId xmlns:a16="http://schemas.microsoft.com/office/drawing/2014/main" id="{DFC2420B-8F02-42F7-84FE-3A3ED8DFF281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86;p45">
              <a:extLst>
                <a:ext uri="{FF2B5EF4-FFF2-40B4-BE49-F238E27FC236}">
                  <a16:creationId xmlns:a16="http://schemas.microsoft.com/office/drawing/2014/main" id="{004D6F88-EED0-4EB8-9281-A5AF39109621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1642;p42">
            <a:hlinkClick r:id="rId8" action="ppaction://hlinksldjump"/>
            <a:extLst>
              <a:ext uri="{FF2B5EF4-FFF2-40B4-BE49-F238E27FC236}">
                <a16:creationId xmlns:a16="http://schemas.microsoft.com/office/drawing/2014/main" id="{4F474BDD-6D22-4CCC-9519-0CEA3573A9BD}"/>
              </a:ext>
            </a:extLst>
          </p:cNvPr>
          <p:cNvSpPr txBox="1">
            <a:spLocks/>
          </p:cNvSpPr>
          <p:nvPr/>
        </p:nvSpPr>
        <p:spPr>
          <a:xfrm>
            <a:off x="7704248" y="4559288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sz="4400" dirty="0"/>
              <a:t>-3</a:t>
            </a:r>
            <a:endParaRPr sz="4400" dirty="0"/>
          </a:p>
        </p:txBody>
      </p: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719999" y="540000"/>
            <a:ext cx="1598911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4"/>
                </a:solidFill>
              </a:rPr>
              <a:t>Răspuns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2067" name="Google Shape;2067;p4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hlink"/>
                </a:solidFill>
              </a:rPr>
              <a:t>Progress:</a:t>
            </a:r>
            <a:endParaRPr/>
          </a:p>
        </p:txBody>
      </p:sp>
      <p:grpSp>
        <p:nvGrpSpPr>
          <p:cNvPr id="2068" name="Google Shape;2068;p45"/>
          <p:cNvGrpSpPr/>
          <p:nvPr/>
        </p:nvGrpSpPr>
        <p:grpSpPr>
          <a:xfrm>
            <a:off x="8088713" y="4178066"/>
            <a:ext cx="331303" cy="416636"/>
            <a:chOff x="8088713" y="4178066"/>
            <a:chExt cx="331303" cy="416636"/>
          </a:xfrm>
        </p:grpSpPr>
        <p:sp>
          <p:nvSpPr>
            <p:cNvPr id="2069" name="Google Shape;2069;p45"/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5"/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5"/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5"/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5"/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5"/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45"/>
          <p:cNvGrpSpPr/>
          <p:nvPr/>
        </p:nvGrpSpPr>
        <p:grpSpPr>
          <a:xfrm>
            <a:off x="3868137" y="3024688"/>
            <a:ext cx="745681" cy="929720"/>
            <a:chOff x="4561703" y="755207"/>
            <a:chExt cx="745681" cy="929720"/>
          </a:xfrm>
        </p:grpSpPr>
        <p:sp>
          <p:nvSpPr>
            <p:cNvPr id="2181" name="Google Shape;2181;p45"/>
            <p:cNvSpPr/>
            <p:nvPr/>
          </p:nvSpPr>
          <p:spPr>
            <a:xfrm rot="961257">
              <a:off x="5066127" y="78158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5"/>
            <p:cNvSpPr/>
            <p:nvPr/>
          </p:nvSpPr>
          <p:spPr>
            <a:xfrm rot="961257">
              <a:off x="5061504" y="81496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5"/>
            <p:cNvSpPr/>
            <p:nvPr/>
          </p:nvSpPr>
          <p:spPr>
            <a:xfrm rot="961257">
              <a:off x="5181938" y="79343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5"/>
            <p:cNvSpPr/>
            <p:nvPr/>
          </p:nvSpPr>
          <p:spPr>
            <a:xfrm rot="961257">
              <a:off x="4595793" y="143104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5"/>
            <p:cNvSpPr/>
            <p:nvPr/>
          </p:nvSpPr>
          <p:spPr>
            <a:xfrm rot="961257">
              <a:off x="4618200" y="153597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5"/>
            <p:cNvSpPr/>
            <p:nvPr/>
          </p:nvSpPr>
          <p:spPr>
            <a:xfrm rot="961257">
              <a:off x="4691453" y="160516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5"/>
            <p:cNvSpPr/>
            <p:nvPr/>
          </p:nvSpPr>
          <p:spPr>
            <a:xfrm rot="961257">
              <a:off x="4705831" y="84552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5"/>
            <p:cNvSpPr/>
            <p:nvPr/>
          </p:nvSpPr>
          <p:spPr>
            <a:xfrm rot="961257">
              <a:off x="4785630" y="87367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5"/>
            <p:cNvSpPr/>
            <p:nvPr/>
          </p:nvSpPr>
          <p:spPr>
            <a:xfrm rot="961257">
              <a:off x="5054243" y="79048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5"/>
            <p:cNvSpPr/>
            <p:nvPr/>
          </p:nvSpPr>
          <p:spPr>
            <a:xfrm rot="961257">
              <a:off x="5175132" y="76908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5"/>
            <p:cNvSpPr/>
            <p:nvPr/>
          </p:nvSpPr>
          <p:spPr>
            <a:xfrm rot="961257">
              <a:off x="4578669" y="147694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5"/>
            <p:cNvSpPr/>
            <p:nvPr/>
          </p:nvSpPr>
          <p:spPr>
            <a:xfrm rot="961257">
              <a:off x="4698820" y="82111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5"/>
            <p:cNvSpPr/>
            <p:nvPr/>
          </p:nvSpPr>
          <p:spPr>
            <a:xfrm rot="961257">
              <a:off x="4778994" y="84939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45"/>
          <p:cNvGrpSpPr/>
          <p:nvPr/>
        </p:nvGrpSpPr>
        <p:grpSpPr>
          <a:xfrm>
            <a:off x="7183950" y="2430663"/>
            <a:ext cx="814400" cy="1093000"/>
            <a:chOff x="7183950" y="2430663"/>
            <a:chExt cx="814400" cy="1093000"/>
          </a:xfrm>
        </p:grpSpPr>
        <p:sp>
          <p:nvSpPr>
            <p:cNvPr id="2195" name="Google Shape;2195;p45"/>
            <p:cNvSpPr/>
            <p:nvPr/>
          </p:nvSpPr>
          <p:spPr>
            <a:xfrm flipH="1">
              <a:off x="7930475" y="305078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5"/>
            <p:cNvSpPr/>
            <p:nvPr/>
          </p:nvSpPr>
          <p:spPr>
            <a:xfrm flipH="1">
              <a:off x="7958950" y="311068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5"/>
            <p:cNvSpPr/>
            <p:nvPr/>
          </p:nvSpPr>
          <p:spPr>
            <a:xfrm flipH="1">
              <a:off x="7381975" y="290726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5"/>
            <p:cNvSpPr/>
            <p:nvPr/>
          </p:nvSpPr>
          <p:spPr>
            <a:xfrm flipH="1">
              <a:off x="7424100" y="286216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5"/>
            <p:cNvSpPr/>
            <p:nvPr/>
          </p:nvSpPr>
          <p:spPr>
            <a:xfrm flipH="1">
              <a:off x="7419075" y="308013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5"/>
            <p:cNvSpPr/>
            <p:nvPr/>
          </p:nvSpPr>
          <p:spPr>
            <a:xfrm flipH="1">
              <a:off x="7404525" y="257653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5"/>
            <p:cNvSpPr/>
            <p:nvPr/>
          </p:nvSpPr>
          <p:spPr>
            <a:xfrm flipH="1">
              <a:off x="7449450" y="262526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5"/>
            <p:cNvSpPr/>
            <p:nvPr/>
          </p:nvSpPr>
          <p:spPr>
            <a:xfrm flipH="1">
              <a:off x="7487625" y="267936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5"/>
            <p:cNvSpPr/>
            <p:nvPr/>
          </p:nvSpPr>
          <p:spPr>
            <a:xfrm flipH="1">
              <a:off x="7481925" y="283703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5"/>
            <p:cNvSpPr/>
            <p:nvPr/>
          </p:nvSpPr>
          <p:spPr>
            <a:xfrm flipH="1">
              <a:off x="7477175" y="305366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5"/>
            <p:cNvSpPr/>
            <p:nvPr/>
          </p:nvSpPr>
          <p:spPr>
            <a:xfrm flipH="1">
              <a:off x="7183950" y="243066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5"/>
            <p:cNvSpPr/>
            <p:nvPr/>
          </p:nvSpPr>
          <p:spPr>
            <a:xfrm flipH="1">
              <a:off x="7243125" y="246086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5"/>
            <p:cNvSpPr/>
            <p:nvPr/>
          </p:nvSpPr>
          <p:spPr>
            <a:xfrm flipH="1">
              <a:off x="7371000" y="303271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5"/>
            <p:cNvSpPr/>
            <p:nvPr/>
          </p:nvSpPr>
          <p:spPr>
            <a:xfrm flipH="1">
              <a:off x="7364900" y="296728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 flipH="1">
              <a:off x="7354250" y="253318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 flipH="1">
              <a:off x="7300050" y="249483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 flipH="1">
              <a:off x="7986450" y="324013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 flipH="1">
              <a:off x="7944275" y="343483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5"/>
            <p:cNvSpPr/>
            <p:nvPr/>
          </p:nvSpPr>
          <p:spPr>
            <a:xfrm flipH="1">
              <a:off x="7977650" y="317431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5"/>
            <p:cNvSpPr/>
            <p:nvPr/>
          </p:nvSpPr>
          <p:spPr>
            <a:xfrm flipH="1">
              <a:off x="7967850" y="337176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5"/>
            <p:cNvSpPr/>
            <p:nvPr/>
          </p:nvSpPr>
          <p:spPr>
            <a:xfrm flipH="1">
              <a:off x="7982350" y="330638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5"/>
            <p:cNvSpPr/>
            <p:nvPr/>
          </p:nvSpPr>
          <p:spPr>
            <a:xfrm flipH="1">
              <a:off x="7911400" y="349406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5"/>
            <p:cNvSpPr/>
            <p:nvPr/>
          </p:nvSpPr>
          <p:spPr>
            <a:xfrm flipH="1">
              <a:off x="7739275" y="287241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5"/>
            <p:cNvSpPr/>
            <p:nvPr/>
          </p:nvSpPr>
          <p:spPr>
            <a:xfrm flipH="1">
              <a:off x="7677700" y="284786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5"/>
            <p:cNvSpPr/>
            <p:nvPr/>
          </p:nvSpPr>
          <p:spPr>
            <a:xfrm flipH="1">
              <a:off x="7848325" y="294741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 flipH="1">
              <a:off x="7893275" y="299601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5"/>
            <p:cNvSpPr/>
            <p:nvPr/>
          </p:nvSpPr>
          <p:spPr>
            <a:xfrm flipH="1">
              <a:off x="7796400" y="290588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5"/>
            <p:cNvSpPr/>
            <p:nvPr/>
          </p:nvSpPr>
          <p:spPr>
            <a:xfrm flipH="1">
              <a:off x="7517525" y="273858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5"/>
            <p:cNvSpPr/>
            <p:nvPr/>
          </p:nvSpPr>
          <p:spPr>
            <a:xfrm flipH="1">
              <a:off x="7519650" y="299761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5"/>
            <p:cNvSpPr/>
            <p:nvPr/>
          </p:nvSpPr>
          <p:spPr>
            <a:xfrm flipH="1">
              <a:off x="7541300" y="293338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5"/>
            <p:cNvSpPr/>
            <p:nvPr/>
          </p:nvSpPr>
          <p:spPr>
            <a:xfrm flipH="1">
              <a:off x="7538075" y="280163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5"/>
            <p:cNvSpPr/>
            <p:nvPr/>
          </p:nvSpPr>
          <p:spPr>
            <a:xfrm flipH="1">
              <a:off x="7613350" y="283331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5"/>
            <p:cNvSpPr/>
            <p:nvPr/>
          </p:nvSpPr>
          <p:spPr>
            <a:xfrm flipH="1">
              <a:off x="7548075" y="286723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45"/>
          <p:cNvGrpSpPr/>
          <p:nvPr/>
        </p:nvGrpSpPr>
        <p:grpSpPr>
          <a:xfrm>
            <a:off x="5541325" y="1410988"/>
            <a:ext cx="373125" cy="345125"/>
            <a:chOff x="5541325" y="1410988"/>
            <a:chExt cx="373125" cy="345125"/>
          </a:xfrm>
        </p:grpSpPr>
        <p:sp>
          <p:nvSpPr>
            <p:cNvPr id="2229" name="Google Shape;2229;p45"/>
            <p:cNvSpPr/>
            <p:nvPr/>
          </p:nvSpPr>
          <p:spPr>
            <a:xfrm>
              <a:off x="5541325" y="1415388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5558975" y="1410988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45"/>
          <p:cNvGrpSpPr/>
          <p:nvPr/>
        </p:nvGrpSpPr>
        <p:grpSpPr>
          <a:xfrm>
            <a:off x="1497300" y="2269395"/>
            <a:ext cx="2373577" cy="7368175"/>
            <a:chOff x="1060725" y="1385550"/>
            <a:chExt cx="2373577" cy="7368175"/>
          </a:xfrm>
        </p:grpSpPr>
        <p:sp>
          <p:nvSpPr>
            <p:cNvPr id="2232" name="Google Shape;2232;p45"/>
            <p:cNvSpPr/>
            <p:nvPr/>
          </p:nvSpPr>
          <p:spPr>
            <a:xfrm>
              <a:off x="3153047" y="5292945"/>
              <a:ext cx="195095" cy="314734"/>
            </a:xfrm>
            <a:custGeom>
              <a:avLst/>
              <a:gdLst/>
              <a:ahLst/>
              <a:cxnLst/>
              <a:rect l="l" t="t" r="r" b="b"/>
              <a:pathLst>
                <a:path w="4685" h="7558" extrusionOk="0">
                  <a:moveTo>
                    <a:pt x="1883" y="0"/>
                  </a:moveTo>
                  <a:lnTo>
                    <a:pt x="1692" y="457"/>
                  </a:lnTo>
                  <a:cubicBezTo>
                    <a:pt x="1946" y="965"/>
                    <a:pt x="2193" y="1431"/>
                    <a:pt x="2297" y="1729"/>
                  </a:cubicBezTo>
                  <a:cubicBezTo>
                    <a:pt x="2514" y="2348"/>
                    <a:pt x="2327" y="2489"/>
                    <a:pt x="2318" y="3388"/>
                  </a:cubicBezTo>
                  <a:cubicBezTo>
                    <a:pt x="2310" y="4288"/>
                    <a:pt x="2347" y="4878"/>
                    <a:pt x="2347" y="4878"/>
                  </a:cubicBezTo>
                  <a:lnTo>
                    <a:pt x="2318" y="5187"/>
                  </a:lnTo>
                  <a:lnTo>
                    <a:pt x="1736" y="5449"/>
                  </a:lnTo>
                  <a:cubicBezTo>
                    <a:pt x="1736" y="5449"/>
                    <a:pt x="1488" y="5461"/>
                    <a:pt x="837" y="5580"/>
                  </a:cubicBezTo>
                  <a:cubicBezTo>
                    <a:pt x="84" y="5719"/>
                    <a:pt x="1" y="6529"/>
                    <a:pt x="281" y="6579"/>
                  </a:cubicBezTo>
                  <a:cubicBezTo>
                    <a:pt x="285" y="6579"/>
                    <a:pt x="289" y="6579"/>
                    <a:pt x="293" y="6579"/>
                  </a:cubicBezTo>
                  <a:cubicBezTo>
                    <a:pt x="400" y="6579"/>
                    <a:pt x="824" y="6432"/>
                    <a:pt x="825" y="6432"/>
                  </a:cubicBezTo>
                  <a:lnTo>
                    <a:pt x="825" y="6432"/>
                  </a:lnTo>
                  <a:cubicBezTo>
                    <a:pt x="338" y="6603"/>
                    <a:pt x="338" y="7557"/>
                    <a:pt x="543" y="7557"/>
                  </a:cubicBezTo>
                  <a:cubicBezTo>
                    <a:pt x="749" y="7557"/>
                    <a:pt x="2674" y="6942"/>
                    <a:pt x="2674" y="6942"/>
                  </a:cubicBezTo>
                  <a:lnTo>
                    <a:pt x="3542" y="6250"/>
                  </a:lnTo>
                  <a:lnTo>
                    <a:pt x="4330" y="5655"/>
                  </a:lnTo>
                  <a:lnTo>
                    <a:pt x="4618" y="4930"/>
                  </a:lnTo>
                  <a:cubicBezTo>
                    <a:pt x="4618" y="4930"/>
                    <a:pt x="4684" y="4176"/>
                    <a:pt x="4618" y="4082"/>
                  </a:cubicBezTo>
                  <a:cubicBezTo>
                    <a:pt x="4553" y="3989"/>
                    <a:pt x="4497" y="3426"/>
                    <a:pt x="4394" y="3127"/>
                  </a:cubicBezTo>
                  <a:cubicBezTo>
                    <a:pt x="4292" y="2827"/>
                    <a:pt x="3597" y="2415"/>
                    <a:pt x="3242" y="2039"/>
                  </a:cubicBezTo>
                  <a:cubicBezTo>
                    <a:pt x="2885" y="1664"/>
                    <a:pt x="1883" y="0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3173494" y="5466428"/>
              <a:ext cx="94445" cy="47806"/>
            </a:xfrm>
            <a:custGeom>
              <a:avLst/>
              <a:gdLst/>
              <a:ahLst/>
              <a:cxnLst/>
              <a:rect l="l" t="t" r="r" b="b"/>
              <a:pathLst>
                <a:path w="2268" h="1148" extrusionOk="0">
                  <a:moveTo>
                    <a:pt x="2221" y="0"/>
                  </a:moveTo>
                  <a:cubicBezTo>
                    <a:pt x="2221" y="0"/>
                    <a:pt x="927" y="20"/>
                    <a:pt x="628" y="226"/>
                  </a:cubicBezTo>
                  <a:cubicBezTo>
                    <a:pt x="327" y="432"/>
                    <a:pt x="0" y="780"/>
                    <a:pt x="158" y="1051"/>
                  </a:cubicBezTo>
                  <a:cubicBezTo>
                    <a:pt x="200" y="1122"/>
                    <a:pt x="356" y="1148"/>
                    <a:pt x="566" y="1148"/>
                  </a:cubicBezTo>
                  <a:cubicBezTo>
                    <a:pt x="1161" y="1148"/>
                    <a:pt x="2185" y="936"/>
                    <a:pt x="2221" y="929"/>
                  </a:cubicBezTo>
                  <a:cubicBezTo>
                    <a:pt x="2267" y="921"/>
                    <a:pt x="2221" y="0"/>
                    <a:pt x="2221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3206558" y="5292779"/>
              <a:ext cx="113268" cy="253769"/>
            </a:xfrm>
            <a:custGeom>
              <a:avLst/>
              <a:gdLst/>
              <a:ahLst/>
              <a:cxnLst/>
              <a:rect l="l" t="t" r="r" b="b"/>
              <a:pathLst>
                <a:path w="2720" h="6094" extrusionOk="0">
                  <a:moveTo>
                    <a:pt x="1357" y="0"/>
                  </a:moveTo>
                  <a:cubicBezTo>
                    <a:pt x="1076" y="0"/>
                    <a:pt x="799" y="1"/>
                    <a:pt x="599" y="4"/>
                  </a:cubicBezTo>
                  <a:cubicBezTo>
                    <a:pt x="0" y="16"/>
                    <a:pt x="300" y="243"/>
                    <a:pt x="479" y="602"/>
                  </a:cubicBezTo>
                  <a:cubicBezTo>
                    <a:pt x="660" y="962"/>
                    <a:pt x="728" y="1648"/>
                    <a:pt x="843" y="2084"/>
                  </a:cubicBezTo>
                  <a:cubicBezTo>
                    <a:pt x="957" y="2519"/>
                    <a:pt x="890" y="2828"/>
                    <a:pt x="929" y="3893"/>
                  </a:cubicBezTo>
                  <a:cubicBezTo>
                    <a:pt x="967" y="4954"/>
                    <a:pt x="1163" y="5529"/>
                    <a:pt x="1267" y="5828"/>
                  </a:cubicBezTo>
                  <a:cubicBezTo>
                    <a:pt x="1327" y="6002"/>
                    <a:pt x="1446" y="6094"/>
                    <a:pt x="1638" y="6094"/>
                  </a:cubicBezTo>
                  <a:cubicBezTo>
                    <a:pt x="1779" y="6094"/>
                    <a:pt x="1960" y="6044"/>
                    <a:pt x="2185" y="5941"/>
                  </a:cubicBezTo>
                  <a:cubicBezTo>
                    <a:pt x="2720" y="5697"/>
                    <a:pt x="2598" y="4254"/>
                    <a:pt x="2577" y="3917"/>
                  </a:cubicBezTo>
                  <a:cubicBezTo>
                    <a:pt x="2556" y="3580"/>
                    <a:pt x="2534" y="2501"/>
                    <a:pt x="2570" y="1902"/>
                  </a:cubicBezTo>
                  <a:cubicBezTo>
                    <a:pt x="2607" y="1301"/>
                    <a:pt x="2486" y="83"/>
                    <a:pt x="2486" y="83"/>
                  </a:cubicBezTo>
                  <a:lnTo>
                    <a:pt x="2494" y="4"/>
                  </a:lnTo>
                  <a:cubicBezTo>
                    <a:pt x="2494" y="4"/>
                    <a:pt x="1918" y="0"/>
                    <a:pt x="1357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3187444" y="5545507"/>
              <a:ext cx="56009" cy="15408"/>
            </a:xfrm>
            <a:custGeom>
              <a:avLst/>
              <a:gdLst/>
              <a:ahLst/>
              <a:cxnLst/>
              <a:rect l="l" t="t" r="r" b="b"/>
              <a:pathLst>
                <a:path w="1345" h="370" extrusionOk="0">
                  <a:moveTo>
                    <a:pt x="716" y="1"/>
                  </a:moveTo>
                  <a:cubicBezTo>
                    <a:pt x="577" y="1"/>
                    <a:pt x="457" y="7"/>
                    <a:pt x="407" y="24"/>
                  </a:cubicBezTo>
                  <a:cubicBezTo>
                    <a:pt x="257" y="79"/>
                    <a:pt x="1" y="370"/>
                    <a:pt x="1" y="370"/>
                  </a:cubicBezTo>
                  <a:cubicBezTo>
                    <a:pt x="1" y="370"/>
                    <a:pt x="400" y="143"/>
                    <a:pt x="703" y="116"/>
                  </a:cubicBezTo>
                  <a:cubicBezTo>
                    <a:pt x="1007" y="91"/>
                    <a:pt x="1344" y="24"/>
                    <a:pt x="1344" y="24"/>
                  </a:cubicBezTo>
                  <a:cubicBezTo>
                    <a:pt x="1344" y="24"/>
                    <a:pt x="994" y="1"/>
                    <a:pt x="716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3249616" y="5497868"/>
              <a:ext cx="95861" cy="88948"/>
            </a:xfrm>
            <a:custGeom>
              <a:avLst/>
              <a:gdLst/>
              <a:ahLst/>
              <a:cxnLst/>
              <a:rect l="l" t="t" r="r" b="b"/>
              <a:pathLst>
                <a:path w="2302" h="2136" extrusionOk="0">
                  <a:moveTo>
                    <a:pt x="2300" y="1"/>
                  </a:moveTo>
                  <a:cubicBezTo>
                    <a:pt x="2289" y="1"/>
                    <a:pt x="2164" y="383"/>
                    <a:pt x="1925" y="599"/>
                  </a:cubicBezTo>
                  <a:cubicBezTo>
                    <a:pt x="1663" y="837"/>
                    <a:pt x="964" y="1318"/>
                    <a:pt x="776" y="1514"/>
                  </a:cubicBezTo>
                  <a:cubicBezTo>
                    <a:pt x="590" y="1711"/>
                    <a:pt x="1" y="2136"/>
                    <a:pt x="1" y="2136"/>
                  </a:cubicBezTo>
                  <a:lnTo>
                    <a:pt x="358" y="2023"/>
                  </a:lnTo>
                  <a:cubicBezTo>
                    <a:pt x="358" y="2023"/>
                    <a:pt x="914" y="1611"/>
                    <a:pt x="1226" y="1330"/>
                  </a:cubicBezTo>
                  <a:cubicBezTo>
                    <a:pt x="1538" y="1049"/>
                    <a:pt x="1938" y="824"/>
                    <a:pt x="2014" y="737"/>
                  </a:cubicBezTo>
                  <a:cubicBezTo>
                    <a:pt x="2089" y="648"/>
                    <a:pt x="2289" y="98"/>
                    <a:pt x="2300" y="12"/>
                  </a:cubicBezTo>
                  <a:cubicBezTo>
                    <a:pt x="2301" y="4"/>
                    <a:pt x="2301" y="1"/>
                    <a:pt x="2300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3257611" y="5491996"/>
              <a:ext cx="50845" cy="44349"/>
            </a:xfrm>
            <a:custGeom>
              <a:avLst/>
              <a:gdLst/>
              <a:ahLst/>
              <a:cxnLst/>
              <a:rect l="l" t="t" r="r" b="b"/>
              <a:pathLst>
                <a:path w="1221" h="1065" extrusionOk="0">
                  <a:moveTo>
                    <a:pt x="492" y="1"/>
                  </a:moveTo>
                  <a:cubicBezTo>
                    <a:pt x="104" y="1"/>
                    <a:pt x="1" y="170"/>
                    <a:pt x="1" y="170"/>
                  </a:cubicBezTo>
                  <a:cubicBezTo>
                    <a:pt x="1" y="170"/>
                    <a:pt x="50" y="583"/>
                    <a:pt x="82" y="789"/>
                  </a:cubicBezTo>
                  <a:cubicBezTo>
                    <a:pt x="113" y="995"/>
                    <a:pt x="215" y="1051"/>
                    <a:pt x="663" y="1064"/>
                  </a:cubicBezTo>
                  <a:cubicBezTo>
                    <a:pt x="667" y="1064"/>
                    <a:pt x="670" y="1064"/>
                    <a:pt x="674" y="1064"/>
                  </a:cubicBezTo>
                  <a:cubicBezTo>
                    <a:pt x="1115" y="1064"/>
                    <a:pt x="1220" y="271"/>
                    <a:pt x="1213" y="170"/>
                  </a:cubicBezTo>
                  <a:cubicBezTo>
                    <a:pt x="1206" y="70"/>
                    <a:pt x="907" y="8"/>
                    <a:pt x="507" y="1"/>
                  </a:cubicBezTo>
                  <a:cubicBezTo>
                    <a:pt x="502" y="1"/>
                    <a:pt x="497" y="1"/>
                    <a:pt x="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3308124" y="5339585"/>
              <a:ext cx="28442" cy="188682"/>
            </a:xfrm>
            <a:custGeom>
              <a:avLst/>
              <a:gdLst/>
              <a:ahLst/>
              <a:cxnLst/>
              <a:rect l="l" t="t" r="r" b="b"/>
              <a:pathLst>
                <a:path w="683" h="4531" extrusionOk="0">
                  <a:moveTo>
                    <a:pt x="225" y="1"/>
                  </a:moveTo>
                  <a:cubicBezTo>
                    <a:pt x="225" y="1"/>
                    <a:pt x="225" y="1"/>
                    <a:pt x="224" y="1"/>
                  </a:cubicBezTo>
                  <a:cubicBezTo>
                    <a:pt x="168" y="11"/>
                    <a:pt x="204" y="198"/>
                    <a:pt x="224" y="733"/>
                  </a:cubicBezTo>
                  <a:cubicBezTo>
                    <a:pt x="244" y="1267"/>
                    <a:pt x="224" y="2560"/>
                    <a:pt x="224" y="2560"/>
                  </a:cubicBezTo>
                  <a:cubicBezTo>
                    <a:pt x="224" y="2560"/>
                    <a:pt x="254" y="4245"/>
                    <a:pt x="0" y="4531"/>
                  </a:cubicBezTo>
                  <a:cubicBezTo>
                    <a:pt x="0" y="4531"/>
                    <a:pt x="231" y="4321"/>
                    <a:pt x="288" y="3702"/>
                  </a:cubicBezTo>
                  <a:cubicBezTo>
                    <a:pt x="344" y="3083"/>
                    <a:pt x="324" y="2100"/>
                    <a:pt x="364" y="1923"/>
                  </a:cubicBezTo>
                  <a:cubicBezTo>
                    <a:pt x="400" y="1744"/>
                    <a:pt x="494" y="881"/>
                    <a:pt x="505" y="713"/>
                  </a:cubicBezTo>
                  <a:cubicBezTo>
                    <a:pt x="513" y="544"/>
                    <a:pt x="682" y="122"/>
                    <a:pt x="674" y="94"/>
                  </a:cubicBezTo>
                  <a:cubicBezTo>
                    <a:pt x="673" y="90"/>
                    <a:pt x="667" y="87"/>
                    <a:pt x="658" y="87"/>
                  </a:cubicBezTo>
                  <a:cubicBezTo>
                    <a:pt x="611" y="87"/>
                    <a:pt x="473" y="164"/>
                    <a:pt x="402" y="479"/>
                  </a:cubicBezTo>
                  <a:cubicBezTo>
                    <a:pt x="387" y="546"/>
                    <a:pt x="373" y="574"/>
                    <a:pt x="361" y="574"/>
                  </a:cubicBezTo>
                  <a:cubicBezTo>
                    <a:pt x="304" y="574"/>
                    <a:pt x="271" y="1"/>
                    <a:pt x="225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2667455" y="3200661"/>
              <a:ext cx="766847" cy="2454659"/>
            </a:xfrm>
            <a:custGeom>
              <a:avLst/>
              <a:gdLst/>
              <a:ahLst/>
              <a:cxnLst/>
              <a:rect l="l" t="t" r="r" b="b"/>
              <a:pathLst>
                <a:path w="18415" h="58946" extrusionOk="0">
                  <a:moveTo>
                    <a:pt x="7824" y="0"/>
                  </a:moveTo>
                  <a:lnTo>
                    <a:pt x="1" y="3250"/>
                  </a:lnTo>
                  <a:cubicBezTo>
                    <a:pt x="1" y="3250"/>
                    <a:pt x="800" y="6625"/>
                    <a:pt x="800" y="6999"/>
                  </a:cubicBezTo>
                  <a:cubicBezTo>
                    <a:pt x="800" y="7374"/>
                    <a:pt x="1326" y="10897"/>
                    <a:pt x="1399" y="12748"/>
                  </a:cubicBezTo>
                  <a:cubicBezTo>
                    <a:pt x="1476" y="14596"/>
                    <a:pt x="2149" y="18671"/>
                    <a:pt x="2475" y="20246"/>
                  </a:cubicBezTo>
                  <a:cubicBezTo>
                    <a:pt x="2799" y="21820"/>
                    <a:pt x="4649" y="25695"/>
                    <a:pt x="4649" y="25695"/>
                  </a:cubicBezTo>
                  <a:cubicBezTo>
                    <a:pt x="4649" y="25695"/>
                    <a:pt x="6275" y="30020"/>
                    <a:pt x="7324" y="32293"/>
                  </a:cubicBezTo>
                  <a:cubicBezTo>
                    <a:pt x="8374" y="34568"/>
                    <a:pt x="11522" y="42391"/>
                    <a:pt x="11697" y="43266"/>
                  </a:cubicBezTo>
                  <a:cubicBezTo>
                    <a:pt x="11872" y="44140"/>
                    <a:pt x="11910" y="46022"/>
                    <a:pt x="11910" y="46022"/>
                  </a:cubicBezTo>
                  <a:cubicBezTo>
                    <a:pt x="11910" y="46022"/>
                    <a:pt x="12041" y="46753"/>
                    <a:pt x="12266" y="47343"/>
                  </a:cubicBezTo>
                  <a:cubicBezTo>
                    <a:pt x="12492" y="47934"/>
                    <a:pt x="12464" y="48168"/>
                    <a:pt x="12688" y="49087"/>
                  </a:cubicBezTo>
                  <a:cubicBezTo>
                    <a:pt x="12804" y="49562"/>
                    <a:pt x="13084" y="50154"/>
                    <a:pt x="13358" y="50701"/>
                  </a:cubicBezTo>
                  <a:lnTo>
                    <a:pt x="13548" y="50244"/>
                  </a:lnTo>
                  <a:cubicBezTo>
                    <a:pt x="13548" y="50244"/>
                    <a:pt x="14550" y="51908"/>
                    <a:pt x="14906" y="52283"/>
                  </a:cubicBezTo>
                  <a:cubicBezTo>
                    <a:pt x="15262" y="52658"/>
                    <a:pt x="15956" y="53071"/>
                    <a:pt x="16059" y="53370"/>
                  </a:cubicBezTo>
                  <a:cubicBezTo>
                    <a:pt x="16160" y="53670"/>
                    <a:pt x="16217" y="54233"/>
                    <a:pt x="16283" y="54326"/>
                  </a:cubicBezTo>
                  <a:cubicBezTo>
                    <a:pt x="16348" y="54419"/>
                    <a:pt x="16283" y="55174"/>
                    <a:pt x="16283" y="55174"/>
                  </a:cubicBezTo>
                  <a:lnTo>
                    <a:pt x="15996" y="55899"/>
                  </a:lnTo>
                  <a:lnTo>
                    <a:pt x="15207" y="56493"/>
                  </a:lnTo>
                  <a:lnTo>
                    <a:pt x="14339" y="57186"/>
                  </a:lnTo>
                  <a:cubicBezTo>
                    <a:pt x="14339" y="57186"/>
                    <a:pt x="14298" y="57216"/>
                    <a:pt x="14236" y="57264"/>
                  </a:cubicBezTo>
                  <a:cubicBezTo>
                    <a:pt x="14149" y="57353"/>
                    <a:pt x="14013" y="57543"/>
                    <a:pt x="13869" y="57962"/>
                  </a:cubicBezTo>
                  <a:cubicBezTo>
                    <a:pt x="13719" y="58407"/>
                    <a:pt x="13782" y="58703"/>
                    <a:pt x="13853" y="58861"/>
                  </a:cubicBezTo>
                  <a:cubicBezTo>
                    <a:pt x="13876" y="58915"/>
                    <a:pt x="13928" y="58945"/>
                    <a:pt x="13982" y="58945"/>
                  </a:cubicBezTo>
                  <a:cubicBezTo>
                    <a:pt x="14010" y="58945"/>
                    <a:pt x="14039" y="58937"/>
                    <a:pt x="14064" y="58920"/>
                  </a:cubicBezTo>
                  <a:cubicBezTo>
                    <a:pt x="14404" y="58689"/>
                    <a:pt x="15336" y="58051"/>
                    <a:pt x="15568" y="57817"/>
                  </a:cubicBezTo>
                  <a:cubicBezTo>
                    <a:pt x="15856" y="57529"/>
                    <a:pt x="17869" y="56260"/>
                    <a:pt x="17968" y="55861"/>
                  </a:cubicBezTo>
                  <a:cubicBezTo>
                    <a:pt x="18068" y="55462"/>
                    <a:pt x="18415" y="51296"/>
                    <a:pt x="18091" y="50671"/>
                  </a:cubicBezTo>
                  <a:cubicBezTo>
                    <a:pt x="17766" y="50045"/>
                    <a:pt x="16144" y="46565"/>
                    <a:pt x="15994" y="45889"/>
                  </a:cubicBezTo>
                  <a:cubicBezTo>
                    <a:pt x="15843" y="45215"/>
                    <a:pt x="15468" y="43040"/>
                    <a:pt x="15244" y="42328"/>
                  </a:cubicBezTo>
                  <a:cubicBezTo>
                    <a:pt x="15019" y="41616"/>
                    <a:pt x="14419" y="38953"/>
                    <a:pt x="14008" y="37453"/>
                  </a:cubicBezTo>
                  <a:cubicBezTo>
                    <a:pt x="13595" y="35954"/>
                    <a:pt x="11646" y="25644"/>
                    <a:pt x="11196" y="23287"/>
                  </a:cubicBezTo>
                  <a:cubicBezTo>
                    <a:pt x="10747" y="20928"/>
                    <a:pt x="9248" y="17546"/>
                    <a:pt x="9097" y="16796"/>
                  </a:cubicBezTo>
                  <a:cubicBezTo>
                    <a:pt x="8948" y="16047"/>
                    <a:pt x="8498" y="12446"/>
                    <a:pt x="8498" y="10048"/>
                  </a:cubicBezTo>
                  <a:cubicBezTo>
                    <a:pt x="8498" y="7649"/>
                    <a:pt x="7824" y="0"/>
                    <a:pt x="782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3260193" y="5582027"/>
              <a:ext cx="4289" cy="3248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102" y="0"/>
                  </a:moveTo>
                  <a:cubicBezTo>
                    <a:pt x="102" y="0"/>
                    <a:pt x="64" y="16"/>
                    <a:pt x="1" y="78"/>
                  </a:cubicBezTo>
                  <a:cubicBezTo>
                    <a:pt x="64" y="3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3246285" y="5630457"/>
              <a:ext cx="34563" cy="21238"/>
            </a:xfrm>
            <a:custGeom>
              <a:avLst/>
              <a:gdLst/>
              <a:ahLst/>
              <a:cxnLst/>
              <a:rect l="l" t="t" r="r" b="b"/>
              <a:pathLst>
                <a:path w="830" h="510" extrusionOk="0">
                  <a:moveTo>
                    <a:pt x="477" y="0"/>
                  </a:moveTo>
                  <a:cubicBezTo>
                    <a:pt x="477" y="0"/>
                    <a:pt x="106" y="196"/>
                    <a:pt x="53" y="306"/>
                  </a:cubicBezTo>
                  <a:cubicBezTo>
                    <a:pt x="0" y="418"/>
                    <a:pt x="158" y="509"/>
                    <a:pt x="158" y="509"/>
                  </a:cubicBezTo>
                  <a:cubicBezTo>
                    <a:pt x="158" y="509"/>
                    <a:pt x="822" y="201"/>
                    <a:pt x="828" y="115"/>
                  </a:cubicBezTo>
                  <a:cubicBezTo>
                    <a:pt x="829" y="27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8E3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980106" y="7635625"/>
              <a:ext cx="429626" cy="675233"/>
            </a:xfrm>
            <a:custGeom>
              <a:avLst/>
              <a:gdLst/>
              <a:ahLst/>
              <a:cxnLst/>
              <a:rect l="l" t="t" r="r" b="b"/>
              <a:pathLst>
                <a:path w="10317" h="16215" extrusionOk="0">
                  <a:moveTo>
                    <a:pt x="5015" y="0"/>
                  </a:moveTo>
                  <a:lnTo>
                    <a:pt x="0" y="12026"/>
                  </a:lnTo>
                  <a:lnTo>
                    <a:pt x="3247" y="16215"/>
                  </a:lnTo>
                  <a:lnTo>
                    <a:pt x="10316" y="2872"/>
                  </a:lnTo>
                  <a:lnTo>
                    <a:pt x="501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733458" y="7866449"/>
              <a:ext cx="375699" cy="824022"/>
            </a:xfrm>
            <a:custGeom>
              <a:avLst/>
              <a:gdLst/>
              <a:ahLst/>
              <a:cxnLst/>
              <a:rect l="l" t="t" r="r" b="b"/>
              <a:pathLst>
                <a:path w="9022" h="19788" extrusionOk="0">
                  <a:moveTo>
                    <a:pt x="8243" y="0"/>
                  </a:moveTo>
                  <a:cubicBezTo>
                    <a:pt x="7806" y="0"/>
                    <a:pt x="5454" y="48"/>
                    <a:pt x="4848" y="1057"/>
                  </a:cubicBezTo>
                  <a:cubicBezTo>
                    <a:pt x="4175" y="2172"/>
                    <a:pt x="4291" y="3004"/>
                    <a:pt x="3766" y="4401"/>
                  </a:cubicBezTo>
                  <a:cubicBezTo>
                    <a:pt x="3243" y="5801"/>
                    <a:pt x="407" y="12781"/>
                    <a:pt x="431" y="14212"/>
                  </a:cubicBezTo>
                  <a:cubicBezTo>
                    <a:pt x="453" y="15643"/>
                    <a:pt x="1" y="17707"/>
                    <a:pt x="2708" y="19245"/>
                  </a:cubicBezTo>
                  <a:cubicBezTo>
                    <a:pt x="3387" y="19631"/>
                    <a:pt x="3994" y="19788"/>
                    <a:pt x="4531" y="19788"/>
                  </a:cubicBezTo>
                  <a:cubicBezTo>
                    <a:pt x="6133" y="19788"/>
                    <a:pt x="7110" y="18395"/>
                    <a:pt x="7531" y="17555"/>
                  </a:cubicBezTo>
                  <a:cubicBezTo>
                    <a:pt x="8093" y="16434"/>
                    <a:pt x="8144" y="12860"/>
                    <a:pt x="8144" y="12860"/>
                  </a:cubicBezTo>
                  <a:cubicBezTo>
                    <a:pt x="8144" y="12860"/>
                    <a:pt x="8384" y="10675"/>
                    <a:pt x="8382" y="9354"/>
                  </a:cubicBezTo>
                  <a:lnTo>
                    <a:pt x="8601" y="6231"/>
                  </a:lnTo>
                  <a:cubicBezTo>
                    <a:pt x="8601" y="6231"/>
                    <a:pt x="6821" y="5682"/>
                    <a:pt x="6472" y="4177"/>
                  </a:cubicBezTo>
                  <a:cubicBezTo>
                    <a:pt x="6125" y="2677"/>
                    <a:pt x="6726" y="797"/>
                    <a:pt x="7869" y="797"/>
                  </a:cubicBezTo>
                  <a:cubicBezTo>
                    <a:pt x="7874" y="797"/>
                    <a:pt x="7878" y="797"/>
                    <a:pt x="7883" y="797"/>
                  </a:cubicBezTo>
                  <a:cubicBezTo>
                    <a:pt x="7894" y="797"/>
                    <a:pt x="7905" y="797"/>
                    <a:pt x="7915" y="797"/>
                  </a:cubicBezTo>
                  <a:cubicBezTo>
                    <a:pt x="9021" y="797"/>
                    <a:pt x="8313" y="1"/>
                    <a:pt x="8313" y="1"/>
                  </a:cubicBezTo>
                  <a:cubicBezTo>
                    <a:pt x="8313" y="1"/>
                    <a:pt x="8288" y="0"/>
                    <a:pt x="8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1778682" y="7884647"/>
              <a:ext cx="375574" cy="824022"/>
            </a:xfrm>
            <a:custGeom>
              <a:avLst/>
              <a:gdLst/>
              <a:ahLst/>
              <a:cxnLst/>
              <a:rect l="l" t="t" r="r" b="b"/>
              <a:pathLst>
                <a:path w="9019" h="19788" extrusionOk="0">
                  <a:moveTo>
                    <a:pt x="8243" y="0"/>
                  </a:moveTo>
                  <a:cubicBezTo>
                    <a:pt x="7806" y="0"/>
                    <a:pt x="5454" y="48"/>
                    <a:pt x="4847" y="1057"/>
                  </a:cubicBezTo>
                  <a:cubicBezTo>
                    <a:pt x="4175" y="2172"/>
                    <a:pt x="4290" y="3004"/>
                    <a:pt x="3766" y="4401"/>
                  </a:cubicBezTo>
                  <a:cubicBezTo>
                    <a:pt x="3243" y="5801"/>
                    <a:pt x="406" y="12781"/>
                    <a:pt x="430" y="14212"/>
                  </a:cubicBezTo>
                  <a:cubicBezTo>
                    <a:pt x="453" y="15643"/>
                    <a:pt x="0" y="17707"/>
                    <a:pt x="2707" y="19245"/>
                  </a:cubicBezTo>
                  <a:cubicBezTo>
                    <a:pt x="3387" y="19631"/>
                    <a:pt x="3994" y="19788"/>
                    <a:pt x="4531" y="19788"/>
                  </a:cubicBezTo>
                  <a:cubicBezTo>
                    <a:pt x="6132" y="19788"/>
                    <a:pt x="7110" y="18396"/>
                    <a:pt x="7530" y="17555"/>
                  </a:cubicBezTo>
                  <a:cubicBezTo>
                    <a:pt x="8093" y="16434"/>
                    <a:pt x="8143" y="12860"/>
                    <a:pt x="8143" y="12860"/>
                  </a:cubicBezTo>
                  <a:cubicBezTo>
                    <a:pt x="8143" y="12860"/>
                    <a:pt x="8383" y="10675"/>
                    <a:pt x="8382" y="9354"/>
                  </a:cubicBezTo>
                  <a:lnTo>
                    <a:pt x="8600" y="6231"/>
                  </a:lnTo>
                  <a:cubicBezTo>
                    <a:pt x="8600" y="6231"/>
                    <a:pt x="6821" y="5682"/>
                    <a:pt x="6471" y="4178"/>
                  </a:cubicBezTo>
                  <a:cubicBezTo>
                    <a:pt x="6125" y="2677"/>
                    <a:pt x="6726" y="797"/>
                    <a:pt x="7869" y="797"/>
                  </a:cubicBezTo>
                  <a:cubicBezTo>
                    <a:pt x="7873" y="797"/>
                    <a:pt x="7878" y="797"/>
                    <a:pt x="7883" y="797"/>
                  </a:cubicBezTo>
                  <a:cubicBezTo>
                    <a:pt x="7894" y="797"/>
                    <a:pt x="7904" y="798"/>
                    <a:pt x="7915" y="798"/>
                  </a:cubicBezTo>
                  <a:cubicBezTo>
                    <a:pt x="9018" y="798"/>
                    <a:pt x="8313" y="1"/>
                    <a:pt x="8313" y="1"/>
                  </a:cubicBezTo>
                  <a:cubicBezTo>
                    <a:pt x="8313" y="1"/>
                    <a:pt x="8288" y="0"/>
                    <a:pt x="8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2042903" y="8122592"/>
              <a:ext cx="246857" cy="122762"/>
            </a:xfrm>
            <a:custGeom>
              <a:avLst/>
              <a:gdLst/>
              <a:ahLst/>
              <a:cxnLst/>
              <a:rect l="l" t="t" r="r" b="b"/>
              <a:pathLst>
                <a:path w="5928" h="2948" extrusionOk="0">
                  <a:moveTo>
                    <a:pt x="2630" y="0"/>
                  </a:moveTo>
                  <a:cubicBezTo>
                    <a:pt x="1327" y="0"/>
                    <a:pt x="1" y="493"/>
                    <a:pt x="1" y="493"/>
                  </a:cubicBezTo>
                  <a:cubicBezTo>
                    <a:pt x="277" y="2596"/>
                    <a:pt x="1797" y="2948"/>
                    <a:pt x="2785" y="2948"/>
                  </a:cubicBezTo>
                  <a:cubicBezTo>
                    <a:pt x="3283" y="2948"/>
                    <a:pt x="3645" y="2859"/>
                    <a:pt x="3645" y="2859"/>
                  </a:cubicBezTo>
                  <a:cubicBezTo>
                    <a:pt x="3645" y="2859"/>
                    <a:pt x="5928" y="2336"/>
                    <a:pt x="4684" y="775"/>
                  </a:cubicBezTo>
                  <a:cubicBezTo>
                    <a:pt x="4213" y="184"/>
                    <a:pt x="3426" y="0"/>
                    <a:pt x="2630" y="0"/>
                  </a:cubicBezTo>
                  <a:close/>
                </a:path>
              </a:pathLst>
            </a:custGeom>
            <a:solidFill>
              <a:srgbClr val="E9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1920099" y="8260637"/>
              <a:ext cx="167903" cy="100358"/>
            </a:xfrm>
            <a:custGeom>
              <a:avLst/>
              <a:gdLst/>
              <a:ahLst/>
              <a:cxnLst/>
              <a:rect l="l" t="t" r="r" b="b"/>
              <a:pathLst>
                <a:path w="4032" h="2410" extrusionOk="0">
                  <a:moveTo>
                    <a:pt x="474" y="0"/>
                  </a:moveTo>
                  <a:lnTo>
                    <a:pt x="1" y="1235"/>
                  </a:lnTo>
                  <a:lnTo>
                    <a:pt x="3951" y="2410"/>
                  </a:lnTo>
                  <a:lnTo>
                    <a:pt x="4031" y="1094"/>
                  </a:lnTo>
                  <a:cubicBezTo>
                    <a:pt x="3728" y="664"/>
                    <a:pt x="474" y="0"/>
                    <a:pt x="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1896155" y="8335885"/>
              <a:ext cx="167903" cy="100400"/>
            </a:xfrm>
            <a:custGeom>
              <a:avLst/>
              <a:gdLst/>
              <a:ahLst/>
              <a:cxnLst/>
              <a:rect l="l" t="t" r="r" b="b"/>
              <a:pathLst>
                <a:path w="4032" h="2411" extrusionOk="0">
                  <a:moveTo>
                    <a:pt x="475" y="1"/>
                  </a:moveTo>
                  <a:lnTo>
                    <a:pt x="0" y="1237"/>
                  </a:lnTo>
                  <a:lnTo>
                    <a:pt x="3952" y="2410"/>
                  </a:lnTo>
                  <a:lnTo>
                    <a:pt x="4031" y="1096"/>
                  </a:lnTo>
                  <a:cubicBezTo>
                    <a:pt x="3728" y="666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1890866" y="8423833"/>
              <a:ext cx="167903" cy="100400"/>
            </a:xfrm>
            <a:custGeom>
              <a:avLst/>
              <a:gdLst/>
              <a:ahLst/>
              <a:cxnLst/>
              <a:rect l="l" t="t" r="r" b="b"/>
              <a:pathLst>
                <a:path w="4032" h="2411" extrusionOk="0">
                  <a:moveTo>
                    <a:pt x="476" y="1"/>
                  </a:moveTo>
                  <a:lnTo>
                    <a:pt x="0" y="1236"/>
                  </a:lnTo>
                  <a:lnTo>
                    <a:pt x="3952" y="2410"/>
                  </a:lnTo>
                  <a:lnTo>
                    <a:pt x="4031" y="1095"/>
                  </a:lnTo>
                  <a:cubicBezTo>
                    <a:pt x="3728" y="665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3F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142011" y="4599223"/>
              <a:ext cx="847050" cy="3292922"/>
            </a:xfrm>
            <a:custGeom>
              <a:avLst/>
              <a:gdLst/>
              <a:ahLst/>
              <a:cxnLst/>
              <a:rect l="l" t="t" r="r" b="b"/>
              <a:pathLst>
                <a:path w="20341" h="79076" extrusionOk="0">
                  <a:moveTo>
                    <a:pt x="5659" y="0"/>
                  </a:moveTo>
                  <a:cubicBezTo>
                    <a:pt x="3769" y="0"/>
                    <a:pt x="2433" y="78"/>
                    <a:pt x="2433" y="78"/>
                  </a:cubicBezTo>
                  <a:lnTo>
                    <a:pt x="1341" y="17343"/>
                  </a:lnTo>
                  <a:cubicBezTo>
                    <a:pt x="1341" y="17343"/>
                    <a:pt x="2417" y="17800"/>
                    <a:pt x="3373" y="22755"/>
                  </a:cubicBezTo>
                  <a:cubicBezTo>
                    <a:pt x="3578" y="23809"/>
                    <a:pt x="3647" y="24939"/>
                    <a:pt x="3920" y="27012"/>
                  </a:cubicBezTo>
                  <a:cubicBezTo>
                    <a:pt x="4194" y="29084"/>
                    <a:pt x="4684" y="35412"/>
                    <a:pt x="5502" y="40486"/>
                  </a:cubicBezTo>
                  <a:cubicBezTo>
                    <a:pt x="6322" y="45560"/>
                    <a:pt x="6049" y="46759"/>
                    <a:pt x="5994" y="48396"/>
                  </a:cubicBezTo>
                  <a:cubicBezTo>
                    <a:pt x="5939" y="50034"/>
                    <a:pt x="5885" y="49651"/>
                    <a:pt x="5192" y="51129"/>
                  </a:cubicBezTo>
                  <a:cubicBezTo>
                    <a:pt x="4500" y="52605"/>
                    <a:pt x="328" y="60411"/>
                    <a:pt x="328" y="60411"/>
                  </a:cubicBezTo>
                  <a:lnTo>
                    <a:pt x="1201" y="62999"/>
                  </a:lnTo>
                  <a:lnTo>
                    <a:pt x="1" y="67666"/>
                  </a:lnTo>
                  <a:cubicBezTo>
                    <a:pt x="1" y="67666"/>
                    <a:pt x="109" y="70175"/>
                    <a:pt x="1419" y="74811"/>
                  </a:cubicBezTo>
                  <a:cubicBezTo>
                    <a:pt x="2543" y="78793"/>
                    <a:pt x="5072" y="79075"/>
                    <a:pt x="5766" y="79075"/>
                  </a:cubicBezTo>
                  <a:cubicBezTo>
                    <a:pt x="5881" y="79075"/>
                    <a:pt x="5946" y="79067"/>
                    <a:pt x="5946" y="79067"/>
                  </a:cubicBezTo>
                  <a:cubicBezTo>
                    <a:pt x="5946" y="79067"/>
                    <a:pt x="8121" y="76163"/>
                    <a:pt x="9703" y="72727"/>
                  </a:cubicBezTo>
                  <a:cubicBezTo>
                    <a:pt x="11285" y="69289"/>
                    <a:pt x="15924" y="58870"/>
                    <a:pt x="16795" y="55705"/>
                  </a:cubicBezTo>
                  <a:cubicBezTo>
                    <a:pt x="17667" y="52541"/>
                    <a:pt x="19086" y="51886"/>
                    <a:pt x="19414" y="50959"/>
                  </a:cubicBezTo>
                  <a:cubicBezTo>
                    <a:pt x="19740" y="50032"/>
                    <a:pt x="20341" y="43704"/>
                    <a:pt x="20287" y="40703"/>
                  </a:cubicBezTo>
                  <a:cubicBezTo>
                    <a:pt x="20232" y="37701"/>
                    <a:pt x="19414" y="21062"/>
                    <a:pt x="19414" y="21062"/>
                  </a:cubicBezTo>
                  <a:cubicBezTo>
                    <a:pt x="19414" y="21062"/>
                    <a:pt x="18096" y="3348"/>
                    <a:pt x="17911" y="2905"/>
                  </a:cubicBezTo>
                  <a:cubicBezTo>
                    <a:pt x="16875" y="389"/>
                    <a:pt x="9884" y="0"/>
                    <a:pt x="5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2216426" y="6874193"/>
              <a:ext cx="103482" cy="996588"/>
            </a:xfrm>
            <a:custGeom>
              <a:avLst/>
              <a:gdLst/>
              <a:ahLst/>
              <a:cxnLst/>
              <a:rect l="l" t="t" r="r" b="b"/>
              <a:pathLst>
                <a:path w="2485" h="23932" extrusionOk="0">
                  <a:moveTo>
                    <a:pt x="1603" y="1"/>
                  </a:moveTo>
                  <a:lnTo>
                    <a:pt x="0" y="2532"/>
                  </a:lnTo>
                  <a:lnTo>
                    <a:pt x="2459" y="23932"/>
                  </a:lnTo>
                  <a:cubicBezTo>
                    <a:pt x="2459" y="23932"/>
                    <a:pt x="2435" y="16629"/>
                    <a:pt x="2459" y="12953"/>
                  </a:cubicBezTo>
                  <a:cubicBezTo>
                    <a:pt x="2484" y="9279"/>
                    <a:pt x="160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1767979" y="8423084"/>
              <a:ext cx="528860" cy="330641"/>
            </a:xfrm>
            <a:custGeom>
              <a:avLst/>
              <a:gdLst/>
              <a:ahLst/>
              <a:cxnLst/>
              <a:rect l="l" t="t" r="r" b="b"/>
              <a:pathLst>
                <a:path w="12700" h="7940" extrusionOk="0">
                  <a:moveTo>
                    <a:pt x="11542" y="1"/>
                  </a:moveTo>
                  <a:cubicBezTo>
                    <a:pt x="11248" y="1"/>
                    <a:pt x="10997" y="27"/>
                    <a:pt x="10997" y="27"/>
                  </a:cubicBezTo>
                  <a:lnTo>
                    <a:pt x="1372" y="3140"/>
                  </a:lnTo>
                  <a:lnTo>
                    <a:pt x="477" y="3917"/>
                  </a:lnTo>
                  <a:cubicBezTo>
                    <a:pt x="477" y="3917"/>
                    <a:pt x="1" y="4723"/>
                    <a:pt x="178" y="5731"/>
                  </a:cubicBezTo>
                  <a:cubicBezTo>
                    <a:pt x="357" y="6739"/>
                    <a:pt x="596" y="7374"/>
                    <a:pt x="2299" y="7691"/>
                  </a:cubicBezTo>
                  <a:cubicBezTo>
                    <a:pt x="3168" y="7853"/>
                    <a:pt x="4138" y="7940"/>
                    <a:pt x="5059" y="7940"/>
                  </a:cubicBezTo>
                  <a:cubicBezTo>
                    <a:pt x="5941" y="7940"/>
                    <a:pt x="6778" y="7860"/>
                    <a:pt x="7435" y="7691"/>
                  </a:cubicBezTo>
                  <a:cubicBezTo>
                    <a:pt x="8780" y="7346"/>
                    <a:pt x="9616" y="6943"/>
                    <a:pt x="9915" y="6164"/>
                  </a:cubicBezTo>
                  <a:cubicBezTo>
                    <a:pt x="10215" y="5386"/>
                    <a:pt x="9824" y="3973"/>
                    <a:pt x="10332" y="3311"/>
                  </a:cubicBezTo>
                  <a:cubicBezTo>
                    <a:pt x="10839" y="2648"/>
                    <a:pt x="11020" y="3080"/>
                    <a:pt x="11587" y="2648"/>
                  </a:cubicBezTo>
                  <a:cubicBezTo>
                    <a:pt x="12155" y="2217"/>
                    <a:pt x="12454" y="1754"/>
                    <a:pt x="12475" y="1302"/>
                  </a:cubicBezTo>
                  <a:cubicBezTo>
                    <a:pt x="12499" y="846"/>
                    <a:pt x="12699" y="366"/>
                    <a:pt x="12362" y="141"/>
                  </a:cubicBezTo>
                  <a:cubicBezTo>
                    <a:pt x="12192" y="29"/>
                    <a:pt x="11844" y="1"/>
                    <a:pt x="1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1959784" y="7839673"/>
              <a:ext cx="305989" cy="529359"/>
            </a:xfrm>
            <a:custGeom>
              <a:avLst/>
              <a:gdLst/>
              <a:ahLst/>
              <a:cxnLst/>
              <a:rect l="l" t="t" r="r" b="b"/>
              <a:pathLst>
                <a:path w="7348" h="12712" extrusionOk="0">
                  <a:moveTo>
                    <a:pt x="6005" y="1"/>
                  </a:moveTo>
                  <a:lnTo>
                    <a:pt x="1" y="549"/>
                  </a:lnTo>
                  <a:lnTo>
                    <a:pt x="2592" y="12712"/>
                  </a:lnTo>
                  <a:lnTo>
                    <a:pt x="7347" y="12712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1964490" y="8183348"/>
              <a:ext cx="258808" cy="131757"/>
            </a:xfrm>
            <a:custGeom>
              <a:avLst/>
              <a:gdLst/>
              <a:ahLst/>
              <a:cxnLst/>
              <a:rect l="l" t="t" r="r" b="b"/>
              <a:pathLst>
                <a:path w="6215" h="3164" extrusionOk="0">
                  <a:moveTo>
                    <a:pt x="2515" y="1"/>
                  </a:moveTo>
                  <a:cubicBezTo>
                    <a:pt x="1649" y="1"/>
                    <a:pt x="917" y="166"/>
                    <a:pt x="569" y="255"/>
                  </a:cubicBezTo>
                  <a:cubicBezTo>
                    <a:pt x="0" y="397"/>
                    <a:pt x="449" y="2011"/>
                    <a:pt x="449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7"/>
                    <a:pt x="6005" y="2241"/>
                  </a:cubicBezTo>
                  <a:cubicBezTo>
                    <a:pt x="6215" y="1292"/>
                    <a:pt x="5765" y="744"/>
                    <a:pt x="4243" y="255"/>
                  </a:cubicBezTo>
                  <a:cubicBezTo>
                    <a:pt x="3655" y="66"/>
                    <a:pt x="3059" y="1"/>
                    <a:pt x="2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1785344" y="8238899"/>
              <a:ext cx="499793" cy="434290"/>
            </a:xfrm>
            <a:custGeom>
              <a:avLst/>
              <a:gdLst/>
              <a:ahLst/>
              <a:cxnLst/>
              <a:rect l="l" t="t" r="r" b="b"/>
              <a:pathLst>
                <a:path w="12002" h="10429" extrusionOk="0">
                  <a:moveTo>
                    <a:pt x="11444" y="1"/>
                  </a:moveTo>
                  <a:cubicBezTo>
                    <a:pt x="11412" y="1"/>
                    <a:pt x="11380" y="14"/>
                    <a:pt x="11352" y="42"/>
                  </a:cubicBezTo>
                  <a:cubicBezTo>
                    <a:pt x="11112" y="271"/>
                    <a:pt x="11112" y="1483"/>
                    <a:pt x="10575" y="1656"/>
                  </a:cubicBezTo>
                  <a:cubicBezTo>
                    <a:pt x="10538" y="1668"/>
                    <a:pt x="10502" y="1673"/>
                    <a:pt x="10468" y="1673"/>
                  </a:cubicBezTo>
                  <a:cubicBezTo>
                    <a:pt x="9989" y="1673"/>
                    <a:pt x="9680" y="648"/>
                    <a:pt x="9680" y="648"/>
                  </a:cubicBezTo>
                  <a:lnTo>
                    <a:pt x="5048" y="247"/>
                  </a:lnTo>
                  <a:cubicBezTo>
                    <a:pt x="5048" y="247"/>
                    <a:pt x="3853" y="1165"/>
                    <a:pt x="2749" y="3211"/>
                  </a:cubicBezTo>
                  <a:cubicBezTo>
                    <a:pt x="1643" y="5258"/>
                    <a:pt x="1" y="7418"/>
                    <a:pt x="60" y="8340"/>
                  </a:cubicBezTo>
                  <a:cubicBezTo>
                    <a:pt x="121" y="9261"/>
                    <a:pt x="59" y="9925"/>
                    <a:pt x="2554" y="10183"/>
                  </a:cubicBezTo>
                  <a:cubicBezTo>
                    <a:pt x="3847" y="10317"/>
                    <a:pt x="4927" y="10428"/>
                    <a:pt x="5793" y="10428"/>
                  </a:cubicBezTo>
                  <a:cubicBezTo>
                    <a:pt x="6597" y="10428"/>
                    <a:pt x="7217" y="10332"/>
                    <a:pt x="7648" y="10068"/>
                  </a:cubicBezTo>
                  <a:cubicBezTo>
                    <a:pt x="8543" y="9520"/>
                    <a:pt x="9230" y="9203"/>
                    <a:pt x="9410" y="8426"/>
                  </a:cubicBezTo>
                  <a:cubicBezTo>
                    <a:pt x="9589" y="7649"/>
                    <a:pt x="10217" y="6698"/>
                    <a:pt x="10754" y="6265"/>
                  </a:cubicBezTo>
                  <a:cubicBezTo>
                    <a:pt x="11292" y="5833"/>
                    <a:pt x="11920" y="4968"/>
                    <a:pt x="11949" y="4564"/>
                  </a:cubicBezTo>
                  <a:cubicBezTo>
                    <a:pt x="11979" y="4161"/>
                    <a:pt x="11889" y="2605"/>
                    <a:pt x="11949" y="1597"/>
                  </a:cubicBezTo>
                  <a:cubicBezTo>
                    <a:pt x="12001" y="710"/>
                    <a:pt x="11685" y="1"/>
                    <a:pt x="1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1947042" y="8353166"/>
              <a:ext cx="207130" cy="70084"/>
            </a:xfrm>
            <a:custGeom>
              <a:avLst/>
              <a:gdLst/>
              <a:ahLst/>
              <a:cxnLst/>
              <a:rect l="l" t="t" r="r" b="b"/>
              <a:pathLst>
                <a:path w="4974" h="1683" extrusionOk="0">
                  <a:moveTo>
                    <a:pt x="1346" y="0"/>
                  </a:moveTo>
                  <a:cubicBezTo>
                    <a:pt x="949" y="0"/>
                    <a:pt x="699" y="21"/>
                    <a:pt x="699" y="21"/>
                  </a:cubicBezTo>
                  <a:cubicBezTo>
                    <a:pt x="111" y="43"/>
                    <a:pt x="1" y="841"/>
                    <a:pt x="1" y="841"/>
                  </a:cubicBezTo>
                  <a:cubicBezTo>
                    <a:pt x="178" y="805"/>
                    <a:pt x="378" y="789"/>
                    <a:pt x="595" y="789"/>
                  </a:cubicBezTo>
                  <a:cubicBezTo>
                    <a:pt x="2228" y="789"/>
                    <a:pt x="4749" y="1682"/>
                    <a:pt x="4749" y="1682"/>
                  </a:cubicBezTo>
                  <a:lnTo>
                    <a:pt x="4973" y="756"/>
                  </a:lnTo>
                  <a:cubicBezTo>
                    <a:pt x="3788" y="103"/>
                    <a:pt x="2215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1898487" y="8413215"/>
              <a:ext cx="207171" cy="70043"/>
            </a:xfrm>
            <a:custGeom>
              <a:avLst/>
              <a:gdLst/>
              <a:ahLst/>
              <a:cxnLst/>
              <a:rect l="l" t="t" r="r" b="b"/>
              <a:pathLst>
                <a:path w="4975" h="1682" extrusionOk="0">
                  <a:moveTo>
                    <a:pt x="1346" y="0"/>
                  </a:moveTo>
                  <a:cubicBezTo>
                    <a:pt x="949" y="0"/>
                    <a:pt x="699" y="22"/>
                    <a:pt x="699" y="22"/>
                  </a:cubicBezTo>
                  <a:cubicBezTo>
                    <a:pt x="112" y="40"/>
                    <a:pt x="1" y="839"/>
                    <a:pt x="1" y="841"/>
                  </a:cubicBezTo>
                  <a:cubicBezTo>
                    <a:pt x="178" y="805"/>
                    <a:pt x="379" y="790"/>
                    <a:pt x="596" y="790"/>
                  </a:cubicBezTo>
                  <a:cubicBezTo>
                    <a:pt x="2229" y="790"/>
                    <a:pt x="4750" y="1681"/>
                    <a:pt x="4750" y="1681"/>
                  </a:cubicBezTo>
                  <a:lnTo>
                    <a:pt x="4975" y="756"/>
                  </a:lnTo>
                  <a:cubicBezTo>
                    <a:pt x="3790" y="103"/>
                    <a:pt x="221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1856220" y="8470764"/>
              <a:ext cx="207171" cy="70001"/>
            </a:xfrm>
            <a:custGeom>
              <a:avLst/>
              <a:gdLst/>
              <a:ahLst/>
              <a:cxnLst/>
              <a:rect l="l" t="t" r="r" b="b"/>
              <a:pathLst>
                <a:path w="4975" h="1681" extrusionOk="0">
                  <a:moveTo>
                    <a:pt x="1346" y="0"/>
                  </a:moveTo>
                  <a:cubicBezTo>
                    <a:pt x="949" y="0"/>
                    <a:pt x="698" y="21"/>
                    <a:pt x="698" y="21"/>
                  </a:cubicBezTo>
                  <a:cubicBezTo>
                    <a:pt x="112" y="43"/>
                    <a:pt x="1" y="840"/>
                    <a:pt x="1" y="840"/>
                  </a:cubicBezTo>
                  <a:cubicBezTo>
                    <a:pt x="178" y="805"/>
                    <a:pt x="379" y="789"/>
                    <a:pt x="595" y="789"/>
                  </a:cubicBezTo>
                  <a:cubicBezTo>
                    <a:pt x="2229" y="789"/>
                    <a:pt x="4750" y="1681"/>
                    <a:pt x="4750" y="1681"/>
                  </a:cubicBezTo>
                  <a:lnTo>
                    <a:pt x="4975" y="756"/>
                  </a:lnTo>
                  <a:cubicBezTo>
                    <a:pt x="3790" y="102"/>
                    <a:pt x="221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1379914" y="4602513"/>
              <a:ext cx="938997" cy="3363840"/>
            </a:xfrm>
            <a:custGeom>
              <a:avLst/>
              <a:gdLst/>
              <a:ahLst/>
              <a:cxnLst/>
              <a:rect l="l" t="t" r="r" b="b"/>
              <a:pathLst>
                <a:path w="22549" h="80779" extrusionOk="0">
                  <a:moveTo>
                    <a:pt x="20737" y="1"/>
                  </a:moveTo>
                  <a:lnTo>
                    <a:pt x="20737" y="1"/>
                  </a:lnTo>
                  <a:cubicBezTo>
                    <a:pt x="20736" y="1"/>
                    <a:pt x="4055" y="29"/>
                    <a:pt x="3022" y="3642"/>
                  </a:cubicBezTo>
                  <a:cubicBezTo>
                    <a:pt x="1" y="14209"/>
                    <a:pt x="4544" y="26201"/>
                    <a:pt x="5799" y="30163"/>
                  </a:cubicBezTo>
                  <a:cubicBezTo>
                    <a:pt x="7054" y="34124"/>
                    <a:pt x="7710" y="38608"/>
                    <a:pt x="7982" y="40535"/>
                  </a:cubicBezTo>
                  <a:cubicBezTo>
                    <a:pt x="8252" y="42464"/>
                    <a:pt x="8636" y="45956"/>
                    <a:pt x="8527" y="50075"/>
                  </a:cubicBezTo>
                  <a:cubicBezTo>
                    <a:pt x="8419" y="54193"/>
                    <a:pt x="9019" y="61386"/>
                    <a:pt x="10111" y="66600"/>
                  </a:cubicBezTo>
                  <a:cubicBezTo>
                    <a:pt x="11202" y="71812"/>
                    <a:pt x="13493" y="80779"/>
                    <a:pt x="13493" y="80779"/>
                  </a:cubicBezTo>
                  <a:lnTo>
                    <a:pt x="22548" y="78486"/>
                  </a:lnTo>
                  <a:cubicBezTo>
                    <a:pt x="22548" y="78486"/>
                    <a:pt x="21622" y="68791"/>
                    <a:pt x="21512" y="65403"/>
                  </a:cubicBezTo>
                  <a:cubicBezTo>
                    <a:pt x="21403" y="62014"/>
                    <a:pt x="20586" y="54666"/>
                    <a:pt x="20586" y="54666"/>
                  </a:cubicBezTo>
                  <a:cubicBezTo>
                    <a:pt x="20586" y="54666"/>
                    <a:pt x="19768" y="48828"/>
                    <a:pt x="19877" y="43249"/>
                  </a:cubicBezTo>
                  <a:cubicBezTo>
                    <a:pt x="19986" y="37672"/>
                    <a:pt x="20067" y="18753"/>
                    <a:pt x="20378" y="14857"/>
                  </a:cubicBezTo>
                  <a:cubicBezTo>
                    <a:pt x="20763" y="10065"/>
                    <a:pt x="20737" y="1"/>
                    <a:pt x="20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1357427" y="1385550"/>
              <a:ext cx="1707967" cy="1671821"/>
            </a:xfrm>
            <a:custGeom>
              <a:avLst/>
              <a:gdLst/>
              <a:ahLst/>
              <a:cxnLst/>
              <a:rect l="l" t="t" r="r" b="b"/>
              <a:pathLst>
                <a:path w="41015" h="40147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0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8" y="1204"/>
                    <a:pt x="17305" y="1118"/>
                    <a:pt x="16843" y="902"/>
                  </a:cubicBezTo>
                  <a:cubicBezTo>
                    <a:pt x="16433" y="712"/>
                    <a:pt x="16101" y="631"/>
                    <a:pt x="15825" y="631"/>
                  </a:cubicBezTo>
                  <a:cubicBezTo>
                    <a:pt x="14628" y="631"/>
                    <a:pt x="14488" y="2164"/>
                    <a:pt x="13662" y="2990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0" y="3407"/>
                    <a:pt x="11732" y="3092"/>
                    <a:pt x="11065" y="3092"/>
                  </a:cubicBezTo>
                  <a:cubicBezTo>
                    <a:pt x="10894" y="3092"/>
                    <a:pt x="10712" y="3113"/>
                    <a:pt x="10518" y="3165"/>
                  </a:cubicBezTo>
                  <a:cubicBezTo>
                    <a:pt x="9145" y="3536"/>
                    <a:pt x="8705" y="5637"/>
                    <a:pt x="7790" y="5941"/>
                  </a:cubicBezTo>
                  <a:cubicBezTo>
                    <a:pt x="6875" y="6246"/>
                    <a:pt x="5915" y="5675"/>
                    <a:pt x="5201" y="7382"/>
                  </a:cubicBezTo>
                  <a:cubicBezTo>
                    <a:pt x="4608" y="8803"/>
                    <a:pt x="4591" y="10230"/>
                    <a:pt x="3219" y="10587"/>
                  </a:cubicBezTo>
                  <a:cubicBezTo>
                    <a:pt x="1846" y="10942"/>
                    <a:pt x="2050" y="13179"/>
                    <a:pt x="2304" y="14350"/>
                  </a:cubicBezTo>
                  <a:cubicBezTo>
                    <a:pt x="2559" y="15520"/>
                    <a:pt x="1495" y="15482"/>
                    <a:pt x="986" y="16855"/>
                  </a:cubicBezTo>
                  <a:cubicBezTo>
                    <a:pt x="479" y="18228"/>
                    <a:pt x="3384" y="18847"/>
                    <a:pt x="1705" y="20604"/>
                  </a:cubicBezTo>
                  <a:cubicBezTo>
                    <a:pt x="1" y="22386"/>
                    <a:pt x="1534" y="25843"/>
                    <a:pt x="3407" y="26742"/>
                  </a:cubicBezTo>
                  <a:cubicBezTo>
                    <a:pt x="5471" y="27732"/>
                    <a:pt x="1849" y="30148"/>
                    <a:pt x="3576" y="30725"/>
                  </a:cubicBezTo>
                  <a:cubicBezTo>
                    <a:pt x="6929" y="31841"/>
                    <a:pt x="5084" y="33342"/>
                    <a:pt x="6458" y="34054"/>
                  </a:cubicBezTo>
                  <a:cubicBezTo>
                    <a:pt x="7832" y="34765"/>
                    <a:pt x="9375" y="34385"/>
                    <a:pt x="9679" y="36674"/>
                  </a:cubicBezTo>
                  <a:cubicBezTo>
                    <a:pt x="9911" y="38412"/>
                    <a:pt x="11379" y="39267"/>
                    <a:pt x="13050" y="39267"/>
                  </a:cubicBezTo>
                  <a:cubicBezTo>
                    <a:pt x="13578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7"/>
                  </a:cubicBezTo>
                  <a:cubicBezTo>
                    <a:pt x="19564" y="40037"/>
                    <a:pt x="20192" y="40147"/>
                    <a:pt x="20763" y="40147"/>
                  </a:cubicBezTo>
                  <a:cubicBezTo>
                    <a:pt x="22542" y="40147"/>
                    <a:pt x="23776" y="39084"/>
                    <a:pt x="24738" y="38159"/>
                  </a:cubicBezTo>
                  <a:cubicBezTo>
                    <a:pt x="25609" y="37323"/>
                    <a:pt x="26119" y="36983"/>
                    <a:pt x="27091" y="36983"/>
                  </a:cubicBezTo>
                  <a:cubicBezTo>
                    <a:pt x="27537" y="36983"/>
                    <a:pt x="28080" y="37055"/>
                    <a:pt x="28801" y="37183"/>
                  </a:cubicBezTo>
                  <a:cubicBezTo>
                    <a:pt x="29140" y="37244"/>
                    <a:pt x="29469" y="37275"/>
                    <a:pt x="29792" y="37275"/>
                  </a:cubicBezTo>
                  <a:cubicBezTo>
                    <a:pt x="31647" y="37275"/>
                    <a:pt x="33267" y="36239"/>
                    <a:pt x="35000" y="33725"/>
                  </a:cubicBezTo>
                  <a:cubicBezTo>
                    <a:pt x="37033" y="30776"/>
                    <a:pt x="38365" y="31599"/>
                    <a:pt x="38207" y="28590"/>
                  </a:cubicBezTo>
                  <a:cubicBezTo>
                    <a:pt x="38138" y="27295"/>
                    <a:pt x="40267" y="25403"/>
                    <a:pt x="40627" y="23616"/>
                  </a:cubicBezTo>
                  <a:cubicBezTo>
                    <a:pt x="41014" y="21688"/>
                    <a:pt x="39800" y="22226"/>
                    <a:pt x="39393" y="21107"/>
                  </a:cubicBezTo>
                  <a:cubicBezTo>
                    <a:pt x="38986" y="19989"/>
                    <a:pt x="40938" y="20075"/>
                    <a:pt x="40910" y="19018"/>
                  </a:cubicBezTo>
                  <a:cubicBezTo>
                    <a:pt x="40855" y="16866"/>
                    <a:pt x="38664" y="17199"/>
                    <a:pt x="39273" y="15572"/>
                  </a:cubicBezTo>
                  <a:cubicBezTo>
                    <a:pt x="39884" y="13945"/>
                    <a:pt x="40088" y="12216"/>
                    <a:pt x="37900" y="11351"/>
                  </a:cubicBezTo>
                  <a:cubicBezTo>
                    <a:pt x="35713" y="10485"/>
                    <a:pt x="37189" y="8452"/>
                    <a:pt x="36477" y="7486"/>
                  </a:cubicBezTo>
                  <a:cubicBezTo>
                    <a:pt x="35764" y="6519"/>
                    <a:pt x="33556" y="7032"/>
                    <a:pt x="33212" y="5152"/>
                  </a:cubicBezTo>
                  <a:cubicBezTo>
                    <a:pt x="32967" y="3808"/>
                    <a:pt x="32201" y="3121"/>
                    <a:pt x="30781" y="3121"/>
                  </a:cubicBezTo>
                  <a:cubicBezTo>
                    <a:pt x="30275" y="3121"/>
                    <a:pt x="29686" y="3208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6" y="1430"/>
                    <a:pt x="26516" y="808"/>
                  </a:cubicBezTo>
                  <a:cubicBezTo>
                    <a:pt x="26362" y="748"/>
                    <a:pt x="26205" y="723"/>
                    <a:pt x="26045" y="723"/>
                  </a:cubicBezTo>
                  <a:cubicBezTo>
                    <a:pt x="25089" y="723"/>
                    <a:pt x="24058" y="1639"/>
                    <a:pt x="23438" y="1639"/>
                  </a:cubicBezTo>
                  <a:cubicBezTo>
                    <a:pt x="23410" y="1639"/>
                    <a:pt x="23382" y="1637"/>
                    <a:pt x="23355" y="1633"/>
                  </a:cubicBezTo>
                  <a:cubicBezTo>
                    <a:pt x="22196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1379789" y="2857070"/>
              <a:ext cx="548640" cy="1058761"/>
            </a:xfrm>
            <a:custGeom>
              <a:avLst/>
              <a:gdLst/>
              <a:ahLst/>
              <a:cxnLst/>
              <a:rect l="l" t="t" r="r" b="b"/>
              <a:pathLst>
                <a:path w="13175" h="25425" extrusionOk="0">
                  <a:moveTo>
                    <a:pt x="9825" y="1"/>
                  </a:moveTo>
                  <a:cubicBezTo>
                    <a:pt x="9825" y="1"/>
                    <a:pt x="3905" y="1187"/>
                    <a:pt x="3229" y="1769"/>
                  </a:cubicBezTo>
                  <a:cubicBezTo>
                    <a:pt x="2943" y="2017"/>
                    <a:pt x="1850" y="3781"/>
                    <a:pt x="1599" y="5330"/>
                  </a:cubicBezTo>
                  <a:cubicBezTo>
                    <a:pt x="1351" y="6880"/>
                    <a:pt x="1" y="14721"/>
                    <a:pt x="1" y="14721"/>
                  </a:cubicBezTo>
                  <a:cubicBezTo>
                    <a:pt x="1" y="14721"/>
                    <a:pt x="3826" y="23595"/>
                    <a:pt x="5720" y="24893"/>
                  </a:cubicBezTo>
                  <a:cubicBezTo>
                    <a:pt x="6272" y="25270"/>
                    <a:pt x="6567" y="25424"/>
                    <a:pt x="6789" y="25424"/>
                  </a:cubicBezTo>
                  <a:cubicBezTo>
                    <a:pt x="7332" y="25424"/>
                    <a:pt x="7445" y="24508"/>
                    <a:pt x="9823" y="23693"/>
                  </a:cubicBezTo>
                  <a:cubicBezTo>
                    <a:pt x="13174" y="22544"/>
                    <a:pt x="11659" y="18845"/>
                    <a:pt x="11659" y="18845"/>
                  </a:cubicBezTo>
                  <a:lnTo>
                    <a:pt x="11216" y="7933"/>
                  </a:lnTo>
                  <a:lnTo>
                    <a:pt x="10951" y="1409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1465989" y="2844119"/>
              <a:ext cx="1472979" cy="1982433"/>
            </a:xfrm>
            <a:custGeom>
              <a:avLst/>
              <a:gdLst/>
              <a:ahLst/>
              <a:cxnLst/>
              <a:rect l="l" t="t" r="r" b="b"/>
              <a:pathLst>
                <a:path w="35372" h="47606" extrusionOk="0">
                  <a:moveTo>
                    <a:pt x="9670" y="0"/>
                  </a:moveTo>
                  <a:lnTo>
                    <a:pt x="3380" y="1827"/>
                  </a:lnTo>
                  <a:cubicBezTo>
                    <a:pt x="3380" y="1827"/>
                    <a:pt x="4794" y="14320"/>
                    <a:pt x="4831" y="17657"/>
                  </a:cubicBezTo>
                  <a:cubicBezTo>
                    <a:pt x="4867" y="20993"/>
                    <a:pt x="3244" y="26842"/>
                    <a:pt x="3319" y="29579"/>
                  </a:cubicBezTo>
                  <a:cubicBezTo>
                    <a:pt x="3392" y="32315"/>
                    <a:pt x="3837" y="33328"/>
                    <a:pt x="3103" y="35675"/>
                  </a:cubicBezTo>
                  <a:cubicBezTo>
                    <a:pt x="2370" y="38022"/>
                    <a:pt x="700" y="42438"/>
                    <a:pt x="700" y="42438"/>
                  </a:cubicBezTo>
                  <a:cubicBezTo>
                    <a:pt x="700" y="42438"/>
                    <a:pt x="0" y="44987"/>
                    <a:pt x="959" y="46037"/>
                  </a:cubicBezTo>
                  <a:cubicBezTo>
                    <a:pt x="1918" y="47088"/>
                    <a:pt x="4240" y="46412"/>
                    <a:pt x="9434" y="47012"/>
                  </a:cubicBezTo>
                  <a:cubicBezTo>
                    <a:pt x="12444" y="47359"/>
                    <a:pt x="13926" y="47605"/>
                    <a:pt x="15530" y="47605"/>
                  </a:cubicBezTo>
                  <a:cubicBezTo>
                    <a:pt x="16693" y="47605"/>
                    <a:pt x="17921" y="47476"/>
                    <a:pt x="19844" y="47161"/>
                  </a:cubicBezTo>
                  <a:cubicBezTo>
                    <a:pt x="24417" y="46411"/>
                    <a:pt x="22757" y="46823"/>
                    <a:pt x="28142" y="46524"/>
                  </a:cubicBezTo>
                  <a:cubicBezTo>
                    <a:pt x="28991" y="46476"/>
                    <a:pt x="29696" y="46459"/>
                    <a:pt x="30287" y="46459"/>
                  </a:cubicBezTo>
                  <a:cubicBezTo>
                    <a:pt x="31964" y="46459"/>
                    <a:pt x="32718" y="46600"/>
                    <a:pt x="33197" y="46600"/>
                  </a:cubicBezTo>
                  <a:cubicBezTo>
                    <a:pt x="33620" y="46600"/>
                    <a:pt x="33828" y="46489"/>
                    <a:pt x="34265" y="46074"/>
                  </a:cubicBezTo>
                  <a:cubicBezTo>
                    <a:pt x="35372" y="45025"/>
                    <a:pt x="34042" y="43638"/>
                    <a:pt x="34079" y="42063"/>
                  </a:cubicBezTo>
                  <a:cubicBezTo>
                    <a:pt x="34117" y="40487"/>
                    <a:pt x="33452" y="38325"/>
                    <a:pt x="33010" y="37301"/>
                  </a:cubicBezTo>
                  <a:cubicBezTo>
                    <a:pt x="32568" y="36277"/>
                    <a:pt x="32420" y="35538"/>
                    <a:pt x="32383" y="34415"/>
                  </a:cubicBezTo>
                  <a:cubicBezTo>
                    <a:pt x="32345" y="33290"/>
                    <a:pt x="32160" y="30741"/>
                    <a:pt x="31625" y="28379"/>
                  </a:cubicBezTo>
                  <a:cubicBezTo>
                    <a:pt x="31089" y="26018"/>
                    <a:pt x="31904" y="25941"/>
                    <a:pt x="31792" y="23842"/>
                  </a:cubicBezTo>
                  <a:cubicBezTo>
                    <a:pt x="31681" y="21743"/>
                    <a:pt x="31792" y="22868"/>
                    <a:pt x="31637" y="20812"/>
                  </a:cubicBezTo>
                  <a:cubicBezTo>
                    <a:pt x="31482" y="18758"/>
                    <a:pt x="32772" y="9071"/>
                    <a:pt x="32772" y="9071"/>
                  </a:cubicBezTo>
                  <a:lnTo>
                    <a:pt x="29762" y="1049"/>
                  </a:lnTo>
                  <a:cubicBezTo>
                    <a:pt x="29762" y="1049"/>
                    <a:pt x="28185" y="581"/>
                    <a:pt x="27632" y="563"/>
                  </a:cubicBezTo>
                  <a:cubicBezTo>
                    <a:pt x="27078" y="543"/>
                    <a:pt x="9670" y="0"/>
                    <a:pt x="9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45976" y="2478706"/>
              <a:ext cx="395729" cy="243400"/>
            </a:xfrm>
            <a:custGeom>
              <a:avLst/>
              <a:gdLst/>
              <a:ahLst/>
              <a:cxnLst/>
              <a:rect l="l" t="t" r="r" b="b"/>
              <a:pathLst>
                <a:path w="9503" h="5845" extrusionOk="0">
                  <a:moveTo>
                    <a:pt x="1" y="0"/>
                  </a:moveTo>
                  <a:cubicBezTo>
                    <a:pt x="1" y="3222"/>
                    <a:pt x="2131" y="5844"/>
                    <a:pt x="4752" y="5844"/>
                  </a:cubicBezTo>
                  <a:cubicBezTo>
                    <a:pt x="7371" y="5844"/>
                    <a:pt x="9503" y="3223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0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1649174" y="2478706"/>
              <a:ext cx="395729" cy="243400"/>
            </a:xfrm>
            <a:custGeom>
              <a:avLst/>
              <a:gdLst/>
              <a:ahLst/>
              <a:cxnLst/>
              <a:rect l="l" t="t" r="r" b="b"/>
              <a:pathLst>
                <a:path w="9503" h="5845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2" y="5844"/>
                    <a:pt x="9502" y="3223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3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1856594" y="2422406"/>
              <a:ext cx="702509" cy="788542"/>
            </a:xfrm>
            <a:custGeom>
              <a:avLst/>
              <a:gdLst/>
              <a:ahLst/>
              <a:cxnLst/>
              <a:rect l="l" t="t" r="r" b="b"/>
              <a:pathLst>
                <a:path w="16870" h="18936" extrusionOk="0">
                  <a:moveTo>
                    <a:pt x="8280" y="0"/>
                  </a:moveTo>
                  <a:lnTo>
                    <a:pt x="5355" y="106"/>
                  </a:lnTo>
                  <a:cubicBezTo>
                    <a:pt x="5355" y="106"/>
                    <a:pt x="5577" y="7271"/>
                    <a:pt x="5077" y="8591"/>
                  </a:cubicBezTo>
                  <a:cubicBezTo>
                    <a:pt x="4847" y="9195"/>
                    <a:pt x="532" y="10127"/>
                    <a:pt x="532" y="10127"/>
                  </a:cubicBezTo>
                  <a:cubicBezTo>
                    <a:pt x="363" y="11380"/>
                    <a:pt x="0" y="18935"/>
                    <a:pt x="8543" y="18935"/>
                  </a:cubicBezTo>
                  <a:cubicBezTo>
                    <a:pt x="8561" y="18935"/>
                    <a:pt x="8578" y="18935"/>
                    <a:pt x="8596" y="18935"/>
                  </a:cubicBezTo>
                  <a:cubicBezTo>
                    <a:pt x="8651" y="18935"/>
                    <a:pt x="8706" y="18936"/>
                    <a:pt x="8761" y="18936"/>
                  </a:cubicBezTo>
                  <a:cubicBezTo>
                    <a:pt x="13893" y="18936"/>
                    <a:pt x="16869" y="16120"/>
                    <a:pt x="16103" y="10222"/>
                  </a:cubicBezTo>
                  <a:cubicBezTo>
                    <a:pt x="16103" y="10222"/>
                    <a:pt x="12009" y="9255"/>
                    <a:pt x="11655" y="8698"/>
                  </a:cubicBezTo>
                  <a:cubicBezTo>
                    <a:pt x="10895" y="7508"/>
                    <a:pt x="11206" y="85"/>
                    <a:pt x="11206" y="85"/>
                  </a:cubicBezTo>
                  <a:lnTo>
                    <a:pt x="8280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2077258" y="2422406"/>
              <a:ext cx="251271" cy="301908"/>
            </a:xfrm>
            <a:custGeom>
              <a:avLst/>
              <a:gdLst/>
              <a:ahLst/>
              <a:cxnLst/>
              <a:rect l="l" t="t" r="r" b="b"/>
              <a:pathLst>
                <a:path w="6034" h="7250" extrusionOk="0">
                  <a:moveTo>
                    <a:pt x="2926" y="0"/>
                  </a:moveTo>
                  <a:lnTo>
                    <a:pt x="1" y="116"/>
                  </a:lnTo>
                  <a:cubicBezTo>
                    <a:pt x="1" y="116"/>
                    <a:pt x="184" y="3615"/>
                    <a:pt x="74" y="6101"/>
                  </a:cubicBezTo>
                  <a:cubicBezTo>
                    <a:pt x="1439" y="6730"/>
                    <a:pt x="3448" y="7244"/>
                    <a:pt x="6033" y="7250"/>
                  </a:cubicBezTo>
                  <a:cubicBezTo>
                    <a:pt x="5570" y="5184"/>
                    <a:pt x="5852" y="95"/>
                    <a:pt x="5852" y="95"/>
                  </a:cubicBezTo>
                  <a:lnTo>
                    <a:pt x="2926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1847392" y="1706447"/>
              <a:ext cx="717625" cy="932209"/>
            </a:xfrm>
            <a:custGeom>
              <a:avLst/>
              <a:gdLst/>
              <a:ahLst/>
              <a:cxnLst/>
              <a:rect l="l" t="t" r="r" b="b"/>
              <a:pathLst>
                <a:path w="17233" h="22386" extrusionOk="0">
                  <a:moveTo>
                    <a:pt x="9064" y="1"/>
                  </a:moveTo>
                  <a:cubicBezTo>
                    <a:pt x="8891" y="1"/>
                    <a:pt x="8723" y="7"/>
                    <a:pt x="8557" y="19"/>
                  </a:cubicBezTo>
                  <a:cubicBezTo>
                    <a:pt x="8407" y="9"/>
                    <a:pt x="8254" y="4"/>
                    <a:pt x="8098" y="4"/>
                  </a:cubicBezTo>
                  <a:cubicBezTo>
                    <a:pt x="7092" y="4"/>
                    <a:pt x="5962" y="224"/>
                    <a:pt x="4610" y="962"/>
                  </a:cubicBezTo>
                  <a:cubicBezTo>
                    <a:pt x="3118" y="1775"/>
                    <a:pt x="751" y="3282"/>
                    <a:pt x="472" y="8121"/>
                  </a:cubicBezTo>
                  <a:cubicBezTo>
                    <a:pt x="0" y="16310"/>
                    <a:pt x="3676" y="22386"/>
                    <a:pt x="8612" y="22386"/>
                  </a:cubicBezTo>
                  <a:cubicBezTo>
                    <a:pt x="8620" y="22386"/>
                    <a:pt x="8628" y="22386"/>
                    <a:pt x="8636" y="22386"/>
                  </a:cubicBezTo>
                  <a:cubicBezTo>
                    <a:pt x="13588" y="22370"/>
                    <a:pt x="17232" y="16260"/>
                    <a:pt x="16701" y="8063"/>
                  </a:cubicBezTo>
                  <a:cubicBezTo>
                    <a:pt x="16388" y="3226"/>
                    <a:pt x="14008" y="1734"/>
                    <a:pt x="12512" y="934"/>
                  </a:cubicBezTo>
                  <a:cubicBezTo>
                    <a:pt x="11177" y="216"/>
                    <a:pt x="10058" y="1"/>
                    <a:pt x="9064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1760650" y="2132657"/>
              <a:ext cx="137254" cy="171650"/>
            </a:xfrm>
            <a:custGeom>
              <a:avLst/>
              <a:gdLst/>
              <a:ahLst/>
              <a:cxnLst/>
              <a:rect l="l" t="t" r="r" b="b"/>
              <a:pathLst>
                <a:path w="3296" h="4122" extrusionOk="0">
                  <a:moveTo>
                    <a:pt x="2489" y="1"/>
                  </a:moveTo>
                  <a:cubicBezTo>
                    <a:pt x="2489" y="1"/>
                    <a:pt x="157" y="233"/>
                    <a:pt x="72" y="2252"/>
                  </a:cubicBezTo>
                  <a:cubicBezTo>
                    <a:pt x="0" y="3982"/>
                    <a:pt x="2314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1788926" y="2162848"/>
              <a:ext cx="82702" cy="80786"/>
            </a:xfrm>
            <a:custGeom>
              <a:avLst/>
              <a:gdLst/>
              <a:ahLst/>
              <a:cxnLst/>
              <a:rect l="l" t="t" r="r" b="b"/>
              <a:pathLst>
                <a:path w="1986" h="1940" extrusionOk="0">
                  <a:moveTo>
                    <a:pt x="1883" y="0"/>
                  </a:moveTo>
                  <a:cubicBezTo>
                    <a:pt x="1367" y="92"/>
                    <a:pt x="164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1948707" y="2098969"/>
              <a:ext cx="182436" cy="61756"/>
            </a:xfrm>
            <a:custGeom>
              <a:avLst/>
              <a:gdLst/>
              <a:ahLst/>
              <a:cxnLst/>
              <a:rect l="l" t="t" r="r" b="b"/>
              <a:pathLst>
                <a:path w="4381" h="1483" extrusionOk="0">
                  <a:moveTo>
                    <a:pt x="2871" y="1"/>
                  </a:moveTo>
                  <a:cubicBezTo>
                    <a:pt x="1473" y="1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10"/>
                    <a:pt x="4381" y="144"/>
                    <a:pt x="3092" y="12"/>
                  </a:cubicBezTo>
                  <a:cubicBezTo>
                    <a:pt x="3019" y="4"/>
                    <a:pt x="2945" y="1"/>
                    <a:pt x="28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2279348" y="2098969"/>
              <a:ext cx="182353" cy="61756"/>
            </a:xfrm>
            <a:custGeom>
              <a:avLst/>
              <a:gdLst/>
              <a:ahLst/>
              <a:cxnLst/>
              <a:rect l="l" t="t" r="r" b="b"/>
              <a:pathLst>
                <a:path w="4379" h="1483" extrusionOk="0">
                  <a:moveTo>
                    <a:pt x="1508" y="1"/>
                  </a:moveTo>
                  <a:cubicBezTo>
                    <a:pt x="1434" y="1"/>
                    <a:pt x="1361" y="4"/>
                    <a:pt x="1288" y="12"/>
                  </a:cubicBezTo>
                  <a:cubicBezTo>
                    <a:pt x="0" y="144"/>
                    <a:pt x="2157" y="910"/>
                    <a:pt x="3257" y="1272"/>
                  </a:cubicBezTo>
                  <a:cubicBezTo>
                    <a:pt x="3762" y="1437"/>
                    <a:pt x="4005" y="1482"/>
                    <a:pt x="4119" y="1482"/>
                  </a:cubicBezTo>
                  <a:cubicBezTo>
                    <a:pt x="4254" y="1482"/>
                    <a:pt x="4212" y="1420"/>
                    <a:pt x="4212" y="1420"/>
                  </a:cubicBezTo>
                  <a:cubicBezTo>
                    <a:pt x="4379" y="1282"/>
                    <a:pt x="2907" y="1"/>
                    <a:pt x="15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2145593" y="2443643"/>
              <a:ext cx="122471" cy="88240"/>
            </a:xfrm>
            <a:custGeom>
              <a:avLst/>
              <a:gdLst/>
              <a:ahLst/>
              <a:cxnLst/>
              <a:rect l="l" t="t" r="r" b="b"/>
              <a:pathLst>
                <a:path w="2941" h="2119" extrusionOk="0">
                  <a:moveTo>
                    <a:pt x="1632" y="1"/>
                  </a:moveTo>
                  <a:cubicBezTo>
                    <a:pt x="714" y="1"/>
                    <a:pt x="246" y="173"/>
                    <a:pt x="246" y="173"/>
                  </a:cubicBezTo>
                  <a:cubicBezTo>
                    <a:pt x="246" y="173"/>
                    <a:pt x="1" y="2118"/>
                    <a:pt x="1432" y="2118"/>
                  </a:cubicBezTo>
                  <a:cubicBezTo>
                    <a:pt x="2878" y="2118"/>
                    <a:pt x="2940" y="157"/>
                    <a:pt x="2940" y="157"/>
                  </a:cubicBezTo>
                  <a:cubicBezTo>
                    <a:pt x="2940" y="157"/>
                    <a:pt x="2452" y="1"/>
                    <a:pt x="16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2511380" y="2132657"/>
              <a:ext cx="137295" cy="171650"/>
            </a:xfrm>
            <a:custGeom>
              <a:avLst/>
              <a:gdLst/>
              <a:ahLst/>
              <a:cxnLst/>
              <a:rect l="l" t="t" r="r" b="b"/>
              <a:pathLst>
                <a:path w="3297" h="4122" extrusionOk="0">
                  <a:moveTo>
                    <a:pt x="808" y="1"/>
                  </a:moveTo>
                  <a:lnTo>
                    <a:pt x="0" y="4116"/>
                  </a:lnTo>
                  <a:cubicBezTo>
                    <a:pt x="0" y="4116"/>
                    <a:pt x="87" y="4121"/>
                    <a:pt x="231" y="4121"/>
                  </a:cubicBezTo>
                  <a:cubicBezTo>
                    <a:pt x="981" y="4121"/>
                    <a:pt x="3296" y="3982"/>
                    <a:pt x="3223" y="2252"/>
                  </a:cubicBezTo>
                  <a:cubicBezTo>
                    <a:pt x="3138" y="233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2537656" y="2162848"/>
              <a:ext cx="82660" cy="80786"/>
            </a:xfrm>
            <a:custGeom>
              <a:avLst/>
              <a:gdLst/>
              <a:ahLst/>
              <a:cxnLst/>
              <a:rect l="l" t="t" r="r" b="b"/>
              <a:pathLst>
                <a:path w="1985" h="1940" extrusionOk="0">
                  <a:moveTo>
                    <a:pt x="102" y="0"/>
                  </a:moveTo>
                  <a:cubicBezTo>
                    <a:pt x="77" y="385"/>
                    <a:pt x="42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7" y="1121"/>
                    <a:pt x="1984" y="1939"/>
                    <a:pt x="1984" y="1939"/>
                  </a:cubicBezTo>
                  <a:cubicBezTo>
                    <a:pt x="1822" y="460"/>
                    <a:pt x="618" y="92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981397" y="1706405"/>
              <a:ext cx="564131" cy="454486"/>
            </a:xfrm>
            <a:custGeom>
              <a:avLst/>
              <a:gdLst/>
              <a:ahLst/>
              <a:cxnLst/>
              <a:rect l="l" t="t" r="r" b="b"/>
              <a:pathLst>
                <a:path w="13547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1" y="9"/>
                    <a:pt x="5040" y="4"/>
                    <a:pt x="4887" y="4"/>
                  </a:cubicBezTo>
                  <a:cubicBezTo>
                    <a:pt x="4619" y="4"/>
                    <a:pt x="4342" y="20"/>
                    <a:pt x="4055" y="56"/>
                  </a:cubicBezTo>
                  <a:lnTo>
                    <a:pt x="982" y="1193"/>
                  </a:lnTo>
                  <a:cubicBezTo>
                    <a:pt x="670" y="1376"/>
                    <a:pt x="336" y="1594"/>
                    <a:pt x="0" y="1865"/>
                  </a:cubicBezTo>
                  <a:cubicBezTo>
                    <a:pt x="684" y="2034"/>
                    <a:pt x="1792" y="2467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6" y="7134"/>
                    <a:pt x="6270" y="7868"/>
                    <a:pt x="7436" y="7868"/>
                  </a:cubicBezTo>
                  <a:cubicBezTo>
                    <a:pt x="7808" y="7868"/>
                    <a:pt x="8199" y="7794"/>
                    <a:pt x="8586" y="7653"/>
                  </a:cubicBezTo>
                  <a:cubicBezTo>
                    <a:pt x="8679" y="7619"/>
                    <a:pt x="8763" y="7604"/>
                    <a:pt x="8841" y="7604"/>
                  </a:cubicBezTo>
                  <a:cubicBezTo>
                    <a:pt x="9582" y="7604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4"/>
                  </a:cubicBezTo>
                  <a:lnTo>
                    <a:pt x="13525" y="10286"/>
                  </a:lnTo>
                  <a:cubicBezTo>
                    <a:pt x="13546" y="9566"/>
                    <a:pt x="13532" y="8824"/>
                    <a:pt x="13483" y="8063"/>
                  </a:cubicBezTo>
                  <a:cubicBezTo>
                    <a:pt x="13170" y="3226"/>
                    <a:pt x="10790" y="1734"/>
                    <a:pt x="9294" y="932"/>
                  </a:cubicBezTo>
                  <a:cubicBezTo>
                    <a:pt x="7959" y="216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2008797" y="2186043"/>
              <a:ext cx="82411" cy="54343"/>
            </a:xfrm>
            <a:custGeom>
              <a:avLst/>
              <a:gdLst/>
              <a:ahLst/>
              <a:cxnLst/>
              <a:rect l="l" t="t" r="r" b="b"/>
              <a:pathLst>
                <a:path w="1979" h="1305" extrusionOk="0">
                  <a:moveTo>
                    <a:pt x="989" y="0"/>
                  </a:moveTo>
                  <a:cubicBezTo>
                    <a:pt x="443" y="0"/>
                    <a:pt x="1" y="505"/>
                    <a:pt x="1" y="1130"/>
                  </a:cubicBezTo>
                  <a:cubicBezTo>
                    <a:pt x="1" y="1255"/>
                    <a:pt x="18" y="1305"/>
                    <a:pt x="51" y="1305"/>
                  </a:cubicBezTo>
                  <a:cubicBezTo>
                    <a:pt x="182" y="1305"/>
                    <a:pt x="553" y="502"/>
                    <a:pt x="989" y="502"/>
                  </a:cubicBezTo>
                  <a:cubicBezTo>
                    <a:pt x="1427" y="502"/>
                    <a:pt x="1798" y="1304"/>
                    <a:pt x="1929" y="1304"/>
                  </a:cubicBezTo>
                  <a:cubicBezTo>
                    <a:pt x="1961" y="1304"/>
                    <a:pt x="1979" y="1254"/>
                    <a:pt x="1979" y="1130"/>
                  </a:cubicBezTo>
                  <a:cubicBezTo>
                    <a:pt x="1979" y="507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2319366" y="2186043"/>
              <a:ext cx="82411" cy="54343"/>
            </a:xfrm>
            <a:custGeom>
              <a:avLst/>
              <a:gdLst/>
              <a:ahLst/>
              <a:cxnLst/>
              <a:rect l="l" t="t" r="r" b="b"/>
              <a:pathLst>
                <a:path w="1979" h="1305" extrusionOk="0">
                  <a:moveTo>
                    <a:pt x="989" y="0"/>
                  </a:moveTo>
                  <a:cubicBezTo>
                    <a:pt x="444" y="0"/>
                    <a:pt x="1" y="505"/>
                    <a:pt x="1" y="1130"/>
                  </a:cubicBezTo>
                  <a:cubicBezTo>
                    <a:pt x="1" y="1255"/>
                    <a:pt x="19" y="1305"/>
                    <a:pt x="51" y="1305"/>
                  </a:cubicBezTo>
                  <a:cubicBezTo>
                    <a:pt x="182" y="1305"/>
                    <a:pt x="553" y="502"/>
                    <a:pt x="989" y="502"/>
                  </a:cubicBezTo>
                  <a:cubicBezTo>
                    <a:pt x="1427" y="502"/>
                    <a:pt x="1798" y="1304"/>
                    <a:pt x="1929" y="1304"/>
                  </a:cubicBezTo>
                  <a:cubicBezTo>
                    <a:pt x="1961" y="1304"/>
                    <a:pt x="1979" y="1254"/>
                    <a:pt x="1979" y="1130"/>
                  </a:cubicBezTo>
                  <a:cubicBezTo>
                    <a:pt x="1979" y="507"/>
                    <a:pt x="1535" y="0"/>
                    <a:pt x="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950873" y="2334290"/>
              <a:ext cx="117140" cy="117140"/>
            </a:xfrm>
            <a:custGeom>
              <a:avLst/>
              <a:gdLst/>
              <a:ahLst/>
              <a:cxnLst/>
              <a:rect l="l" t="t" r="r" b="b"/>
              <a:pathLst>
                <a:path w="2813" h="2813" extrusionOk="0">
                  <a:moveTo>
                    <a:pt x="1406" y="0"/>
                  </a:moveTo>
                  <a:cubicBezTo>
                    <a:pt x="629" y="0"/>
                    <a:pt x="0" y="629"/>
                    <a:pt x="0" y="1407"/>
                  </a:cubicBezTo>
                  <a:cubicBezTo>
                    <a:pt x="0" y="2184"/>
                    <a:pt x="629" y="2813"/>
                    <a:pt x="1406" y="2813"/>
                  </a:cubicBezTo>
                  <a:cubicBezTo>
                    <a:pt x="2183" y="2813"/>
                    <a:pt x="2813" y="2184"/>
                    <a:pt x="2813" y="1407"/>
                  </a:cubicBezTo>
                  <a:cubicBezTo>
                    <a:pt x="2813" y="632"/>
                    <a:pt x="2183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2338938" y="2334290"/>
              <a:ext cx="117140" cy="117140"/>
            </a:xfrm>
            <a:custGeom>
              <a:avLst/>
              <a:gdLst/>
              <a:ahLst/>
              <a:cxnLst/>
              <a:rect l="l" t="t" r="r" b="b"/>
              <a:pathLst>
                <a:path w="2813" h="2813" extrusionOk="0">
                  <a:moveTo>
                    <a:pt x="1406" y="0"/>
                  </a:moveTo>
                  <a:cubicBezTo>
                    <a:pt x="629" y="0"/>
                    <a:pt x="0" y="629"/>
                    <a:pt x="0" y="1407"/>
                  </a:cubicBezTo>
                  <a:cubicBezTo>
                    <a:pt x="0" y="2184"/>
                    <a:pt x="629" y="2813"/>
                    <a:pt x="1406" y="2813"/>
                  </a:cubicBezTo>
                  <a:cubicBezTo>
                    <a:pt x="2183" y="2813"/>
                    <a:pt x="2813" y="2184"/>
                    <a:pt x="2813" y="1407"/>
                  </a:cubicBezTo>
                  <a:cubicBezTo>
                    <a:pt x="2813" y="632"/>
                    <a:pt x="2181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611945" y="1625619"/>
              <a:ext cx="664198" cy="507081"/>
            </a:xfrm>
            <a:custGeom>
              <a:avLst/>
              <a:gdLst/>
              <a:ahLst/>
              <a:cxnLst/>
              <a:rect l="l" t="t" r="r" b="b"/>
              <a:pathLst>
                <a:path w="15950" h="12177" extrusionOk="0">
                  <a:moveTo>
                    <a:pt x="13536" y="0"/>
                  </a:moveTo>
                  <a:cubicBezTo>
                    <a:pt x="13536" y="0"/>
                    <a:pt x="0" y="2356"/>
                    <a:pt x="6060" y="12177"/>
                  </a:cubicBezTo>
                  <a:cubicBezTo>
                    <a:pt x="6060" y="12177"/>
                    <a:pt x="6746" y="9512"/>
                    <a:pt x="7719" y="7947"/>
                  </a:cubicBezTo>
                  <a:cubicBezTo>
                    <a:pt x="9543" y="5012"/>
                    <a:pt x="14240" y="2199"/>
                    <a:pt x="15094" y="1631"/>
                  </a:cubicBezTo>
                  <a:cubicBezTo>
                    <a:pt x="15950" y="1064"/>
                    <a:pt x="13536" y="0"/>
                    <a:pt x="13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957786" y="1578396"/>
              <a:ext cx="697970" cy="565797"/>
            </a:xfrm>
            <a:custGeom>
              <a:avLst/>
              <a:gdLst/>
              <a:ahLst/>
              <a:cxnLst/>
              <a:rect l="l" t="t" r="r" b="b"/>
              <a:pathLst>
                <a:path w="16761" h="13587" extrusionOk="0">
                  <a:moveTo>
                    <a:pt x="10924" y="1"/>
                  </a:moveTo>
                  <a:lnTo>
                    <a:pt x="1" y="4040"/>
                  </a:lnTo>
                  <a:cubicBezTo>
                    <a:pt x="1" y="4040"/>
                    <a:pt x="2177" y="4207"/>
                    <a:pt x="2733" y="5837"/>
                  </a:cubicBezTo>
                  <a:cubicBezTo>
                    <a:pt x="3288" y="7466"/>
                    <a:pt x="5715" y="6013"/>
                    <a:pt x="5788" y="7698"/>
                  </a:cubicBezTo>
                  <a:cubicBezTo>
                    <a:pt x="5863" y="9408"/>
                    <a:pt x="6837" y="10142"/>
                    <a:pt x="8003" y="10142"/>
                  </a:cubicBezTo>
                  <a:cubicBezTo>
                    <a:pt x="8374" y="10142"/>
                    <a:pt x="8766" y="10067"/>
                    <a:pt x="9153" y="9926"/>
                  </a:cubicBezTo>
                  <a:cubicBezTo>
                    <a:pt x="9245" y="9892"/>
                    <a:pt x="9329" y="9877"/>
                    <a:pt x="9407" y="9877"/>
                  </a:cubicBezTo>
                  <a:cubicBezTo>
                    <a:pt x="10149" y="9877"/>
                    <a:pt x="10326" y="11258"/>
                    <a:pt x="11525" y="11258"/>
                  </a:cubicBezTo>
                  <a:cubicBezTo>
                    <a:pt x="11659" y="11258"/>
                    <a:pt x="11805" y="11241"/>
                    <a:pt x="11966" y="11203"/>
                  </a:cubicBezTo>
                  <a:cubicBezTo>
                    <a:pt x="12150" y="11160"/>
                    <a:pt x="12304" y="11140"/>
                    <a:pt x="12434" y="11140"/>
                  </a:cubicBezTo>
                  <a:cubicBezTo>
                    <a:pt x="13551" y="11140"/>
                    <a:pt x="12915" y="12602"/>
                    <a:pt x="14075" y="13260"/>
                  </a:cubicBezTo>
                  <a:cubicBezTo>
                    <a:pt x="14507" y="13505"/>
                    <a:pt x="14949" y="13587"/>
                    <a:pt x="15347" y="13587"/>
                  </a:cubicBezTo>
                  <a:cubicBezTo>
                    <a:pt x="16143" y="13587"/>
                    <a:pt x="16761" y="13260"/>
                    <a:pt x="16761" y="13260"/>
                  </a:cubicBezTo>
                  <a:lnTo>
                    <a:pt x="16761" y="5837"/>
                  </a:lnTo>
                  <a:lnTo>
                    <a:pt x="109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856553" y="2836790"/>
              <a:ext cx="358958" cy="374116"/>
            </a:xfrm>
            <a:custGeom>
              <a:avLst/>
              <a:gdLst/>
              <a:ahLst/>
              <a:cxnLst/>
              <a:rect l="l" t="t" r="r" b="b"/>
              <a:pathLst>
                <a:path w="8620" h="8984" extrusionOk="0">
                  <a:moveTo>
                    <a:pt x="1295" y="0"/>
                  </a:moveTo>
                  <a:lnTo>
                    <a:pt x="1295" y="0"/>
                  </a:lnTo>
                  <a:cubicBezTo>
                    <a:pt x="843" y="107"/>
                    <a:pt x="533" y="176"/>
                    <a:pt x="533" y="176"/>
                  </a:cubicBezTo>
                  <a:cubicBezTo>
                    <a:pt x="364" y="1429"/>
                    <a:pt x="1" y="8984"/>
                    <a:pt x="8547" y="8984"/>
                  </a:cubicBezTo>
                  <a:cubicBezTo>
                    <a:pt x="8561" y="8984"/>
                    <a:pt x="8575" y="8984"/>
                    <a:pt x="8590" y="8984"/>
                  </a:cubicBezTo>
                  <a:lnTo>
                    <a:pt x="8619" y="8984"/>
                  </a:lnTo>
                  <a:cubicBezTo>
                    <a:pt x="1278" y="8342"/>
                    <a:pt x="1142" y="1834"/>
                    <a:pt x="1295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649090" y="2235348"/>
              <a:ext cx="197885" cy="243400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2"/>
                    <a:pt x="1" y="5844"/>
                  </a:cubicBezTo>
                  <a:lnTo>
                    <a:pt x="452" y="5844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2543819" y="2271452"/>
              <a:ext cx="197885" cy="243400"/>
            </a:xfrm>
            <a:custGeom>
              <a:avLst/>
              <a:gdLst/>
              <a:ahLst/>
              <a:cxnLst/>
              <a:rect l="l" t="t" r="r" b="b"/>
              <a:pathLst>
                <a:path w="4752" h="5845" extrusionOk="0">
                  <a:moveTo>
                    <a:pt x="1" y="1"/>
                  </a:moveTo>
                  <a:lnTo>
                    <a:pt x="1" y="452"/>
                  </a:lnTo>
                  <a:cubicBezTo>
                    <a:pt x="2371" y="452"/>
                    <a:pt x="4301" y="2870"/>
                    <a:pt x="4301" y="5844"/>
                  </a:cubicBezTo>
                  <a:lnTo>
                    <a:pt x="4752" y="5844"/>
                  </a:lnTo>
                  <a:cubicBezTo>
                    <a:pt x="4752" y="2623"/>
                    <a:pt x="2620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781097" y="2842745"/>
              <a:ext cx="832517" cy="421256"/>
            </a:xfrm>
            <a:custGeom>
              <a:avLst/>
              <a:gdLst/>
              <a:ahLst/>
              <a:cxnLst/>
              <a:rect l="l" t="t" r="r" b="b"/>
              <a:pathLst>
                <a:path w="19992" h="10116" extrusionOk="0">
                  <a:moveTo>
                    <a:pt x="2228" y="1"/>
                  </a:moveTo>
                  <a:lnTo>
                    <a:pt x="0" y="346"/>
                  </a:lnTo>
                  <a:cubicBezTo>
                    <a:pt x="39" y="596"/>
                    <a:pt x="73" y="879"/>
                    <a:pt x="110" y="1188"/>
                  </a:cubicBezTo>
                  <a:cubicBezTo>
                    <a:pt x="393" y="3565"/>
                    <a:pt x="867" y="7544"/>
                    <a:pt x="4757" y="9055"/>
                  </a:cubicBezTo>
                  <a:cubicBezTo>
                    <a:pt x="6597" y="9768"/>
                    <a:pt x="8462" y="10115"/>
                    <a:pt x="10227" y="10115"/>
                  </a:cubicBezTo>
                  <a:cubicBezTo>
                    <a:pt x="13505" y="10115"/>
                    <a:pt x="16450" y="8918"/>
                    <a:pt x="18294" y="6667"/>
                  </a:cubicBezTo>
                  <a:cubicBezTo>
                    <a:pt x="19732" y="4910"/>
                    <a:pt x="19890" y="2269"/>
                    <a:pt x="19963" y="1000"/>
                  </a:cubicBezTo>
                  <a:cubicBezTo>
                    <a:pt x="19976" y="803"/>
                    <a:pt x="19982" y="649"/>
                    <a:pt x="19992" y="576"/>
                  </a:cubicBezTo>
                  <a:lnTo>
                    <a:pt x="17785" y="116"/>
                  </a:lnTo>
                  <a:cubicBezTo>
                    <a:pt x="17747" y="301"/>
                    <a:pt x="17733" y="527"/>
                    <a:pt x="17713" y="867"/>
                  </a:cubicBezTo>
                  <a:cubicBezTo>
                    <a:pt x="17651" y="1897"/>
                    <a:pt x="17526" y="4046"/>
                    <a:pt x="16550" y="5238"/>
                  </a:cubicBezTo>
                  <a:cubicBezTo>
                    <a:pt x="15140" y="6962"/>
                    <a:pt x="12846" y="7869"/>
                    <a:pt x="10245" y="7869"/>
                  </a:cubicBezTo>
                  <a:cubicBezTo>
                    <a:pt x="8751" y="7869"/>
                    <a:pt x="7157" y="7570"/>
                    <a:pt x="5570" y="6954"/>
                  </a:cubicBezTo>
                  <a:cubicBezTo>
                    <a:pt x="2945" y="5933"/>
                    <a:pt x="2600" y="3036"/>
                    <a:pt x="2347" y="922"/>
                  </a:cubicBezTo>
                  <a:cubicBezTo>
                    <a:pt x="2308" y="585"/>
                    <a:pt x="2270" y="274"/>
                    <a:pt x="2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425221" y="3217443"/>
              <a:ext cx="403766" cy="1148750"/>
            </a:xfrm>
            <a:custGeom>
              <a:avLst/>
              <a:gdLst/>
              <a:ahLst/>
              <a:cxnLst/>
              <a:rect l="l" t="t" r="r" b="b"/>
              <a:pathLst>
                <a:path w="9696" h="27586" extrusionOk="0">
                  <a:moveTo>
                    <a:pt x="1" y="0"/>
                  </a:moveTo>
                  <a:cubicBezTo>
                    <a:pt x="1" y="2"/>
                    <a:pt x="4460" y="23242"/>
                    <a:pt x="4463" y="24585"/>
                  </a:cubicBezTo>
                  <a:cubicBezTo>
                    <a:pt x="4465" y="25932"/>
                    <a:pt x="3798" y="27580"/>
                    <a:pt x="3798" y="27580"/>
                  </a:cubicBezTo>
                  <a:cubicBezTo>
                    <a:pt x="3798" y="27580"/>
                    <a:pt x="3827" y="27586"/>
                    <a:pt x="3882" y="27586"/>
                  </a:cubicBezTo>
                  <a:cubicBezTo>
                    <a:pt x="4112" y="27586"/>
                    <a:pt x="4785" y="27484"/>
                    <a:pt x="5513" y="26422"/>
                  </a:cubicBezTo>
                  <a:cubicBezTo>
                    <a:pt x="6414" y="25110"/>
                    <a:pt x="7263" y="23935"/>
                    <a:pt x="8480" y="21080"/>
                  </a:cubicBezTo>
                  <a:cubicBezTo>
                    <a:pt x="9695" y="18226"/>
                    <a:pt x="8504" y="16490"/>
                    <a:pt x="8736" y="15039"/>
                  </a:cubicBezTo>
                  <a:cubicBezTo>
                    <a:pt x="8968" y="13589"/>
                    <a:pt x="7608" y="11627"/>
                    <a:pt x="7407" y="11090"/>
                  </a:cubicBezTo>
                  <a:cubicBezTo>
                    <a:pt x="5602" y="629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733583" y="4397591"/>
              <a:ext cx="990883" cy="341802"/>
            </a:xfrm>
            <a:custGeom>
              <a:avLst/>
              <a:gdLst/>
              <a:ahLst/>
              <a:cxnLst/>
              <a:rect l="l" t="t" r="r" b="b"/>
              <a:pathLst>
                <a:path w="23795" h="8208" extrusionOk="0">
                  <a:moveTo>
                    <a:pt x="23246" y="0"/>
                  </a:moveTo>
                  <a:cubicBezTo>
                    <a:pt x="23023" y="0"/>
                    <a:pt x="22770" y="84"/>
                    <a:pt x="22566" y="182"/>
                  </a:cubicBezTo>
                  <a:cubicBezTo>
                    <a:pt x="20089" y="1359"/>
                    <a:pt x="17615" y="2533"/>
                    <a:pt x="15139" y="3710"/>
                  </a:cubicBezTo>
                  <a:cubicBezTo>
                    <a:pt x="14193" y="4160"/>
                    <a:pt x="13243" y="4611"/>
                    <a:pt x="12242" y="4919"/>
                  </a:cubicBezTo>
                  <a:cubicBezTo>
                    <a:pt x="11240" y="5225"/>
                    <a:pt x="10194" y="5376"/>
                    <a:pt x="9146" y="5376"/>
                  </a:cubicBezTo>
                  <a:cubicBezTo>
                    <a:pt x="7436" y="5376"/>
                    <a:pt x="5724" y="4973"/>
                    <a:pt x="4205" y="4184"/>
                  </a:cubicBezTo>
                  <a:lnTo>
                    <a:pt x="4205" y="4184"/>
                  </a:lnTo>
                  <a:lnTo>
                    <a:pt x="5325" y="4957"/>
                  </a:lnTo>
                  <a:cubicBezTo>
                    <a:pt x="4232" y="4479"/>
                    <a:pt x="3039" y="4234"/>
                    <a:pt x="1846" y="4234"/>
                  </a:cubicBezTo>
                  <a:cubicBezTo>
                    <a:pt x="1226" y="4234"/>
                    <a:pt x="606" y="4300"/>
                    <a:pt x="0" y="4434"/>
                  </a:cubicBezTo>
                  <a:cubicBezTo>
                    <a:pt x="26" y="5109"/>
                    <a:pt x="597" y="5649"/>
                    <a:pt x="1219" y="5910"/>
                  </a:cubicBezTo>
                  <a:cubicBezTo>
                    <a:pt x="1840" y="6169"/>
                    <a:pt x="2528" y="6223"/>
                    <a:pt x="3182" y="6382"/>
                  </a:cubicBezTo>
                  <a:cubicBezTo>
                    <a:pt x="4363" y="6671"/>
                    <a:pt x="5428" y="7310"/>
                    <a:pt x="6586" y="7686"/>
                  </a:cubicBezTo>
                  <a:cubicBezTo>
                    <a:pt x="7989" y="8144"/>
                    <a:pt x="9480" y="8208"/>
                    <a:pt x="10963" y="8208"/>
                  </a:cubicBezTo>
                  <a:cubicBezTo>
                    <a:pt x="11223" y="8208"/>
                    <a:pt x="11483" y="8206"/>
                    <a:pt x="11742" y="8204"/>
                  </a:cubicBezTo>
                  <a:cubicBezTo>
                    <a:pt x="13326" y="8191"/>
                    <a:pt x="14908" y="8178"/>
                    <a:pt x="16493" y="8166"/>
                  </a:cubicBezTo>
                  <a:cubicBezTo>
                    <a:pt x="16838" y="8163"/>
                    <a:pt x="17203" y="8156"/>
                    <a:pt x="17498" y="7974"/>
                  </a:cubicBezTo>
                  <a:cubicBezTo>
                    <a:pt x="17791" y="7795"/>
                    <a:pt x="17967" y="7375"/>
                    <a:pt x="17770" y="7091"/>
                  </a:cubicBezTo>
                  <a:cubicBezTo>
                    <a:pt x="17397" y="6557"/>
                    <a:pt x="16194" y="6963"/>
                    <a:pt x="16123" y="6316"/>
                  </a:cubicBezTo>
                  <a:cubicBezTo>
                    <a:pt x="17117" y="5033"/>
                    <a:pt x="18782" y="4525"/>
                    <a:pt x="20287" y="3919"/>
                  </a:cubicBezTo>
                  <a:cubicBezTo>
                    <a:pt x="21792" y="3313"/>
                    <a:pt x="23384" y="2349"/>
                    <a:pt x="23734" y="764"/>
                  </a:cubicBezTo>
                  <a:cubicBezTo>
                    <a:pt x="23775" y="585"/>
                    <a:pt x="23794" y="386"/>
                    <a:pt x="23701" y="227"/>
                  </a:cubicBezTo>
                  <a:cubicBezTo>
                    <a:pt x="23604" y="61"/>
                    <a:pt x="23436" y="0"/>
                    <a:pt x="23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724422" y="4389512"/>
              <a:ext cx="1024655" cy="359333"/>
            </a:xfrm>
            <a:custGeom>
              <a:avLst/>
              <a:gdLst/>
              <a:ahLst/>
              <a:cxnLst/>
              <a:rect l="l" t="t" r="r" b="b"/>
              <a:pathLst>
                <a:path w="24606" h="8629" extrusionOk="0">
                  <a:moveTo>
                    <a:pt x="23443" y="400"/>
                  </a:moveTo>
                  <a:cubicBezTo>
                    <a:pt x="23456" y="400"/>
                    <a:pt x="23469" y="400"/>
                    <a:pt x="23481" y="401"/>
                  </a:cubicBezTo>
                  <a:cubicBezTo>
                    <a:pt x="23988" y="426"/>
                    <a:pt x="23718" y="1127"/>
                    <a:pt x="23594" y="1413"/>
                  </a:cubicBezTo>
                  <a:cubicBezTo>
                    <a:pt x="22992" y="2803"/>
                    <a:pt x="21456" y="3528"/>
                    <a:pt x="20129" y="4050"/>
                  </a:cubicBezTo>
                  <a:cubicBezTo>
                    <a:pt x="18758" y="4587"/>
                    <a:pt x="17148" y="5108"/>
                    <a:pt x="16226" y="6335"/>
                  </a:cubicBezTo>
                  <a:cubicBezTo>
                    <a:pt x="15868" y="6813"/>
                    <a:pt x="16628" y="7088"/>
                    <a:pt x="16971" y="7136"/>
                  </a:cubicBezTo>
                  <a:cubicBezTo>
                    <a:pt x="17210" y="7168"/>
                    <a:pt x="17509" y="7171"/>
                    <a:pt x="17718" y="7308"/>
                  </a:cubicBezTo>
                  <a:cubicBezTo>
                    <a:pt x="17860" y="7401"/>
                    <a:pt x="17898" y="7556"/>
                    <a:pt x="17842" y="7715"/>
                  </a:cubicBezTo>
                  <a:cubicBezTo>
                    <a:pt x="17762" y="7944"/>
                    <a:pt x="17542" y="8061"/>
                    <a:pt x="17318" y="8111"/>
                  </a:cubicBezTo>
                  <a:cubicBezTo>
                    <a:pt x="17100" y="8163"/>
                    <a:pt x="16867" y="8176"/>
                    <a:pt x="16632" y="8176"/>
                  </a:cubicBezTo>
                  <a:cubicBezTo>
                    <a:pt x="16390" y="8176"/>
                    <a:pt x="16146" y="8162"/>
                    <a:pt x="15915" y="8162"/>
                  </a:cubicBezTo>
                  <a:cubicBezTo>
                    <a:pt x="15904" y="8162"/>
                    <a:pt x="15893" y="8162"/>
                    <a:pt x="15882" y="8162"/>
                  </a:cubicBezTo>
                  <a:cubicBezTo>
                    <a:pt x="15386" y="8166"/>
                    <a:pt x="14888" y="8168"/>
                    <a:pt x="14392" y="8172"/>
                  </a:cubicBezTo>
                  <a:cubicBezTo>
                    <a:pt x="13425" y="8176"/>
                    <a:pt x="12459" y="8183"/>
                    <a:pt x="11491" y="8189"/>
                  </a:cubicBezTo>
                  <a:cubicBezTo>
                    <a:pt x="11427" y="8189"/>
                    <a:pt x="11364" y="8189"/>
                    <a:pt x="11300" y="8189"/>
                  </a:cubicBezTo>
                  <a:cubicBezTo>
                    <a:pt x="9482" y="8189"/>
                    <a:pt x="7709" y="8064"/>
                    <a:pt x="6009" y="7354"/>
                  </a:cubicBezTo>
                  <a:cubicBezTo>
                    <a:pt x="5170" y="7003"/>
                    <a:pt x="4347" y="6589"/>
                    <a:pt x="3459" y="6372"/>
                  </a:cubicBezTo>
                  <a:cubicBezTo>
                    <a:pt x="2637" y="6171"/>
                    <a:pt x="1695" y="6152"/>
                    <a:pt x="1006" y="5606"/>
                  </a:cubicBezTo>
                  <a:cubicBezTo>
                    <a:pt x="746" y="5398"/>
                    <a:pt x="535" y="5125"/>
                    <a:pt x="461" y="4803"/>
                  </a:cubicBezTo>
                  <a:lnTo>
                    <a:pt x="461" y="4803"/>
                  </a:lnTo>
                  <a:cubicBezTo>
                    <a:pt x="984" y="4701"/>
                    <a:pt x="1503" y="4654"/>
                    <a:pt x="2018" y="4654"/>
                  </a:cubicBezTo>
                  <a:cubicBezTo>
                    <a:pt x="3198" y="4654"/>
                    <a:pt x="4358" y="4902"/>
                    <a:pt x="5502" y="5314"/>
                  </a:cubicBezTo>
                  <a:cubicBezTo>
                    <a:pt x="5519" y="5321"/>
                    <a:pt x="5536" y="5324"/>
                    <a:pt x="5552" y="5324"/>
                  </a:cubicBezTo>
                  <a:cubicBezTo>
                    <a:pt x="5662" y="5324"/>
                    <a:pt x="5735" y="5189"/>
                    <a:pt x="5698" y="5091"/>
                  </a:cubicBezTo>
                  <a:lnTo>
                    <a:pt x="5698" y="5091"/>
                  </a:lnTo>
                  <a:cubicBezTo>
                    <a:pt x="6816" y="5495"/>
                    <a:pt x="7996" y="5716"/>
                    <a:pt x="9188" y="5743"/>
                  </a:cubicBezTo>
                  <a:cubicBezTo>
                    <a:pt x="9266" y="5745"/>
                    <a:pt x="9342" y="5746"/>
                    <a:pt x="9419" y="5746"/>
                  </a:cubicBezTo>
                  <a:cubicBezTo>
                    <a:pt x="11097" y="5746"/>
                    <a:pt x="12684" y="5322"/>
                    <a:pt x="14219" y="4647"/>
                  </a:cubicBezTo>
                  <a:cubicBezTo>
                    <a:pt x="16026" y="3854"/>
                    <a:pt x="17797" y="2971"/>
                    <a:pt x="19579" y="2124"/>
                  </a:cubicBezTo>
                  <a:cubicBezTo>
                    <a:pt x="20495" y="1688"/>
                    <a:pt x="21409" y="1253"/>
                    <a:pt x="22325" y="820"/>
                  </a:cubicBezTo>
                  <a:cubicBezTo>
                    <a:pt x="22660" y="660"/>
                    <a:pt x="23056" y="400"/>
                    <a:pt x="23443" y="400"/>
                  </a:cubicBezTo>
                  <a:close/>
                  <a:moveTo>
                    <a:pt x="23467" y="0"/>
                  </a:moveTo>
                  <a:cubicBezTo>
                    <a:pt x="23273" y="0"/>
                    <a:pt x="23073" y="53"/>
                    <a:pt x="22901" y="118"/>
                  </a:cubicBezTo>
                  <a:cubicBezTo>
                    <a:pt x="22375" y="315"/>
                    <a:pt x="21871" y="597"/>
                    <a:pt x="21364" y="838"/>
                  </a:cubicBezTo>
                  <a:cubicBezTo>
                    <a:pt x="20263" y="1363"/>
                    <a:pt x="19160" y="1887"/>
                    <a:pt x="18059" y="2413"/>
                  </a:cubicBezTo>
                  <a:cubicBezTo>
                    <a:pt x="16954" y="2939"/>
                    <a:pt x="15851" y="3472"/>
                    <a:pt x="14745" y="3993"/>
                  </a:cubicBezTo>
                  <a:cubicBezTo>
                    <a:pt x="13724" y="4474"/>
                    <a:pt x="12685" y="4917"/>
                    <a:pt x="11580" y="5156"/>
                  </a:cubicBezTo>
                  <a:cubicBezTo>
                    <a:pt x="10831" y="5319"/>
                    <a:pt x="10067" y="5399"/>
                    <a:pt x="9305" y="5399"/>
                  </a:cubicBezTo>
                  <a:cubicBezTo>
                    <a:pt x="7646" y="5399"/>
                    <a:pt x="5991" y="5017"/>
                    <a:pt x="4501" y="4267"/>
                  </a:cubicBezTo>
                  <a:cubicBezTo>
                    <a:pt x="4475" y="4253"/>
                    <a:pt x="4450" y="4246"/>
                    <a:pt x="4426" y="4246"/>
                  </a:cubicBezTo>
                  <a:cubicBezTo>
                    <a:pt x="4297" y="4246"/>
                    <a:pt x="4217" y="4429"/>
                    <a:pt x="4353" y="4501"/>
                  </a:cubicBezTo>
                  <a:cubicBezTo>
                    <a:pt x="4388" y="4519"/>
                    <a:pt x="4423" y="4537"/>
                    <a:pt x="4458" y="4555"/>
                  </a:cubicBezTo>
                  <a:lnTo>
                    <a:pt x="4458" y="4555"/>
                  </a:lnTo>
                  <a:cubicBezTo>
                    <a:pt x="3696" y="4330"/>
                    <a:pt x="2894" y="4226"/>
                    <a:pt x="2095" y="4226"/>
                  </a:cubicBezTo>
                  <a:cubicBezTo>
                    <a:pt x="1442" y="4226"/>
                    <a:pt x="791" y="4296"/>
                    <a:pt x="165" y="4426"/>
                  </a:cubicBezTo>
                  <a:cubicBezTo>
                    <a:pt x="78" y="4444"/>
                    <a:pt x="1" y="4545"/>
                    <a:pt x="8" y="4635"/>
                  </a:cubicBezTo>
                  <a:cubicBezTo>
                    <a:pt x="53" y="5297"/>
                    <a:pt x="478" y="5825"/>
                    <a:pt x="1040" y="6152"/>
                  </a:cubicBezTo>
                  <a:cubicBezTo>
                    <a:pt x="1711" y="6545"/>
                    <a:pt x="2506" y="6597"/>
                    <a:pt x="3247" y="6769"/>
                  </a:cubicBezTo>
                  <a:cubicBezTo>
                    <a:pt x="4054" y="6954"/>
                    <a:pt x="4805" y="7306"/>
                    <a:pt x="5562" y="7632"/>
                  </a:cubicBezTo>
                  <a:cubicBezTo>
                    <a:pt x="6305" y="7954"/>
                    <a:pt x="7057" y="8224"/>
                    <a:pt x="7852" y="8378"/>
                  </a:cubicBezTo>
                  <a:cubicBezTo>
                    <a:pt x="8942" y="8586"/>
                    <a:pt x="10054" y="8629"/>
                    <a:pt x="11164" y="8629"/>
                  </a:cubicBezTo>
                  <a:cubicBezTo>
                    <a:pt x="11763" y="8629"/>
                    <a:pt x="12361" y="8616"/>
                    <a:pt x="12956" y="8611"/>
                  </a:cubicBezTo>
                  <a:cubicBezTo>
                    <a:pt x="13841" y="8602"/>
                    <a:pt x="14724" y="8592"/>
                    <a:pt x="15607" y="8584"/>
                  </a:cubicBezTo>
                  <a:cubicBezTo>
                    <a:pt x="16040" y="8581"/>
                    <a:pt x="16472" y="8585"/>
                    <a:pt x="16903" y="8570"/>
                  </a:cubicBezTo>
                  <a:cubicBezTo>
                    <a:pt x="17241" y="8557"/>
                    <a:pt x="17601" y="8515"/>
                    <a:pt x="17883" y="8309"/>
                  </a:cubicBezTo>
                  <a:cubicBezTo>
                    <a:pt x="18369" y="7955"/>
                    <a:pt x="18427" y="7215"/>
                    <a:pt x="17856" y="6924"/>
                  </a:cubicBezTo>
                  <a:cubicBezTo>
                    <a:pt x="17619" y="6802"/>
                    <a:pt x="17344" y="6785"/>
                    <a:pt x="17085" y="6750"/>
                  </a:cubicBezTo>
                  <a:cubicBezTo>
                    <a:pt x="16909" y="6725"/>
                    <a:pt x="16666" y="6717"/>
                    <a:pt x="16575" y="6559"/>
                  </a:cubicBezTo>
                  <a:lnTo>
                    <a:pt x="16575" y="6559"/>
                  </a:lnTo>
                  <a:cubicBezTo>
                    <a:pt x="17800" y="5112"/>
                    <a:pt x="19770" y="4755"/>
                    <a:pt x="21405" y="3947"/>
                  </a:cubicBezTo>
                  <a:cubicBezTo>
                    <a:pt x="22190" y="3558"/>
                    <a:pt x="22956" y="3054"/>
                    <a:pt x="23503" y="2358"/>
                  </a:cubicBezTo>
                  <a:cubicBezTo>
                    <a:pt x="23883" y="1873"/>
                    <a:pt x="24605" y="662"/>
                    <a:pt x="23937" y="146"/>
                  </a:cubicBezTo>
                  <a:cubicBezTo>
                    <a:pt x="23800" y="40"/>
                    <a:pt x="23636" y="0"/>
                    <a:pt x="23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2155753" y="2443310"/>
              <a:ext cx="112310" cy="25235"/>
            </a:xfrm>
            <a:custGeom>
              <a:avLst/>
              <a:gdLst/>
              <a:ahLst/>
              <a:cxnLst/>
              <a:rect l="l" t="t" r="r" b="b"/>
              <a:pathLst>
                <a:path w="2697" h="606" extrusionOk="0">
                  <a:moveTo>
                    <a:pt x="1394" y="1"/>
                  </a:moveTo>
                  <a:cubicBezTo>
                    <a:pt x="988" y="1"/>
                    <a:pt x="511" y="45"/>
                    <a:pt x="1" y="181"/>
                  </a:cubicBezTo>
                  <a:cubicBezTo>
                    <a:pt x="2" y="181"/>
                    <a:pt x="78" y="470"/>
                    <a:pt x="163" y="498"/>
                  </a:cubicBezTo>
                  <a:cubicBezTo>
                    <a:pt x="322" y="549"/>
                    <a:pt x="364" y="546"/>
                    <a:pt x="1258" y="595"/>
                  </a:cubicBezTo>
                  <a:cubicBezTo>
                    <a:pt x="1389" y="602"/>
                    <a:pt x="1512" y="605"/>
                    <a:pt x="1626" y="605"/>
                  </a:cubicBezTo>
                  <a:cubicBezTo>
                    <a:pt x="2147" y="605"/>
                    <a:pt x="2483" y="540"/>
                    <a:pt x="2606" y="467"/>
                  </a:cubicBezTo>
                  <a:cubicBezTo>
                    <a:pt x="2684" y="420"/>
                    <a:pt x="2696" y="165"/>
                    <a:pt x="2696" y="165"/>
                  </a:cubicBezTo>
                  <a:cubicBezTo>
                    <a:pt x="2696" y="165"/>
                    <a:pt x="2175" y="1"/>
                    <a:pt x="1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124896" y="2630451"/>
              <a:ext cx="569336" cy="1579667"/>
            </a:xfrm>
            <a:custGeom>
              <a:avLst/>
              <a:gdLst/>
              <a:ahLst/>
              <a:cxnLst/>
              <a:rect l="l" t="t" r="r" b="b"/>
              <a:pathLst>
                <a:path w="13672" h="37934" extrusionOk="0">
                  <a:moveTo>
                    <a:pt x="1016" y="1"/>
                  </a:moveTo>
                  <a:cubicBezTo>
                    <a:pt x="716" y="1"/>
                    <a:pt x="454" y="95"/>
                    <a:pt x="401" y="421"/>
                  </a:cubicBezTo>
                  <a:cubicBezTo>
                    <a:pt x="275" y="1170"/>
                    <a:pt x="449" y="2350"/>
                    <a:pt x="351" y="3349"/>
                  </a:cubicBezTo>
                  <a:cubicBezTo>
                    <a:pt x="250" y="4349"/>
                    <a:pt x="550" y="7449"/>
                    <a:pt x="275" y="8248"/>
                  </a:cubicBezTo>
                  <a:cubicBezTo>
                    <a:pt x="0" y="9049"/>
                    <a:pt x="299" y="9898"/>
                    <a:pt x="324" y="10673"/>
                  </a:cubicBezTo>
                  <a:cubicBezTo>
                    <a:pt x="348" y="11449"/>
                    <a:pt x="1225" y="13149"/>
                    <a:pt x="1524" y="15035"/>
                  </a:cubicBezTo>
                  <a:cubicBezTo>
                    <a:pt x="1825" y="16920"/>
                    <a:pt x="2498" y="21570"/>
                    <a:pt x="2724" y="23744"/>
                  </a:cubicBezTo>
                  <a:cubicBezTo>
                    <a:pt x="2950" y="25919"/>
                    <a:pt x="3100" y="29818"/>
                    <a:pt x="4674" y="32217"/>
                  </a:cubicBezTo>
                  <a:cubicBezTo>
                    <a:pt x="6247" y="34617"/>
                    <a:pt x="6549" y="35367"/>
                    <a:pt x="7447" y="36940"/>
                  </a:cubicBezTo>
                  <a:cubicBezTo>
                    <a:pt x="7854" y="37651"/>
                    <a:pt x="8734" y="37934"/>
                    <a:pt x="9674" y="37934"/>
                  </a:cubicBezTo>
                  <a:cubicBezTo>
                    <a:pt x="10816" y="37934"/>
                    <a:pt x="12045" y="37516"/>
                    <a:pt x="12621" y="36940"/>
                  </a:cubicBezTo>
                  <a:cubicBezTo>
                    <a:pt x="13671" y="35890"/>
                    <a:pt x="13371" y="33492"/>
                    <a:pt x="13220" y="32217"/>
                  </a:cubicBezTo>
                  <a:cubicBezTo>
                    <a:pt x="13071" y="30944"/>
                    <a:pt x="11496" y="25870"/>
                    <a:pt x="10147" y="23521"/>
                  </a:cubicBezTo>
                  <a:cubicBezTo>
                    <a:pt x="8798" y="21171"/>
                    <a:pt x="6848" y="18072"/>
                    <a:pt x="6449" y="16373"/>
                  </a:cubicBezTo>
                  <a:cubicBezTo>
                    <a:pt x="6048" y="14675"/>
                    <a:pt x="4949" y="10325"/>
                    <a:pt x="4949" y="10325"/>
                  </a:cubicBezTo>
                  <a:cubicBezTo>
                    <a:pt x="4949" y="10325"/>
                    <a:pt x="4973" y="9257"/>
                    <a:pt x="4956" y="8525"/>
                  </a:cubicBezTo>
                  <a:cubicBezTo>
                    <a:pt x="4937" y="7794"/>
                    <a:pt x="5274" y="7044"/>
                    <a:pt x="5649" y="6182"/>
                  </a:cubicBezTo>
                  <a:cubicBezTo>
                    <a:pt x="6023" y="5316"/>
                    <a:pt x="7186" y="3124"/>
                    <a:pt x="6738" y="2299"/>
                  </a:cubicBezTo>
                  <a:cubicBezTo>
                    <a:pt x="6738" y="2299"/>
                    <a:pt x="6150" y="2000"/>
                    <a:pt x="5649" y="1725"/>
                  </a:cubicBezTo>
                  <a:cubicBezTo>
                    <a:pt x="5149" y="1450"/>
                    <a:pt x="5076" y="1024"/>
                    <a:pt x="4749" y="851"/>
                  </a:cubicBezTo>
                  <a:cubicBezTo>
                    <a:pt x="4426" y="676"/>
                    <a:pt x="3549" y="76"/>
                    <a:pt x="3150" y="76"/>
                  </a:cubicBezTo>
                  <a:cubicBezTo>
                    <a:pt x="2785" y="76"/>
                    <a:pt x="2340" y="177"/>
                    <a:pt x="2074" y="177"/>
                  </a:cubicBezTo>
                  <a:cubicBezTo>
                    <a:pt x="2049" y="177"/>
                    <a:pt x="2024" y="176"/>
                    <a:pt x="2002" y="174"/>
                  </a:cubicBezTo>
                  <a:cubicBezTo>
                    <a:pt x="1860" y="160"/>
                    <a:pt x="1406" y="1"/>
                    <a:pt x="1016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351597" y="2790608"/>
              <a:ext cx="30024" cy="97360"/>
            </a:xfrm>
            <a:custGeom>
              <a:avLst/>
              <a:gdLst/>
              <a:ahLst/>
              <a:cxnLst/>
              <a:rect l="l" t="t" r="r" b="b"/>
              <a:pathLst>
                <a:path w="721" h="2338" extrusionOk="0">
                  <a:moveTo>
                    <a:pt x="387" y="1934"/>
                  </a:moveTo>
                  <a:lnTo>
                    <a:pt x="387" y="1934"/>
                  </a:lnTo>
                  <a:cubicBezTo>
                    <a:pt x="381" y="1942"/>
                    <a:pt x="376" y="1950"/>
                    <a:pt x="370" y="1958"/>
                  </a:cubicBezTo>
                  <a:lnTo>
                    <a:pt x="370" y="1958"/>
                  </a:lnTo>
                  <a:cubicBezTo>
                    <a:pt x="369" y="1975"/>
                    <a:pt x="369" y="1982"/>
                    <a:pt x="371" y="1982"/>
                  </a:cubicBezTo>
                  <a:cubicBezTo>
                    <a:pt x="375" y="1982"/>
                    <a:pt x="387" y="1934"/>
                    <a:pt x="387" y="1934"/>
                  </a:cubicBezTo>
                  <a:close/>
                  <a:moveTo>
                    <a:pt x="249" y="1"/>
                  </a:moveTo>
                  <a:cubicBezTo>
                    <a:pt x="104" y="1"/>
                    <a:pt x="0" y="22"/>
                    <a:pt x="110" y="71"/>
                  </a:cubicBezTo>
                  <a:cubicBezTo>
                    <a:pt x="157" y="92"/>
                    <a:pt x="197" y="99"/>
                    <a:pt x="230" y="99"/>
                  </a:cubicBezTo>
                  <a:cubicBezTo>
                    <a:pt x="280" y="99"/>
                    <a:pt x="315" y="85"/>
                    <a:pt x="339" y="85"/>
                  </a:cubicBezTo>
                  <a:cubicBezTo>
                    <a:pt x="376" y="85"/>
                    <a:pt x="383" y="119"/>
                    <a:pt x="372" y="297"/>
                  </a:cubicBezTo>
                  <a:cubicBezTo>
                    <a:pt x="346" y="661"/>
                    <a:pt x="310" y="896"/>
                    <a:pt x="272" y="1243"/>
                  </a:cubicBezTo>
                  <a:cubicBezTo>
                    <a:pt x="234" y="1590"/>
                    <a:pt x="177" y="2295"/>
                    <a:pt x="205" y="2331"/>
                  </a:cubicBezTo>
                  <a:cubicBezTo>
                    <a:pt x="208" y="2336"/>
                    <a:pt x="211" y="2338"/>
                    <a:pt x="212" y="2338"/>
                  </a:cubicBezTo>
                  <a:cubicBezTo>
                    <a:pt x="225" y="2338"/>
                    <a:pt x="204" y="2201"/>
                    <a:pt x="370" y="1958"/>
                  </a:cubicBezTo>
                  <a:lnTo>
                    <a:pt x="370" y="1958"/>
                  </a:lnTo>
                  <a:cubicBezTo>
                    <a:pt x="375" y="1903"/>
                    <a:pt x="401" y="1738"/>
                    <a:pt x="478" y="1316"/>
                  </a:cubicBezTo>
                  <a:cubicBezTo>
                    <a:pt x="647" y="399"/>
                    <a:pt x="720" y="156"/>
                    <a:pt x="655" y="71"/>
                  </a:cubicBezTo>
                  <a:cubicBezTo>
                    <a:pt x="621" y="27"/>
                    <a:pt x="410" y="1"/>
                    <a:pt x="249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2623606" y="2887802"/>
              <a:ext cx="740237" cy="2038900"/>
            </a:xfrm>
            <a:custGeom>
              <a:avLst/>
              <a:gdLst/>
              <a:ahLst/>
              <a:cxnLst/>
              <a:rect l="l" t="t" r="r" b="b"/>
              <a:pathLst>
                <a:path w="17776" h="48962" extrusionOk="0">
                  <a:moveTo>
                    <a:pt x="1962" y="0"/>
                  </a:moveTo>
                  <a:lnTo>
                    <a:pt x="501" y="5961"/>
                  </a:lnTo>
                  <a:lnTo>
                    <a:pt x="1" y="11561"/>
                  </a:lnTo>
                  <a:cubicBezTo>
                    <a:pt x="1" y="11561"/>
                    <a:pt x="2551" y="28855"/>
                    <a:pt x="3150" y="31406"/>
                  </a:cubicBezTo>
                  <a:cubicBezTo>
                    <a:pt x="3752" y="33953"/>
                    <a:pt x="4900" y="34354"/>
                    <a:pt x="5300" y="35304"/>
                  </a:cubicBezTo>
                  <a:cubicBezTo>
                    <a:pt x="5701" y="36253"/>
                    <a:pt x="7301" y="41551"/>
                    <a:pt x="7751" y="43490"/>
                  </a:cubicBezTo>
                  <a:cubicBezTo>
                    <a:pt x="8199" y="45428"/>
                    <a:pt x="9480" y="48850"/>
                    <a:pt x="9480" y="48850"/>
                  </a:cubicBezTo>
                  <a:cubicBezTo>
                    <a:pt x="9480" y="48850"/>
                    <a:pt x="9787" y="48961"/>
                    <a:pt x="10433" y="48961"/>
                  </a:cubicBezTo>
                  <a:cubicBezTo>
                    <a:pt x="11224" y="48961"/>
                    <a:pt x="12522" y="48794"/>
                    <a:pt x="14387" y="48050"/>
                  </a:cubicBezTo>
                  <a:cubicBezTo>
                    <a:pt x="17776" y="46700"/>
                    <a:pt x="17099" y="45751"/>
                    <a:pt x="16540" y="44251"/>
                  </a:cubicBezTo>
                  <a:cubicBezTo>
                    <a:pt x="15978" y="42751"/>
                    <a:pt x="14949" y="35552"/>
                    <a:pt x="14387" y="34003"/>
                  </a:cubicBezTo>
                  <a:cubicBezTo>
                    <a:pt x="13826" y="32452"/>
                    <a:pt x="13198" y="30952"/>
                    <a:pt x="12998" y="29653"/>
                  </a:cubicBezTo>
                  <a:cubicBezTo>
                    <a:pt x="12799" y="28354"/>
                    <a:pt x="12331" y="24467"/>
                    <a:pt x="12381" y="24068"/>
                  </a:cubicBezTo>
                  <a:cubicBezTo>
                    <a:pt x="12394" y="23959"/>
                    <a:pt x="12369" y="23924"/>
                    <a:pt x="12323" y="23924"/>
                  </a:cubicBezTo>
                  <a:cubicBezTo>
                    <a:pt x="12241" y="23924"/>
                    <a:pt x="12095" y="24034"/>
                    <a:pt x="11984" y="24034"/>
                  </a:cubicBezTo>
                  <a:cubicBezTo>
                    <a:pt x="11927" y="24034"/>
                    <a:pt x="11879" y="24005"/>
                    <a:pt x="11855" y="23918"/>
                  </a:cubicBezTo>
                  <a:cubicBezTo>
                    <a:pt x="11755" y="23566"/>
                    <a:pt x="11750" y="23858"/>
                    <a:pt x="11901" y="23105"/>
                  </a:cubicBezTo>
                  <a:cubicBezTo>
                    <a:pt x="12051" y="22353"/>
                    <a:pt x="11649" y="23105"/>
                    <a:pt x="11148" y="21956"/>
                  </a:cubicBezTo>
                  <a:cubicBezTo>
                    <a:pt x="10648" y="20805"/>
                    <a:pt x="9798" y="11409"/>
                    <a:pt x="9798" y="11409"/>
                  </a:cubicBezTo>
                  <a:cubicBezTo>
                    <a:pt x="9798" y="11409"/>
                    <a:pt x="8591" y="1904"/>
                    <a:pt x="5799" y="1132"/>
                  </a:cubicBezTo>
                  <a:cubicBezTo>
                    <a:pt x="3006" y="364"/>
                    <a:pt x="1962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1060725" y="3187461"/>
              <a:ext cx="688559" cy="1065423"/>
            </a:xfrm>
            <a:custGeom>
              <a:avLst/>
              <a:gdLst/>
              <a:ahLst/>
              <a:cxnLst/>
              <a:rect l="l" t="t" r="r" b="b"/>
              <a:pathLst>
                <a:path w="16535" h="25585" extrusionOk="0">
                  <a:moveTo>
                    <a:pt x="8254" y="1"/>
                  </a:moveTo>
                  <a:cubicBezTo>
                    <a:pt x="8251" y="1"/>
                    <a:pt x="8248" y="2"/>
                    <a:pt x="8245" y="3"/>
                  </a:cubicBezTo>
                  <a:cubicBezTo>
                    <a:pt x="8017" y="116"/>
                    <a:pt x="6674" y="678"/>
                    <a:pt x="5400" y="1390"/>
                  </a:cubicBezTo>
                  <a:cubicBezTo>
                    <a:pt x="4127" y="2102"/>
                    <a:pt x="2214" y="3639"/>
                    <a:pt x="2214" y="3639"/>
                  </a:cubicBezTo>
                  <a:cubicBezTo>
                    <a:pt x="1541" y="4163"/>
                    <a:pt x="0" y="6453"/>
                    <a:pt x="0" y="6453"/>
                  </a:cubicBezTo>
                  <a:cubicBezTo>
                    <a:pt x="0" y="6453"/>
                    <a:pt x="773" y="8327"/>
                    <a:pt x="1912" y="11964"/>
                  </a:cubicBezTo>
                  <a:cubicBezTo>
                    <a:pt x="3054" y="15599"/>
                    <a:pt x="4051" y="16499"/>
                    <a:pt x="4763" y="18149"/>
                  </a:cubicBezTo>
                  <a:cubicBezTo>
                    <a:pt x="5475" y="19798"/>
                    <a:pt x="7986" y="24936"/>
                    <a:pt x="8473" y="25386"/>
                  </a:cubicBezTo>
                  <a:cubicBezTo>
                    <a:pt x="8630" y="25530"/>
                    <a:pt x="8984" y="25585"/>
                    <a:pt x="9441" y="25585"/>
                  </a:cubicBezTo>
                  <a:cubicBezTo>
                    <a:pt x="10406" y="25585"/>
                    <a:pt x="11830" y="25338"/>
                    <a:pt x="12823" y="25160"/>
                  </a:cubicBezTo>
                  <a:cubicBezTo>
                    <a:pt x="14283" y="24896"/>
                    <a:pt x="15035" y="23697"/>
                    <a:pt x="15735" y="22197"/>
                  </a:cubicBezTo>
                  <a:cubicBezTo>
                    <a:pt x="16438" y="20698"/>
                    <a:pt x="16535" y="15786"/>
                    <a:pt x="15735" y="13382"/>
                  </a:cubicBezTo>
                  <a:cubicBezTo>
                    <a:pt x="14938" y="10979"/>
                    <a:pt x="11660" y="6452"/>
                    <a:pt x="11210" y="5573"/>
                  </a:cubicBezTo>
                  <a:cubicBezTo>
                    <a:pt x="10767" y="4704"/>
                    <a:pt x="8526" y="1"/>
                    <a:pt x="8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2222590" y="5078070"/>
              <a:ext cx="50096" cy="376698"/>
            </a:xfrm>
            <a:custGeom>
              <a:avLst/>
              <a:gdLst/>
              <a:ahLst/>
              <a:cxnLst/>
              <a:rect l="l" t="t" r="r" b="b"/>
              <a:pathLst>
                <a:path w="1203" h="9046" extrusionOk="0">
                  <a:moveTo>
                    <a:pt x="141" y="0"/>
                  </a:moveTo>
                  <a:lnTo>
                    <a:pt x="0" y="6574"/>
                  </a:lnTo>
                  <a:lnTo>
                    <a:pt x="933" y="9046"/>
                  </a:lnTo>
                  <a:cubicBezTo>
                    <a:pt x="1203" y="6246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2294214" y="3802645"/>
              <a:ext cx="563673" cy="651039"/>
            </a:xfrm>
            <a:custGeom>
              <a:avLst/>
              <a:gdLst/>
              <a:ahLst/>
              <a:cxnLst/>
              <a:rect l="l" t="t" r="r" b="b"/>
              <a:pathLst>
                <a:path w="13536" h="15634" extrusionOk="0">
                  <a:moveTo>
                    <a:pt x="8960" y="1"/>
                  </a:moveTo>
                  <a:cubicBezTo>
                    <a:pt x="8960" y="1"/>
                    <a:pt x="8776" y="1718"/>
                    <a:pt x="8960" y="1886"/>
                  </a:cubicBezTo>
                  <a:cubicBezTo>
                    <a:pt x="9143" y="2052"/>
                    <a:pt x="8807" y="2734"/>
                    <a:pt x="8960" y="4610"/>
                  </a:cubicBezTo>
                  <a:cubicBezTo>
                    <a:pt x="9113" y="6485"/>
                    <a:pt x="9938" y="8434"/>
                    <a:pt x="9639" y="9034"/>
                  </a:cubicBezTo>
                  <a:cubicBezTo>
                    <a:pt x="9339" y="9631"/>
                    <a:pt x="10861" y="10150"/>
                    <a:pt x="7739" y="11205"/>
                  </a:cubicBezTo>
                  <a:cubicBezTo>
                    <a:pt x="5119" y="12088"/>
                    <a:pt x="3785" y="12475"/>
                    <a:pt x="2986" y="12475"/>
                  </a:cubicBezTo>
                  <a:cubicBezTo>
                    <a:pt x="2833" y="12475"/>
                    <a:pt x="2699" y="12461"/>
                    <a:pt x="2580" y="12433"/>
                  </a:cubicBezTo>
                  <a:cubicBezTo>
                    <a:pt x="2493" y="12412"/>
                    <a:pt x="2389" y="12403"/>
                    <a:pt x="2275" y="12403"/>
                  </a:cubicBezTo>
                  <a:cubicBezTo>
                    <a:pt x="1426" y="12403"/>
                    <a:pt x="1" y="12909"/>
                    <a:pt x="300" y="12956"/>
                  </a:cubicBezTo>
                  <a:cubicBezTo>
                    <a:pt x="414" y="12973"/>
                    <a:pt x="850" y="12979"/>
                    <a:pt x="1380" y="12979"/>
                  </a:cubicBezTo>
                  <a:cubicBezTo>
                    <a:pt x="2442" y="12979"/>
                    <a:pt x="3884" y="12956"/>
                    <a:pt x="3884" y="12956"/>
                  </a:cubicBezTo>
                  <a:cubicBezTo>
                    <a:pt x="3884" y="12956"/>
                    <a:pt x="6865" y="12469"/>
                    <a:pt x="8438" y="12063"/>
                  </a:cubicBezTo>
                  <a:cubicBezTo>
                    <a:pt x="9629" y="11757"/>
                    <a:pt x="10435" y="11720"/>
                    <a:pt x="10756" y="11720"/>
                  </a:cubicBezTo>
                  <a:cubicBezTo>
                    <a:pt x="10859" y="11720"/>
                    <a:pt x="10912" y="11724"/>
                    <a:pt x="10912" y="11724"/>
                  </a:cubicBezTo>
                  <a:cubicBezTo>
                    <a:pt x="10912" y="11724"/>
                    <a:pt x="12187" y="13917"/>
                    <a:pt x="12263" y="14288"/>
                  </a:cubicBezTo>
                  <a:cubicBezTo>
                    <a:pt x="12338" y="14658"/>
                    <a:pt x="13536" y="15633"/>
                    <a:pt x="13536" y="15633"/>
                  </a:cubicBezTo>
                  <a:lnTo>
                    <a:pt x="12576" y="12433"/>
                  </a:lnTo>
                  <a:cubicBezTo>
                    <a:pt x="12576" y="12433"/>
                    <a:pt x="11363" y="9259"/>
                    <a:pt x="11289" y="8434"/>
                  </a:cubicBezTo>
                  <a:cubicBezTo>
                    <a:pt x="11213" y="7608"/>
                    <a:pt x="10186" y="4494"/>
                    <a:pt x="10038" y="3561"/>
                  </a:cubicBezTo>
                  <a:cubicBezTo>
                    <a:pt x="9890" y="2629"/>
                    <a:pt x="8960" y="1"/>
                    <a:pt x="89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942544" y="4133328"/>
              <a:ext cx="13242" cy="13242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317" y="0"/>
                  </a:moveTo>
                  <a:lnTo>
                    <a:pt x="0" y="317"/>
                  </a:lnTo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1941087" y="4132245"/>
              <a:ext cx="16199" cy="15324"/>
            </a:xfrm>
            <a:custGeom>
              <a:avLst/>
              <a:gdLst/>
              <a:ahLst/>
              <a:cxnLst/>
              <a:rect l="l" t="t" r="r" b="b"/>
              <a:pathLst>
                <a:path w="389" h="368" extrusionOk="0">
                  <a:moveTo>
                    <a:pt x="352" y="0"/>
                  </a:moveTo>
                  <a:cubicBezTo>
                    <a:pt x="346" y="0"/>
                    <a:pt x="340" y="3"/>
                    <a:pt x="335" y="8"/>
                  </a:cubicBezTo>
                  <a:lnTo>
                    <a:pt x="18" y="325"/>
                  </a:lnTo>
                  <a:cubicBezTo>
                    <a:pt x="1" y="342"/>
                    <a:pt x="18" y="367"/>
                    <a:pt x="37" y="367"/>
                  </a:cubicBezTo>
                  <a:cubicBezTo>
                    <a:pt x="43" y="367"/>
                    <a:pt x="48" y="365"/>
                    <a:pt x="53" y="360"/>
                  </a:cubicBezTo>
                  <a:lnTo>
                    <a:pt x="371" y="43"/>
                  </a:lnTo>
                  <a:cubicBezTo>
                    <a:pt x="388" y="26"/>
                    <a:pt x="371" y="0"/>
                    <a:pt x="352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1789717" y="3462717"/>
              <a:ext cx="764431" cy="757061"/>
            </a:xfrm>
            <a:custGeom>
              <a:avLst/>
              <a:gdLst/>
              <a:ahLst/>
              <a:cxnLst/>
              <a:rect l="l" t="t" r="r" b="b"/>
              <a:pathLst>
                <a:path w="18357" h="18180" extrusionOk="0">
                  <a:moveTo>
                    <a:pt x="18356" y="1"/>
                  </a:moveTo>
                  <a:cubicBezTo>
                    <a:pt x="17006" y="1323"/>
                    <a:pt x="15809" y="2799"/>
                    <a:pt x="14794" y="4392"/>
                  </a:cubicBezTo>
                  <a:cubicBezTo>
                    <a:pt x="14178" y="5362"/>
                    <a:pt x="13614" y="6389"/>
                    <a:pt x="12761" y="7160"/>
                  </a:cubicBezTo>
                  <a:cubicBezTo>
                    <a:pt x="11767" y="8057"/>
                    <a:pt x="10444" y="8539"/>
                    <a:pt x="9496" y="9482"/>
                  </a:cubicBezTo>
                  <a:cubicBezTo>
                    <a:pt x="8771" y="10200"/>
                    <a:pt x="8287" y="11161"/>
                    <a:pt x="7448" y="11742"/>
                  </a:cubicBezTo>
                  <a:cubicBezTo>
                    <a:pt x="6642" y="12300"/>
                    <a:pt x="5580" y="12447"/>
                    <a:pt x="4850" y="13102"/>
                  </a:cubicBezTo>
                  <a:cubicBezTo>
                    <a:pt x="4321" y="13575"/>
                    <a:pt x="4030" y="14254"/>
                    <a:pt x="3577" y="14797"/>
                  </a:cubicBezTo>
                  <a:cubicBezTo>
                    <a:pt x="2563" y="16014"/>
                    <a:pt x="797" y="16496"/>
                    <a:pt x="0" y="17862"/>
                  </a:cubicBezTo>
                  <a:cubicBezTo>
                    <a:pt x="101" y="18088"/>
                    <a:pt x="318" y="18180"/>
                    <a:pt x="562" y="18180"/>
                  </a:cubicBezTo>
                  <a:cubicBezTo>
                    <a:pt x="831" y="18180"/>
                    <a:pt x="1133" y="18068"/>
                    <a:pt x="1348" y="17899"/>
                  </a:cubicBezTo>
                  <a:cubicBezTo>
                    <a:pt x="1757" y="17579"/>
                    <a:pt x="2123" y="17109"/>
                    <a:pt x="2644" y="17087"/>
                  </a:cubicBezTo>
                  <a:lnTo>
                    <a:pt x="2802" y="17201"/>
                  </a:lnTo>
                  <a:cubicBezTo>
                    <a:pt x="5055" y="16262"/>
                    <a:pt x="6194" y="13714"/>
                    <a:pt x="8234" y="12371"/>
                  </a:cubicBezTo>
                  <a:cubicBezTo>
                    <a:pt x="8915" y="11921"/>
                    <a:pt x="9682" y="11621"/>
                    <a:pt x="10377" y="11188"/>
                  </a:cubicBezTo>
                  <a:cubicBezTo>
                    <a:pt x="11187" y="10686"/>
                    <a:pt x="11881" y="10018"/>
                    <a:pt x="12569" y="9358"/>
                  </a:cubicBezTo>
                  <a:cubicBezTo>
                    <a:pt x="13387" y="8570"/>
                    <a:pt x="14223" y="7758"/>
                    <a:pt x="14701" y="6726"/>
                  </a:cubicBezTo>
                  <a:cubicBezTo>
                    <a:pt x="14998" y="6083"/>
                    <a:pt x="15145" y="5379"/>
                    <a:pt x="15425" y="4729"/>
                  </a:cubicBezTo>
                  <a:cubicBezTo>
                    <a:pt x="16166" y="3019"/>
                    <a:pt x="17797" y="1777"/>
                    <a:pt x="18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1776599" y="3453306"/>
              <a:ext cx="789084" cy="777091"/>
            </a:xfrm>
            <a:custGeom>
              <a:avLst/>
              <a:gdLst/>
              <a:ahLst/>
              <a:cxnLst/>
              <a:rect l="l" t="t" r="r" b="b"/>
              <a:pathLst>
                <a:path w="18949" h="18661" extrusionOk="0">
                  <a:moveTo>
                    <a:pt x="17808" y="1471"/>
                  </a:moveTo>
                  <a:lnTo>
                    <a:pt x="17808" y="1471"/>
                  </a:lnTo>
                  <a:cubicBezTo>
                    <a:pt x="17279" y="2298"/>
                    <a:pt x="16603" y="3041"/>
                    <a:pt x="16065" y="3857"/>
                  </a:cubicBezTo>
                  <a:cubicBezTo>
                    <a:pt x="15626" y="4524"/>
                    <a:pt x="15354" y="5236"/>
                    <a:pt x="15105" y="5987"/>
                  </a:cubicBezTo>
                  <a:cubicBezTo>
                    <a:pt x="14832" y="6808"/>
                    <a:pt x="14452" y="7516"/>
                    <a:pt x="13884" y="8168"/>
                  </a:cubicBezTo>
                  <a:cubicBezTo>
                    <a:pt x="13344" y="8789"/>
                    <a:pt x="12732" y="9356"/>
                    <a:pt x="12131" y="9918"/>
                  </a:cubicBezTo>
                  <a:cubicBezTo>
                    <a:pt x="11484" y="10523"/>
                    <a:pt x="10804" y="11061"/>
                    <a:pt x="10021" y="11482"/>
                  </a:cubicBezTo>
                  <a:cubicBezTo>
                    <a:pt x="9292" y="11871"/>
                    <a:pt x="8552" y="12218"/>
                    <a:pt x="7899" y="12734"/>
                  </a:cubicBezTo>
                  <a:cubicBezTo>
                    <a:pt x="7359" y="13162"/>
                    <a:pt x="6888" y="13670"/>
                    <a:pt x="6433" y="14186"/>
                  </a:cubicBezTo>
                  <a:cubicBezTo>
                    <a:pt x="5451" y="15301"/>
                    <a:pt x="4502" y="16544"/>
                    <a:pt x="3145" y="17221"/>
                  </a:cubicBezTo>
                  <a:lnTo>
                    <a:pt x="3145" y="17221"/>
                  </a:lnTo>
                  <a:cubicBezTo>
                    <a:pt x="3122" y="17156"/>
                    <a:pt x="3065" y="17107"/>
                    <a:pt x="2973" y="17107"/>
                  </a:cubicBezTo>
                  <a:cubicBezTo>
                    <a:pt x="2968" y="17107"/>
                    <a:pt x="2963" y="17107"/>
                    <a:pt x="2959" y="17107"/>
                  </a:cubicBezTo>
                  <a:cubicBezTo>
                    <a:pt x="2420" y="17135"/>
                    <a:pt x="2032" y="17480"/>
                    <a:pt x="1645" y="17816"/>
                  </a:cubicBezTo>
                  <a:cubicBezTo>
                    <a:pt x="1480" y="17959"/>
                    <a:pt x="1147" y="18167"/>
                    <a:pt x="874" y="18167"/>
                  </a:cubicBezTo>
                  <a:cubicBezTo>
                    <a:pt x="778" y="18167"/>
                    <a:pt x="690" y="18142"/>
                    <a:pt x="620" y="18079"/>
                  </a:cubicBezTo>
                  <a:lnTo>
                    <a:pt x="620" y="18079"/>
                  </a:lnTo>
                  <a:cubicBezTo>
                    <a:pt x="1427" y="16886"/>
                    <a:pt x="2936" y="16415"/>
                    <a:pt x="3912" y="15381"/>
                  </a:cubicBezTo>
                  <a:cubicBezTo>
                    <a:pt x="4483" y="14776"/>
                    <a:pt x="4786" y="13935"/>
                    <a:pt x="5449" y="13416"/>
                  </a:cubicBezTo>
                  <a:cubicBezTo>
                    <a:pt x="6091" y="12913"/>
                    <a:pt x="6929" y="12743"/>
                    <a:pt x="7632" y="12343"/>
                  </a:cubicBezTo>
                  <a:cubicBezTo>
                    <a:pt x="8365" y="11926"/>
                    <a:pt x="8853" y="11252"/>
                    <a:pt x="9362" y="10600"/>
                  </a:cubicBezTo>
                  <a:cubicBezTo>
                    <a:pt x="9905" y="9904"/>
                    <a:pt x="10527" y="9375"/>
                    <a:pt x="11274" y="8909"/>
                  </a:cubicBezTo>
                  <a:cubicBezTo>
                    <a:pt x="11976" y="8469"/>
                    <a:pt x="12705" y="8060"/>
                    <a:pt x="13314" y="7492"/>
                  </a:cubicBezTo>
                  <a:cubicBezTo>
                    <a:pt x="13957" y="6887"/>
                    <a:pt x="14439" y="6135"/>
                    <a:pt x="14903" y="5391"/>
                  </a:cubicBezTo>
                  <a:cubicBezTo>
                    <a:pt x="15769" y="3997"/>
                    <a:pt x="16720" y="2684"/>
                    <a:pt x="17808" y="1471"/>
                  </a:cubicBezTo>
                  <a:close/>
                  <a:moveTo>
                    <a:pt x="18663" y="0"/>
                  </a:moveTo>
                  <a:cubicBezTo>
                    <a:pt x="18607" y="0"/>
                    <a:pt x="18550" y="20"/>
                    <a:pt x="18505" y="65"/>
                  </a:cubicBezTo>
                  <a:cubicBezTo>
                    <a:pt x="16934" y="1623"/>
                    <a:pt x="15623" y="3368"/>
                    <a:pt x="14450" y="5237"/>
                  </a:cubicBezTo>
                  <a:cubicBezTo>
                    <a:pt x="13881" y="6145"/>
                    <a:pt x="13269" y="7010"/>
                    <a:pt x="12385" y="7637"/>
                  </a:cubicBezTo>
                  <a:cubicBezTo>
                    <a:pt x="11574" y="8212"/>
                    <a:pt x="10666" y="8645"/>
                    <a:pt x="9906" y="9294"/>
                  </a:cubicBezTo>
                  <a:cubicBezTo>
                    <a:pt x="9137" y="9953"/>
                    <a:pt x="8663" y="10877"/>
                    <a:pt x="7904" y="11546"/>
                  </a:cubicBezTo>
                  <a:cubicBezTo>
                    <a:pt x="7167" y="12198"/>
                    <a:pt x="6152" y="12343"/>
                    <a:pt x="5344" y="12879"/>
                  </a:cubicBezTo>
                  <a:cubicBezTo>
                    <a:pt x="4498" y="13440"/>
                    <a:pt x="4171" y="14411"/>
                    <a:pt x="3470" y="15108"/>
                  </a:cubicBezTo>
                  <a:cubicBezTo>
                    <a:pt x="2842" y="15734"/>
                    <a:pt x="2042" y="16143"/>
                    <a:pt x="1335" y="16667"/>
                  </a:cubicBezTo>
                  <a:cubicBezTo>
                    <a:pt x="954" y="16949"/>
                    <a:pt x="599" y="17259"/>
                    <a:pt x="312" y="17638"/>
                  </a:cubicBezTo>
                  <a:cubicBezTo>
                    <a:pt x="188" y="17805"/>
                    <a:pt x="1" y="17999"/>
                    <a:pt x="94" y="18218"/>
                  </a:cubicBezTo>
                  <a:cubicBezTo>
                    <a:pt x="170" y="18394"/>
                    <a:pt x="336" y="18528"/>
                    <a:pt x="513" y="18596"/>
                  </a:cubicBezTo>
                  <a:cubicBezTo>
                    <a:pt x="630" y="18641"/>
                    <a:pt x="756" y="18661"/>
                    <a:pt x="884" y="18661"/>
                  </a:cubicBezTo>
                  <a:cubicBezTo>
                    <a:pt x="1164" y="18661"/>
                    <a:pt x="1451" y="18564"/>
                    <a:pt x="1680" y="18419"/>
                  </a:cubicBezTo>
                  <a:cubicBezTo>
                    <a:pt x="2106" y="18153"/>
                    <a:pt x="2431" y="17589"/>
                    <a:pt x="2959" y="17523"/>
                  </a:cubicBezTo>
                  <a:cubicBezTo>
                    <a:pt x="2963" y="17522"/>
                    <a:pt x="2967" y="17522"/>
                    <a:pt x="2971" y="17521"/>
                  </a:cubicBezTo>
                  <a:lnTo>
                    <a:pt x="2971" y="17521"/>
                  </a:lnTo>
                  <a:cubicBezTo>
                    <a:pt x="3000" y="17571"/>
                    <a:pt x="3048" y="17607"/>
                    <a:pt x="3107" y="17607"/>
                  </a:cubicBezTo>
                  <a:cubicBezTo>
                    <a:pt x="3125" y="17607"/>
                    <a:pt x="3144" y="17604"/>
                    <a:pt x="3163" y="17596"/>
                  </a:cubicBezTo>
                  <a:cubicBezTo>
                    <a:pt x="4483" y="17084"/>
                    <a:pt x="5436" y="16069"/>
                    <a:pt x="6361" y="15037"/>
                  </a:cubicBezTo>
                  <a:cubicBezTo>
                    <a:pt x="6832" y="14513"/>
                    <a:pt x="7302" y="13985"/>
                    <a:pt x="7825" y="13513"/>
                  </a:cubicBezTo>
                  <a:cubicBezTo>
                    <a:pt x="8437" y="12963"/>
                    <a:pt x="9114" y="12566"/>
                    <a:pt x="9846" y="12194"/>
                  </a:cubicBezTo>
                  <a:cubicBezTo>
                    <a:pt x="10635" y="11792"/>
                    <a:pt x="11359" y="11339"/>
                    <a:pt x="12031" y="10758"/>
                  </a:cubicBezTo>
                  <a:cubicBezTo>
                    <a:pt x="12689" y="10189"/>
                    <a:pt x="13328" y="9580"/>
                    <a:pt x="13923" y="8945"/>
                  </a:cubicBezTo>
                  <a:cubicBezTo>
                    <a:pt x="14474" y="8356"/>
                    <a:pt x="14979" y="7712"/>
                    <a:pt x="15299" y="6964"/>
                  </a:cubicBezTo>
                  <a:cubicBezTo>
                    <a:pt x="15642" y="6168"/>
                    <a:pt x="15802" y="5309"/>
                    <a:pt x="16223" y="4547"/>
                  </a:cubicBezTo>
                  <a:cubicBezTo>
                    <a:pt x="17037" y="3073"/>
                    <a:pt x="18371" y="1928"/>
                    <a:pt x="18897" y="293"/>
                  </a:cubicBezTo>
                  <a:cubicBezTo>
                    <a:pt x="18949" y="129"/>
                    <a:pt x="18806" y="0"/>
                    <a:pt x="18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2174771" y="2214949"/>
              <a:ext cx="72283" cy="171652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ine 1">
            <a:extLst>
              <a:ext uri="{FF2B5EF4-FFF2-40B4-BE49-F238E27FC236}">
                <a16:creationId xmlns:a16="http://schemas.microsoft.com/office/drawing/2014/main" id="{D00EE62E-D149-4E64-AB4E-89BABD85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33" y="1112379"/>
            <a:ext cx="898084" cy="795618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172F0347-E9E0-4D7D-B212-1CCB730D2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827" y="113235"/>
            <a:ext cx="683522" cy="593056"/>
          </a:xfrm>
          <a:prstGeom prst="rect">
            <a:avLst/>
          </a:prstGeom>
        </p:spPr>
      </p:pic>
      <p:pic>
        <p:nvPicPr>
          <p:cNvPr id="241" name="Imagine 240">
            <a:hlinkClick r:id="rId5" action="ppaction://hlinksldjump"/>
            <a:extLst>
              <a:ext uri="{FF2B5EF4-FFF2-40B4-BE49-F238E27FC236}">
                <a16:creationId xmlns:a16="http://schemas.microsoft.com/office/drawing/2014/main" id="{E287B55A-5BD9-420B-896B-D50D87A5C8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7" r="2332"/>
          <a:stretch/>
        </p:blipFill>
        <p:spPr>
          <a:xfrm>
            <a:off x="319840" y="4255751"/>
            <a:ext cx="1053375" cy="6365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1541074" y="456205"/>
            <a:ext cx="2447056" cy="353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chemeClr val="lt1"/>
                </a:solidFill>
              </a:rPr>
              <a:t>ECUAȚII DE GRADUL II</a:t>
            </a:r>
            <a:endParaRPr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6" name="Google Shape;1736;p4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961448" y="1475275"/>
                <a:ext cx="5516681" cy="224533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ro-MD" dirty="0"/>
                  <a:t>Rezolvați problema cu ajutorul ecuației de gradul II:</a:t>
                </a:r>
              </a:p>
              <a:p>
                <a:endParaRPr lang="ro-MD" dirty="0"/>
              </a:p>
              <a:p>
                <a:pPr indent="-7938" algn="l"/>
                <a:r>
                  <a:rPr lang="ro-MD" sz="1600" b="1" dirty="0"/>
                  <a:t>Aria unei scânduri de formă dreptunghiulară este egală cu 4500 </a:t>
                </a:r>
                <a14:m>
                  <m:oMath xmlns:m="http://schemas.openxmlformats.org/officeDocument/2006/math">
                    <m:r>
                      <a:rPr lang="ro-MD" sz="1600" b="1" i="1"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ro-MD" sz="1600" b="1" i="1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ro-MD" sz="1600" b="1" dirty="0"/>
                  <a:t>. Scândura a fost tăiată în două părți, astfel încât una dintre ele reprezintă un pătrat, iar a doua - un dreptunghi. Să se afle dimensiunile bucății pătrate de scândură, dacă lungimea bucății dreptunghiulare este egală cu 120 </a:t>
                </a:r>
                <a:r>
                  <a:rPr lang="ro-MD" sz="1600" b="1" dirty="0" err="1"/>
                  <a:t>сm</a:t>
                </a:r>
                <a:r>
                  <a:rPr lang="ro-MD" sz="1600" b="1" dirty="0"/>
                  <a:t>.</a:t>
                </a:r>
                <a:endParaRPr lang="ro-RO" sz="1600" b="1" dirty="0"/>
              </a:p>
            </p:txBody>
          </p:sp>
        </mc:Choice>
        <mc:Fallback xmlns="">
          <p:sp>
            <p:nvSpPr>
              <p:cNvPr id="1736" name="Google Shape;1736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61448" y="1475275"/>
                <a:ext cx="5516681" cy="2245335"/>
              </a:xfrm>
              <a:prstGeom prst="rect">
                <a:avLst/>
              </a:prstGeom>
              <a:blipFill>
                <a:blip r:embed="rId3"/>
                <a:stretch>
                  <a:fillRect r="-99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8" name="Google Shape;1738;p43"/>
          <p:cNvGrpSpPr/>
          <p:nvPr/>
        </p:nvGrpSpPr>
        <p:grpSpPr>
          <a:xfrm>
            <a:off x="7932912" y="1497811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420880" y="3647420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711708" y="3001137"/>
            <a:ext cx="580896" cy="501135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703498" y="479437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733;p43">
            <a:extLst>
              <a:ext uri="{FF2B5EF4-FFF2-40B4-BE49-F238E27FC236}">
                <a16:creationId xmlns:a16="http://schemas.microsoft.com/office/drawing/2014/main" id="{B94224C2-A0A0-4C6B-9434-FFD2EC6C8EB3}"/>
              </a:ext>
            </a:extLst>
          </p:cNvPr>
          <p:cNvSpPr/>
          <p:nvPr/>
        </p:nvSpPr>
        <p:spPr>
          <a:xfrm>
            <a:off x="2336205" y="786161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735;p43">
            <a:extLst>
              <a:ext uri="{FF2B5EF4-FFF2-40B4-BE49-F238E27FC236}">
                <a16:creationId xmlns:a16="http://schemas.microsoft.com/office/drawing/2014/main" id="{967B83FC-DF9A-4D05-ACF0-B24B1934F364}"/>
              </a:ext>
            </a:extLst>
          </p:cNvPr>
          <p:cNvSpPr txBox="1">
            <a:spLocks/>
          </p:cNvSpPr>
          <p:nvPr/>
        </p:nvSpPr>
        <p:spPr>
          <a:xfrm>
            <a:off x="2084548" y="803524"/>
            <a:ext cx="1091616" cy="47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grpSp>
        <p:nvGrpSpPr>
          <p:cNvPr id="213" name="Grupare 212">
            <a:extLst>
              <a:ext uri="{FF2B5EF4-FFF2-40B4-BE49-F238E27FC236}">
                <a16:creationId xmlns:a16="http://schemas.microsoft.com/office/drawing/2014/main" id="{C2B0E65E-B33F-4DE9-AE6A-DD277A8B17BF}"/>
              </a:ext>
            </a:extLst>
          </p:cNvPr>
          <p:cNvGrpSpPr/>
          <p:nvPr/>
        </p:nvGrpSpPr>
        <p:grpSpPr>
          <a:xfrm>
            <a:off x="8261759" y="-6621"/>
            <a:ext cx="775829" cy="708148"/>
            <a:chOff x="5058635" y="1739094"/>
            <a:chExt cx="775829" cy="708148"/>
          </a:xfrm>
        </p:grpSpPr>
        <p:sp>
          <p:nvSpPr>
            <p:cNvPr id="214" name="Google Shape;2967;p50">
              <a:extLst>
                <a:ext uri="{FF2B5EF4-FFF2-40B4-BE49-F238E27FC236}">
                  <a16:creationId xmlns:a16="http://schemas.microsoft.com/office/drawing/2014/main" id="{51FB51A0-C668-431A-BD52-337B15980427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215" name="Google Shape;3002;p50">
              <a:extLst>
                <a:ext uri="{FF2B5EF4-FFF2-40B4-BE49-F238E27FC236}">
                  <a16:creationId xmlns:a16="http://schemas.microsoft.com/office/drawing/2014/main" id="{117B6727-B2D5-430F-BCC4-046A7FE20D63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217" name="Google Shape;3003;p50">
                <a:extLst>
                  <a:ext uri="{FF2B5EF4-FFF2-40B4-BE49-F238E27FC236}">
                    <a16:creationId xmlns:a16="http://schemas.microsoft.com/office/drawing/2014/main" id="{B0F99074-9A97-4782-A791-6BE2BB1ED7C2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18" name="Google Shape;3004;p50">
                <a:extLst>
                  <a:ext uri="{FF2B5EF4-FFF2-40B4-BE49-F238E27FC236}">
                    <a16:creationId xmlns:a16="http://schemas.microsoft.com/office/drawing/2014/main" id="{0779C114-01A3-4914-BFF3-56290E9AB74D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19" name="Google Shape;3005;p50">
                <a:extLst>
                  <a:ext uri="{FF2B5EF4-FFF2-40B4-BE49-F238E27FC236}">
                    <a16:creationId xmlns:a16="http://schemas.microsoft.com/office/drawing/2014/main" id="{FFAF1225-7C51-465E-B0DE-D120A7707B13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20" name="Google Shape;3006;p50">
                <a:extLst>
                  <a:ext uri="{FF2B5EF4-FFF2-40B4-BE49-F238E27FC236}">
                    <a16:creationId xmlns:a16="http://schemas.microsoft.com/office/drawing/2014/main" id="{67EFA20C-CE4F-4CE2-8B31-F4EDB7B0B898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21" name="Google Shape;3008;p50">
                <a:extLst>
                  <a:ext uri="{FF2B5EF4-FFF2-40B4-BE49-F238E27FC236}">
                    <a16:creationId xmlns:a16="http://schemas.microsoft.com/office/drawing/2014/main" id="{4F5A53C3-EB9A-4D52-945B-B1AD16496019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22" name="Google Shape;3009;p50">
                <a:extLst>
                  <a:ext uri="{FF2B5EF4-FFF2-40B4-BE49-F238E27FC236}">
                    <a16:creationId xmlns:a16="http://schemas.microsoft.com/office/drawing/2014/main" id="{A82AB64A-E2C2-4141-8B14-E2326D5E6ADC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23" name="Google Shape;3010;p50">
                <a:extLst>
                  <a:ext uri="{FF2B5EF4-FFF2-40B4-BE49-F238E27FC236}">
                    <a16:creationId xmlns:a16="http://schemas.microsoft.com/office/drawing/2014/main" id="{CCA724E4-42BB-423A-8BA4-FCF42786444B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24" name="Google Shape;3011;p50">
                <a:extLst>
                  <a:ext uri="{FF2B5EF4-FFF2-40B4-BE49-F238E27FC236}">
                    <a16:creationId xmlns:a16="http://schemas.microsoft.com/office/drawing/2014/main" id="{93A7017F-7D4D-4BDD-8BF4-05C5F87CCEDE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216" name="Google Shape;3033;p50">
              <a:extLst>
                <a:ext uri="{FF2B5EF4-FFF2-40B4-BE49-F238E27FC236}">
                  <a16:creationId xmlns:a16="http://schemas.microsoft.com/office/drawing/2014/main" id="{69645383-353A-44A6-BCEB-814E57F9B2E9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225" name="Imagine 224">
            <a:hlinkClick r:id="rId4" action="ppaction://hlinksldjump"/>
            <a:extLst>
              <a:ext uri="{FF2B5EF4-FFF2-40B4-BE49-F238E27FC236}">
                <a16:creationId xmlns:a16="http://schemas.microsoft.com/office/drawing/2014/main" id="{93CCEA9F-255F-42B4-AD14-4676C87B7F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211350" y="4251145"/>
            <a:ext cx="1053375" cy="636571"/>
          </a:xfrm>
          <a:prstGeom prst="rect">
            <a:avLst/>
          </a:prstGeom>
        </p:spPr>
      </p:pic>
      <p:grpSp>
        <p:nvGrpSpPr>
          <p:cNvPr id="226" name="Google Shape;2068;p45">
            <a:extLst>
              <a:ext uri="{FF2B5EF4-FFF2-40B4-BE49-F238E27FC236}">
                <a16:creationId xmlns:a16="http://schemas.microsoft.com/office/drawing/2014/main" id="{7228CDDD-D047-4B4F-A1C0-78F273EA1814}"/>
              </a:ext>
            </a:extLst>
          </p:cNvPr>
          <p:cNvGrpSpPr/>
          <p:nvPr/>
        </p:nvGrpSpPr>
        <p:grpSpPr>
          <a:xfrm>
            <a:off x="8173880" y="4379909"/>
            <a:ext cx="331303" cy="416636"/>
            <a:chOff x="8088713" y="4178066"/>
            <a:chExt cx="331303" cy="416636"/>
          </a:xfrm>
        </p:grpSpPr>
        <p:sp>
          <p:nvSpPr>
            <p:cNvPr id="227" name="Google Shape;2069;p45">
              <a:extLst>
                <a:ext uri="{FF2B5EF4-FFF2-40B4-BE49-F238E27FC236}">
                  <a16:creationId xmlns:a16="http://schemas.microsoft.com/office/drawing/2014/main" id="{80677CF3-DAFE-467F-B79F-92D0FCCA22AE}"/>
                </a:ext>
              </a:extLst>
            </p:cNvPr>
            <p:cNvSpPr/>
            <p:nvPr/>
          </p:nvSpPr>
          <p:spPr>
            <a:xfrm>
              <a:off x="8363785" y="4360157"/>
              <a:ext cx="50084" cy="74155"/>
            </a:xfrm>
            <a:custGeom>
              <a:avLst/>
              <a:gdLst/>
              <a:ahLst/>
              <a:cxnLst/>
              <a:rect l="l" t="t" r="r" b="b"/>
              <a:pathLst>
                <a:path w="3843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70;p45">
              <a:extLst>
                <a:ext uri="{FF2B5EF4-FFF2-40B4-BE49-F238E27FC236}">
                  <a16:creationId xmlns:a16="http://schemas.microsoft.com/office/drawing/2014/main" id="{0BB039BB-79F5-41FF-AF82-47D2A2103BE2}"/>
                </a:ext>
              </a:extLst>
            </p:cNvPr>
            <p:cNvSpPr/>
            <p:nvPr/>
          </p:nvSpPr>
          <p:spPr>
            <a:xfrm>
              <a:off x="8094812" y="4360157"/>
              <a:ext cx="50097" cy="74155"/>
            </a:xfrm>
            <a:custGeom>
              <a:avLst/>
              <a:gdLst/>
              <a:ahLst/>
              <a:cxnLst/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71;p45">
              <a:extLst>
                <a:ext uri="{FF2B5EF4-FFF2-40B4-BE49-F238E27FC236}">
                  <a16:creationId xmlns:a16="http://schemas.microsoft.com/office/drawing/2014/main" id="{39716D84-5FF5-4A1E-8221-D9F60C831476}"/>
                </a:ext>
              </a:extLst>
            </p:cNvPr>
            <p:cNvSpPr/>
            <p:nvPr/>
          </p:nvSpPr>
          <p:spPr>
            <a:xfrm>
              <a:off x="8149084" y="4521225"/>
              <a:ext cx="210514" cy="67417"/>
            </a:xfrm>
            <a:custGeom>
              <a:avLst/>
              <a:gdLst/>
              <a:ahLst/>
              <a:cxnLst/>
              <a:rect l="l" t="t" r="r" b="b"/>
              <a:pathLst>
                <a:path w="16153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72;p45">
              <a:extLst>
                <a:ext uri="{FF2B5EF4-FFF2-40B4-BE49-F238E27FC236}">
                  <a16:creationId xmlns:a16="http://schemas.microsoft.com/office/drawing/2014/main" id="{7A353B03-F5F9-4D2E-9A2C-D1030E126949}"/>
                </a:ext>
              </a:extLst>
            </p:cNvPr>
            <p:cNvSpPr/>
            <p:nvPr/>
          </p:nvSpPr>
          <p:spPr>
            <a:xfrm>
              <a:off x="8132935" y="4214312"/>
              <a:ext cx="242822" cy="329318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73;p45">
              <a:extLst>
                <a:ext uri="{FF2B5EF4-FFF2-40B4-BE49-F238E27FC236}">
                  <a16:creationId xmlns:a16="http://schemas.microsoft.com/office/drawing/2014/main" id="{06389775-D982-43E0-92A6-E45A427936A1}"/>
                </a:ext>
              </a:extLst>
            </p:cNvPr>
            <p:cNvSpPr/>
            <p:nvPr/>
          </p:nvSpPr>
          <p:spPr>
            <a:xfrm>
              <a:off x="8196747" y="4219708"/>
              <a:ext cx="178115" cy="323884"/>
            </a:xfrm>
            <a:custGeom>
              <a:avLst/>
              <a:gdLst/>
              <a:ahLst/>
              <a:cxnLst/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74;p45">
              <a:extLst>
                <a:ext uri="{FF2B5EF4-FFF2-40B4-BE49-F238E27FC236}">
                  <a16:creationId xmlns:a16="http://schemas.microsoft.com/office/drawing/2014/main" id="{004EF071-0BE9-455D-B282-DA20497D4D04}"/>
                </a:ext>
              </a:extLst>
            </p:cNvPr>
            <p:cNvSpPr/>
            <p:nvPr/>
          </p:nvSpPr>
          <p:spPr>
            <a:xfrm>
              <a:off x="8172987" y="4184205"/>
              <a:ext cx="162711" cy="153640"/>
            </a:xfrm>
            <a:custGeom>
              <a:avLst/>
              <a:gdLst/>
              <a:ahLst/>
              <a:cxnLst/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75;p45">
              <a:extLst>
                <a:ext uri="{FF2B5EF4-FFF2-40B4-BE49-F238E27FC236}">
                  <a16:creationId xmlns:a16="http://schemas.microsoft.com/office/drawing/2014/main" id="{55F81BF6-268B-482F-A1B9-30EDF4E5E4D4}"/>
                </a:ext>
              </a:extLst>
            </p:cNvPr>
            <p:cNvSpPr/>
            <p:nvPr/>
          </p:nvSpPr>
          <p:spPr>
            <a:xfrm>
              <a:off x="8202612" y="4186472"/>
              <a:ext cx="133088" cy="151372"/>
            </a:xfrm>
            <a:custGeom>
              <a:avLst/>
              <a:gdLst/>
              <a:ahLst/>
              <a:cxnLst/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76;p45">
              <a:extLst>
                <a:ext uri="{FF2B5EF4-FFF2-40B4-BE49-F238E27FC236}">
                  <a16:creationId xmlns:a16="http://schemas.microsoft.com/office/drawing/2014/main" id="{F4902FAD-3662-40E3-AF00-83E9274E23D7}"/>
                </a:ext>
              </a:extLst>
            </p:cNvPr>
            <p:cNvSpPr/>
            <p:nvPr/>
          </p:nvSpPr>
          <p:spPr>
            <a:xfrm>
              <a:off x="8161726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77;p45">
              <a:extLst>
                <a:ext uri="{FF2B5EF4-FFF2-40B4-BE49-F238E27FC236}">
                  <a16:creationId xmlns:a16="http://schemas.microsoft.com/office/drawing/2014/main" id="{8A685F7C-AC12-43CD-9A4B-3C87565386B1}"/>
                </a:ext>
              </a:extLst>
            </p:cNvPr>
            <p:cNvSpPr/>
            <p:nvPr/>
          </p:nvSpPr>
          <p:spPr>
            <a:xfrm>
              <a:off x="8291710" y="4283702"/>
              <a:ext cx="55258" cy="54150"/>
            </a:xfrm>
            <a:custGeom>
              <a:avLst/>
              <a:gdLst/>
              <a:ahLst/>
              <a:cxnLst/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78;p45">
              <a:extLst>
                <a:ext uri="{FF2B5EF4-FFF2-40B4-BE49-F238E27FC236}">
                  <a16:creationId xmlns:a16="http://schemas.microsoft.com/office/drawing/2014/main" id="{B4693DA0-1F8E-4CB2-869D-41403CAFE3D9}"/>
                </a:ext>
              </a:extLst>
            </p:cNvPr>
            <p:cNvSpPr/>
            <p:nvPr/>
          </p:nvSpPr>
          <p:spPr>
            <a:xfrm>
              <a:off x="8161726" y="4321578"/>
              <a:ext cx="55245" cy="16291"/>
            </a:xfrm>
            <a:custGeom>
              <a:avLst/>
              <a:gdLst/>
              <a:ahLst/>
              <a:cxnLst/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79;p45">
              <a:extLst>
                <a:ext uri="{FF2B5EF4-FFF2-40B4-BE49-F238E27FC236}">
                  <a16:creationId xmlns:a16="http://schemas.microsoft.com/office/drawing/2014/main" id="{ABC79A23-36EE-4E3A-85BD-E0BD4C37985F}"/>
                </a:ext>
              </a:extLst>
            </p:cNvPr>
            <p:cNvSpPr/>
            <p:nvPr/>
          </p:nvSpPr>
          <p:spPr>
            <a:xfrm>
              <a:off x="8143571" y="4178066"/>
              <a:ext cx="276445" cy="416636"/>
            </a:xfrm>
            <a:custGeom>
              <a:avLst/>
              <a:gdLst/>
              <a:ahLst/>
              <a:cxnLst/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80;p45">
              <a:extLst>
                <a:ext uri="{FF2B5EF4-FFF2-40B4-BE49-F238E27FC236}">
                  <a16:creationId xmlns:a16="http://schemas.microsoft.com/office/drawing/2014/main" id="{4522436D-840D-4F0A-9099-BD600F547153}"/>
                </a:ext>
              </a:extLst>
            </p:cNvPr>
            <p:cNvSpPr/>
            <p:nvPr/>
          </p:nvSpPr>
          <p:spPr>
            <a:xfrm>
              <a:off x="8088713" y="4217740"/>
              <a:ext cx="161577" cy="280981"/>
            </a:xfrm>
            <a:custGeom>
              <a:avLst/>
              <a:gdLst/>
              <a:ahLst/>
              <a:cxnLst/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81;p45">
              <a:extLst>
                <a:ext uri="{FF2B5EF4-FFF2-40B4-BE49-F238E27FC236}">
                  <a16:creationId xmlns:a16="http://schemas.microsoft.com/office/drawing/2014/main" id="{14A0F30F-D19C-4D8D-B95E-2F6B25C4AE91}"/>
                </a:ext>
              </a:extLst>
            </p:cNvPr>
            <p:cNvSpPr/>
            <p:nvPr/>
          </p:nvSpPr>
          <p:spPr>
            <a:xfrm>
              <a:off x="8183349" y="4371991"/>
              <a:ext cx="60849" cy="12224"/>
            </a:xfrm>
            <a:custGeom>
              <a:avLst/>
              <a:gdLst/>
              <a:ahLst/>
              <a:cxnLst/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82;p45">
              <a:extLst>
                <a:ext uri="{FF2B5EF4-FFF2-40B4-BE49-F238E27FC236}">
                  <a16:creationId xmlns:a16="http://schemas.microsoft.com/office/drawing/2014/main" id="{86925FEF-D11A-4845-A40B-D776441B0E56}"/>
                </a:ext>
              </a:extLst>
            </p:cNvPr>
            <p:cNvSpPr/>
            <p:nvPr/>
          </p:nvSpPr>
          <p:spPr>
            <a:xfrm>
              <a:off x="8248243" y="4371991"/>
              <a:ext cx="77087" cy="76748"/>
            </a:xfrm>
            <a:custGeom>
              <a:avLst/>
              <a:gdLst/>
              <a:ahLst/>
              <a:cxnLst/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83;p45">
              <a:extLst>
                <a:ext uri="{FF2B5EF4-FFF2-40B4-BE49-F238E27FC236}">
                  <a16:creationId xmlns:a16="http://schemas.microsoft.com/office/drawing/2014/main" id="{06CE80CD-1A8F-486A-B6C5-D0DD684BF7F9}"/>
                </a:ext>
              </a:extLst>
            </p:cNvPr>
            <p:cNvSpPr/>
            <p:nvPr/>
          </p:nvSpPr>
          <p:spPr>
            <a:xfrm>
              <a:off x="8207565" y="4478071"/>
              <a:ext cx="93521" cy="22963"/>
            </a:xfrm>
            <a:custGeom>
              <a:avLst/>
              <a:gdLst/>
              <a:ahLst/>
              <a:cxnLst/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84;p45">
              <a:extLst>
                <a:ext uri="{FF2B5EF4-FFF2-40B4-BE49-F238E27FC236}">
                  <a16:creationId xmlns:a16="http://schemas.microsoft.com/office/drawing/2014/main" id="{EB1A26DB-CDB9-47F8-B117-D3CE6BB61604}"/>
                </a:ext>
              </a:extLst>
            </p:cNvPr>
            <p:cNvSpPr/>
            <p:nvPr/>
          </p:nvSpPr>
          <p:spPr>
            <a:xfrm>
              <a:off x="8204502" y="4288825"/>
              <a:ext cx="99633" cy="33559"/>
            </a:xfrm>
            <a:custGeom>
              <a:avLst/>
              <a:gdLst/>
              <a:ahLst/>
              <a:cxnLst/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85;p45">
              <a:extLst>
                <a:ext uri="{FF2B5EF4-FFF2-40B4-BE49-F238E27FC236}">
                  <a16:creationId xmlns:a16="http://schemas.microsoft.com/office/drawing/2014/main" id="{1E114D96-2771-462A-B364-57EAFFF8E5C4}"/>
                </a:ext>
              </a:extLst>
            </p:cNvPr>
            <p:cNvSpPr/>
            <p:nvPr/>
          </p:nvSpPr>
          <p:spPr>
            <a:xfrm>
              <a:off x="8226164" y="4220790"/>
              <a:ext cx="12198" cy="45900"/>
            </a:xfrm>
            <a:custGeom>
              <a:avLst/>
              <a:gdLst/>
              <a:ahLst/>
              <a:cxnLst/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86;p45">
              <a:extLst>
                <a:ext uri="{FF2B5EF4-FFF2-40B4-BE49-F238E27FC236}">
                  <a16:creationId xmlns:a16="http://schemas.microsoft.com/office/drawing/2014/main" id="{F0A24EDA-F7E1-4011-9771-8723AD9E386D}"/>
                </a:ext>
              </a:extLst>
            </p:cNvPr>
            <p:cNvSpPr/>
            <p:nvPr/>
          </p:nvSpPr>
          <p:spPr>
            <a:xfrm>
              <a:off x="8270322" y="4220790"/>
              <a:ext cx="12224" cy="45900"/>
            </a:xfrm>
            <a:custGeom>
              <a:avLst/>
              <a:gdLst/>
              <a:ahLst/>
              <a:cxnLst/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1642;p42">
            <a:hlinkClick r:id="rId6" action="ppaction://hlinksldjump"/>
            <a:extLst>
              <a:ext uri="{FF2B5EF4-FFF2-40B4-BE49-F238E27FC236}">
                <a16:creationId xmlns:a16="http://schemas.microsoft.com/office/drawing/2014/main" id="{F4865F97-3E3A-4480-80BD-59BDFA171CAF}"/>
              </a:ext>
            </a:extLst>
          </p:cNvPr>
          <p:cNvSpPr txBox="1">
            <a:spLocks/>
          </p:cNvSpPr>
          <p:nvPr/>
        </p:nvSpPr>
        <p:spPr>
          <a:xfrm>
            <a:off x="7181516" y="4449721"/>
            <a:ext cx="913800" cy="39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Răspuns</a:t>
            </a:r>
          </a:p>
        </p:txBody>
      </p:sp>
    </p:spTree>
    <p:extLst>
      <p:ext uri="{BB962C8B-B14F-4D97-AF65-F5344CB8AC3E}">
        <p14:creationId xmlns:p14="http://schemas.microsoft.com/office/powerpoint/2010/main" val="154525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05" name="Google Shape;2305;p46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2359539" y="1612236"/>
                <a:ext cx="4171560" cy="2961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ro-RO" dirty="0">
                    <a:solidFill>
                      <a:schemeClr val="hlink"/>
                    </a:solidFill>
                  </a:rPr>
                  <a:t>Rezolvare</a:t>
                </a:r>
                <a:r>
                  <a:rPr lang="en" dirty="0">
                    <a:solidFill>
                      <a:schemeClr val="hlink"/>
                    </a:solidFill>
                  </a:rPr>
                  <a:t>:</a:t>
                </a:r>
                <a:endParaRPr lang="ro-RO" dirty="0">
                  <a:solidFill>
                    <a:schemeClr val="hlin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o-RO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o-RO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</m:d>
                      <m:r>
                        <a:rPr lang="ro-RO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o-RO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o-RO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4500</m:t>
                      </m:r>
                    </m:oMath>
                  </m:oMathPara>
                </a14:m>
                <a:endParaRPr lang="ro-RO" b="0" dirty="0">
                  <a:solidFill>
                    <a:schemeClr val="hlink"/>
                  </a:solidFill>
                  <a:ea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o-RO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4500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o-RO" b="0" dirty="0">
                  <a:solidFill>
                    <a:schemeClr val="hlin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32400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ad>
                        <m:radPr>
                          <m:degHide m:val="on"/>
                          <m:ctrlP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rad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ro-RO" b="0" dirty="0">
                  <a:solidFill>
                    <a:schemeClr val="hlink"/>
                  </a:solidFill>
                  <a:ea typeface="Cambria Math" panose="020405030504060302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ro-RO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ro-RO" dirty="0">
                  <a:solidFill>
                    <a:schemeClr val="hlink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2305" name="Google Shape;2305;p4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2359539" y="1612236"/>
                <a:ext cx="4171560" cy="296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6" name="Google Shape;2306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1484884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4"/>
                </a:solidFill>
              </a:rPr>
              <a:t>Răspuns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2307" name="Google Shape;2307;p46"/>
          <p:cNvSpPr txBox="1">
            <a:spLocks noGrp="1"/>
          </p:cNvSpPr>
          <p:nvPr>
            <p:ph type="subTitle" idx="3"/>
          </p:nvPr>
        </p:nvSpPr>
        <p:spPr>
          <a:xfrm>
            <a:off x="2566190" y="631800"/>
            <a:ext cx="1327568" cy="564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sz="2400" b="1" dirty="0"/>
              <a:t>30 cm</a:t>
            </a:r>
            <a:endParaRPr sz="2400" b="1" dirty="0"/>
          </a:p>
        </p:txBody>
      </p:sp>
      <p:grpSp>
        <p:nvGrpSpPr>
          <p:cNvPr id="2464" name="Google Shape;2464;p46"/>
          <p:cNvGrpSpPr/>
          <p:nvPr/>
        </p:nvGrpSpPr>
        <p:grpSpPr>
          <a:xfrm>
            <a:off x="6742590" y="1668906"/>
            <a:ext cx="2135940" cy="4284136"/>
            <a:chOff x="4673575" y="863300"/>
            <a:chExt cx="3015719" cy="5695055"/>
          </a:xfrm>
        </p:grpSpPr>
        <p:sp>
          <p:nvSpPr>
            <p:cNvPr id="2465" name="Google Shape;2465;p46"/>
            <p:cNvSpPr/>
            <p:nvPr/>
          </p:nvSpPr>
          <p:spPr>
            <a:xfrm>
              <a:off x="6172071" y="3295854"/>
              <a:ext cx="772714" cy="2913683"/>
            </a:xfrm>
            <a:custGeom>
              <a:avLst/>
              <a:gdLst/>
              <a:ahLst/>
              <a:cxnLst/>
              <a:rect l="l" t="t" r="r" b="b"/>
              <a:pathLst>
                <a:path w="15810" h="59615" extrusionOk="0">
                  <a:moveTo>
                    <a:pt x="5904" y="0"/>
                  </a:moveTo>
                  <a:cubicBezTo>
                    <a:pt x="5718" y="0"/>
                    <a:pt x="5530" y="10"/>
                    <a:pt x="5341" y="29"/>
                  </a:cubicBezTo>
                  <a:cubicBezTo>
                    <a:pt x="2213" y="351"/>
                    <a:pt x="1" y="3240"/>
                    <a:pt x="508" y="6344"/>
                  </a:cubicBezTo>
                  <a:lnTo>
                    <a:pt x="9261" y="59615"/>
                  </a:lnTo>
                  <a:lnTo>
                    <a:pt x="15810" y="58944"/>
                  </a:lnTo>
                  <a:lnTo>
                    <a:pt x="11330" y="4906"/>
                  </a:lnTo>
                  <a:cubicBezTo>
                    <a:pt x="11042" y="2095"/>
                    <a:pt x="8670" y="0"/>
                    <a:pt x="590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6172071" y="3295854"/>
              <a:ext cx="627262" cy="1183655"/>
            </a:xfrm>
            <a:custGeom>
              <a:avLst/>
              <a:gdLst/>
              <a:ahLst/>
              <a:cxnLst/>
              <a:rect l="l" t="t" r="r" b="b"/>
              <a:pathLst>
                <a:path w="12834" h="24218" extrusionOk="0">
                  <a:moveTo>
                    <a:pt x="5904" y="0"/>
                  </a:moveTo>
                  <a:cubicBezTo>
                    <a:pt x="5718" y="0"/>
                    <a:pt x="5530" y="10"/>
                    <a:pt x="5341" y="29"/>
                  </a:cubicBezTo>
                  <a:cubicBezTo>
                    <a:pt x="2213" y="350"/>
                    <a:pt x="1" y="3239"/>
                    <a:pt x="507" y="6342"/>
                  </a:cubicBezTo>
                  <a:lnTo>
                    <a:pt x="3446" y="24218"/>
                  </a:lnTo>
                  <a:lnTo>
                    <a:pt x="12834" y="23037"/>
                  </a:lnTo>
                  <a:lnTo>
                    <a:pt x="11330" y="4906"/>
                  </a:lnTo>
                  <a:cubicBezTo>
                    <a:pt x="11042" y="2095"/>
                    <a:pt x="8670" y="0"/>
                    <a:pt x="5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6575336" y="5895659"/>
              <a:ext cx="369397" cy="313875"/>
            </a:xfrm>
            <a:custGeom>
              <a:avLst/>
              <a:gdLst/>
              <a:ahLst/>
              <a:cxnLst/>
              <a:rect l="l" t="t" r="r" b="b"/>
              <a:pathLst>
                <a:path w="7558" h="6422" extrusionOk="0">
                  <a:moveTo>
                    <a:pt x="7081" y="0"/>
                  </a:moveTo>
                  <a:lnTo>
                    <a:pt x="0" y="281"/>
                  </a:lnTo>
                  <a:lnTo>
                    <a:pt x="1010" y="6422"/>
                  </a:lnTo>
                  <a:lnTo>
                    <a:pt x="7557" y="5750"/>
                  </a:lnTo>
                  <a:lnTo>
                    <a:pt x="70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6624602" y="6176641"/>
              <a:ext cx="894021" cy="381665"/>
            </a:xfrm>
            <a:custGeom>
              <a:avLst/>
              <a:gdLst/>
              <a:ahLst/>
              <a:cxnLst/>
              <a:rect l="l" t="t" r="r" b="b"/>
              <a:pathLst>
                <a:path w="18292" h="7809" extrusionOk="0">
                  <a:moveTo>
                    <a:pt x="6549" y="1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1" y="7808"/>
                  </a:lnTo>
                  <a:lnTo>
                    <a:pt x="18031" y="5784"/>
                  </a:lnTo>
                  <a:cubicBezTo>
                    <a:pt x="17646" y="4364"/>
                    <a:pt x="16568" y="3236"/>
                    <a:pt x="15168" y="2784"/>
                  </a:cubicBezTo>
                  <a:lnTo>
                    <a:pt x="65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6633399" y="6285681"/>
              <a:ext cx="885224" cy="272674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1"/>
                  </a:moveTo>
                  <a:cubicBezTo>
                    <a:pt x="12303" y="629"/>
                    <a:pt x="10810" y="1960"/>
                    <a:pt x="10370" y="4406"/>
                  </a:cubicBezTo>
                  <a:lnTo>
                    <a:pt x="1" y="4406"/>
                  </a:lnTo>
                  <a:lnTo>
                    <a:pt x="36" y="5579"/>
                  </a:lnTo>
                  <a:lnTo>
                    <a:pt x="18111" y="5579"/>
                  </a:lnTo>
                  <a:lnTo>
                    <a:pt x="17961" y="4406"/>
                  </a:lnTo>
                  <a:lnTo>
                    <a:pt x="10969" y="4406"/>
                  </a:lnTo>
                  <a:cubicBezTo>
                    <a:pt x="11476" y="1841"/>
                    <a:pt x="13280" y="640"/>
                    <a:pt x="14028" y="244"/>
                  </a:cubicBezTo>
                  <a:lnTo>
                    <a:pt x="13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7104795" y="6214079"/>
              <a:ext cx="123067" cy="118424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6"/>
                    <a:pt x="1" y="1988"/>
                    <a:pt x="191" y="2179"/>
                  </a:cubicBezTo>
                  <a:lnTo>
                    <a:pt x="293" y="2281"/>
                  </a:lnTo>
                  <a:cubicBezTo>
                    <a:pt x="387" y="2375"/>
                    <a:pt x="512" y="2423"/>
                    <a:pt x="638" y="2423"/>
                  </a:cubicBezTo>
                  <a:cubicBezTo>
                    <a:pt x="763" y="2423"/>
                    <a:pt x="889" y="2375"/>
                    <a:pt x="983" y="2281"/>
                  </a:cubicBezTo>
                  <a:lnTo>
                    <a:pt x="2328" y="937"/>
                  </a:lnTo>
                  <a:cubicBezTo>
                    <a:pt x="2518" y="746"/>
                    <a:pt x="2518" y="433"/>
                    <a:pt x="2328" y="244"/>
                  </a:cubicBezTo>
                  <a:lnTo>
                    <a:pt x="2226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7017701" y="6186171"/>
              <a:ext cx="123067" cy="118522"/>
            </a:xfrm>
            <a:custGeom>
              <a:avLst/>
              <a:gdLst/>
              <a:ahLst/>
              <a:cxnLst/>
              <a:rect l="l" t="t" r="r" b="b"/>
              <a:pathLst>
                <a:path w="2518" h="2425" extrusionOk="0">
                  <a:moveTo>
                    <a:pt x="1881" y="1"/>
                  </a:moveTo>
                  <a:cubicBezTo>
                    <a:pt x="1755" y="1"/>
                    <a:pt x="1629" y="48"/>
                    <a:pt x="1534" y="143"/>
                  </a:cubicBezTo>
                  <a:lnTo>
                    <a:pt x="190" y="1488"/>
                  </a:lnTo>
                  <a:cubicBezTo>
                    <a:pt x="1" y="1679"/>
                    <a:pt x="1" y="1990"/>
                    <a:pt x="190" y="2180"/>
                  </a:cubicBezTo>
                  <a:lnTo>
                    <a:pt x="293" y="2281"/>
                  </a:lnTo>
                  <a:cubicBezTo>
                    <a:pt x="387" y="2376"/>
                    <a:pt x="512" y="2424"/>
                    <a:pt x="638" y="2424"/>
                  </a:cubicBezTo>
                  <a:cubicBezTo>
                    <a:pt x="763" y="2424"/>
                    <a:pt x="889" y="2376"/>
                    <a:pt x="983" y="2281"/>
                  </a:cubicBezTo>
                  <a:lnTo>
                    <a:pt x="2328" y="937"/>
                  </a:lnTo>
                  <a:cubicBezTo>
                    <a:pt x="2518" y="747"/>
                    <a:pt x="2518" y="435"/>
                    <a:pt x="2328" y="245"/>
                  </a:cubicBezTo>
                  <a:lnTo>
                    <a:pt x="2226" y="143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6926989" y="6154843"/>
              <a:ext cx="123067" cy="118424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6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6728314" y="6277714"/>
              <a:ext cx="162363" cy="162461"/>
            </a:xfrm>
            <a:custGeom>
              <a:avLst/>
              <a:gdLst/>
              <a:ahLst/>
              <a:cxnLst/>
              <a:rect l="l" t="t" r="r" b="b"/>
              <a:pathLst>
                <a:path w="3322" h="3324" extrusionOk="0">
                  <a:moveTo>
                    <a:pt x="1661" y="197"/>
                  </a:moveTo>
                  <a:cubicBezTo>
                    <a:pt x="2469" y="197"/>
                    <a:pt x="3127" y="856"/>
                    <a:pt x="3127" y="1664"/>
                  </a:cubicBezTo>
                  <a:cubicBezTo>
                    <a:pt x="3127" y="2472"/>
                    <a:pt x="2469" y="3130"/>
                    <a:pt x="1661" y="3130"/>
                  </a:cubicBezTo>
                  <a:cubicBezTo>
                    <a:pt x="853" y="3130"/>
                    <a:pt x="195" y="2472"/>
                    <a:pt x="195" y="1664"/>
                  </a:cubicBezTo>
                  <a:cubicBezTo>
                    <a:pt x="195" y="855"/>
                    <a:pt x="853" y="197"/>
                    <a:pt x="1661" y="197"/>
                  </a:cubicBezTo>
                  <a:close/>
                  <a:moveTo>
                    <a:pt x="1661" y="1"/>
                  </a:moveTo>
                  <a:cubicBezTo>
                    <a:pt x="746" y="1"/>
                    <a:pt x="1" y="746"/>
                    <a:pt x="1" y="1661"/>
                  </a:cubicBezTo>
                  <a:cubicBezTo>
                    <a:pt x="1" y="2577"/>
                    <a:pt x="746" y="3323"/>
                    <a:pt x="1661" y="3323"/>
                  </a:cubicBezTo>
                  <a:cubicBezTo>
                    <a:pt x="2577" y="3323"/>
                    <a:pt x="3322" y="2577"/>
                    <a:pt x="3322" y="1661"/>
                  </a:cubicBezTo>
                  <a:cubicBezTo>
                    <a:pt x="3322" y="746"/>
                    <a:pt x="2577" y="1"/>
                    <a:pt x="1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5417985" y="3295854"/>
              <a:ext cx="772665" cy="2913683"/>
            </a:xfrm>
            <a:custGeom>
              <a:avLst/>
              <a:gdLst/>
              <a:ahLst/>
              <a:cxnLst/>
              <a:rect l="l" t="t" r="r" b="b"/>
              <a:pathLst>
                <a:path w="15809" h="59615" extrusionOk="0">
                  <a:moveTo>
                    <a:pt x="9906" y="0"/>
                  </a:moveTo>
                  <a:cubicBezTo>
                    <a:pt x="7140" y="0"/>
                    <a:pt x="4768" y="2095"/>
                    <a:pt x="4480" y="4906"/>
                  </a:cubicBezTo>
                  <a:lnTo>
                    <a:pt x="1" y="58944"/>
                  </a:lnTo>
                  <a:lnTo>
                    <a:pt x="6548" y="59615"/>
                  </a:lnTo>
                  <a:lnTo>
                    <a:pt x="15304" y="6344"/>
                  </a:lnTo>
                  <a:cubicBezTo>
                    <a:pt x="15809" y="3240"/>
                    <a:pt x="13597" y="351"/>
                    <a:pt x="10470" y="29"/>
                  </a:cubicBezTo>
                  <a:cubicBezTo>
                    <a:pt x="10280" y="10"/>
                    <a:pt x="10093" y="0"/>
                    <a:pt x="990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5563436" y="3295854"/>
              <a:ext cx="627213" cy="1183655"/>
            </a:xfrm>
            <a:custGeom>
              <a:avLst/>
              <a:gdLst/>
              <a:ahLst/>
              <a:cxnLst/>
              <a:rect l="l" t="t" r="r" b="b"/>
              <a:pathLst>
                <a:path w="12833" h="24218" extrusionOk="0">
                  <a:moveTo>
                    <a:pt x="6930" y="0"/>
                  </a:moveTo>
                  <a:cubicBezTo>
                    <a:pt x="4164" y="0"/>
                    <a:pt x="1792" y="2095"/>
                    <a:pt x="1504" y="4906"/>
                  </a:cubicBezTo>
                  <a:lnTo>
                    <a:pt x="1" y="23037"/>
                  </a:lnTo>
                  <a:lnTo>
                    <a:pt x="9389" y="24218"/>
                  </a:lnTo>
                  <a:lnTo>
                    <a:pt x="12328" y="6342"/>
                  </a:lnTo>
                  <a:cubicBezTo>
                    <a:pt x="12833" y="3239"/>
                    <a:pt x="10621" y="350"/>
                    <a:pt x="7494" y="29"/>
                  </a:cubicBezTo>
                  <a:cubicBezTo>
                    <a:pt x="7304" y="10"/>
                    <a:pt x="7117" y="0"/>
                    <a:pt x="69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5417985" y="5895659"/>
              <a:ext cx="369495" cy="313875"/>
            </a:xfrm>
            <a:custGeom>
              <a:avLst/>
              <a:gdLst/>
              <a:ahLst/>
              <a:cxnLst/>
              <a:rect l="l" t="t" r="r" b="b"/>
              <a:pathLst>
                <a:path w="7560" h="6422" extrusionOk="0">
                  <a:moveTo>
                    <a:pt x="477" y="0"/>
                  </a:moveTo>
                  <a:lnTo>
                    <a:pt x="1" y="5750"/>
                  </a:lnTo>
                  <a:lnTo>
                    <a:pt x="6548" y="6422"/>
                  </a:lnTo>
                  <a:lnTo>
                    <a:pt x="7559" y="28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4844050" y="6176641"/>
              <a:ext cx="894021" cy="381665"/>
            </a:xfrm>
            <a:custGeom>
              <a:avLst/>
              <a:gdLst/>
              <a:ahLst/>
              <a:cxnLst/>
              <a:rect l="l" t="t" r="r" b="b"/>
              <a:pathLst>
                <a:path w="18292" h="7809" extrusionOk="0">
                  <a:moveTo>
                    <a:pt x="11744" y="1"/>
                  </a:moveTo>
                  <a:lnTo>
                    <a:pt x="3124" y="2784"/>
                  </a:lnTo>
                  <a:cubicBezTo>
                    <a:pt x="1724" y="3236"/>
                    <a:pt x="647" y="4364"/>
                    <a:pt x="261" y="5784"/>
                  </a:cubicBezTo>
                  <a:lnTo>
                    <a:pt x="1" y="7808"/>
                  </a:lnTo>
                  <a:lnTo>
                    <a:pt x="18075" y="7808"/>
                  </a:lnTo>
                  <a:lnTo>
                    <a:pt x="18291" y="671"/>
                  </a:lnTo>
                  <a:lnTo>
                    <a:pt x="117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4844196" y="6285681"/>
              <a:ext cx="885126" cy="272674"/>
            </a:xfrm>
            <a:custGeom>
              <a:avLst/>
              <a:gdLst/>
              <a:ahLst/>
              <a:cxnLst/>
              <a:rect l="l" t="t" r="r" b="b"/>
              <a:pathLst>
                <a:path w="18110" h="5579" extrusionOk="0">
                  <a:moveTo>
                    <a:pt x="4836" y="1"/>
                  </a:moveTo>
                  <a:lnTo>
                    <a:pt x="4084" y="244"/>
                  </a:lnTo>
                  <a:cubicBezTo>
                    <a:pt x="4830" y="640"/>
                    <a:pt x="6635" y="1841"/>
                    <a:pt x="7143" y="4406"/>
                  </a:cubicBezTo>
                  <a:lnTo>
                    <a:pt x="151" y="4406"/>
                  </a:lnTo>
                  <a:lnTo>
                    <a:pt x="0" y="5579"/>
                  </a:lnTo>
                  <a:lnTo>
                    <a:pt x="18074" y="5579"/>
                  </a:lnTo>
                  <a:lnTo>
                    <a:pt x="18109" y="4406"/>
                  </a:lnTo>
                  <a:lnTo>
                    <a:pt x="7741" y="4406"/>
                  </a:lnTo>
                  <a:cubicBezTo>
                    <a:pt x="7301" y="1960"/>
                    <a:pt x="5808" y="629"/>
                    <a:pt x="4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5134854" y="6214079"/>
              <a:ext cx="123116" cy="118424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638" y="0"/>
                  </a:moveTo>
                  <a:cubicBezTo>
                    <a:pt x="512" y="0"/>
                    <a:pt x="387" y="48"/>
                    <a:pt x="292" y="143"/>
                  </a:cubicBezTo>
                  <a:lnTo>
                    <a:pt x="190" y="244"/>
                  </a:lnTo>
                  <a:cubicBezTo>
                    <a:pt x="0" y="433"/>
                    <a:pt x="0" y="746"/>
                    <a:pt x="190" y="937"/>
                  </a:cubicBezTo>
                  <a:lnTo>
                    <a:pt x="1535" y="2281"/>
                  </a:lnTo>
                  <a:cubicBezTo>
                    <a:pt x="1630" y="2375"/>
                    <a:pt x="1755" y="2423"/>
                    <a:pt x="1881" y="2423"/>
                  </a:cubicBezTo>
                  <a:cubicBezTo>
                    <a:pt x="2006" y="2423"/>
                    <a:pt x="2132" y="2375"/>
                    <a:pt x="2227" y="2281"/>
                  </a:cubicBezTo>
                  <a:lnTo>
                    <a:pt x="2328" y="2179"/>
                  </a:lnTo>
                  <a:cubicBezTo>
                    <a:pt x="2519" y="1988"/>
                    <a:pt x="2519" y="1676"/>
                    <a:pt x="2328" y="1487"/>
                  </a:cubicBezTo>
                  <a:lnTo>
                    <a:pt x="984" y="143"/>
                  </a:lnTo>
                  <a:cubicBezTo>
                    <a:pt x="889" y="48"/>
                    <a:pt x="763" y="0"/>
                    <a:pt x="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5221851" y="6186171"/>
              <a:ext cx="123214" cy="118522"/>
            </a:xfrm>
            <a:custGeom>
              <a:avLst/>
              <a:gdLst/>
              <a:ahLst/>
              <a:cxnLst/>
              <a:rect l="l" t="t" r="r" b="b"/>
              <a:pathLst>
                <a:path w="2521" h="2425" extrusionOk="0">
                  <a:moveTo>
                    <a:pt x="639" y="1"/>
                  </a:moveTo>
                  <a:cubicBezTo>
                    <a:pt x="513" y="1"/>
                    <a:pt x="387" y="48"/>
                    <a:pt x="292" y="143"/>
                  </a:cubicBezTo>
                  <a:lnTo>
                    <a:pt x="191" y="245"/>
                  </a:lnTo>
                  <a:cubicBezTo>
                    <a:pt x="1" y="435"/>
                    <a:pt x="1" y="747"/>
                    <a:pt x="191" y="937"/>
                  </a:cubicBezTo>
                  <a:lnTo>
                    <a:pt x="1535" y="2281"/>
                  </a:lnTo>
                  <a:cubicBezTo>
                    <a:pt x="1630" y="2376"/>
                    <a:pt x="1756" y="2424"/>
                    <a:pt x="1881" y="2424"/>
                  </a:cubicBezTo>
                  <a:cubicBezTo>
                    <a:pt x="2007" y="2424"/>
                    <a:pt x="2132" y="2376"/>
                    <a:pt x="2227" y="2281"/>
                  </a:cubicBezTo>
                  <a:lnTo>
                    <a:pt x="2329" y="2180"/>
                  </a:lnTo>
                  <a:cubicBezTo>
                    <a:pt x="2521" y="1990"/>
                    <a:pt x="2521" y="1679"/>
                    <a:pt x="2329" y="1488"/>
                  </a:cubicBezTo>
                  <a:lnTo>
                    <a:pt x="985" y="143"/>
                  </a:lnTo>
                  <a:cubicBezTo>
                    <a:pt x="890" y="48"/>
                    <a:pt x="765" y="1"/>
                    <a:pt x="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5312660" y="6154843"/>
              <a:ext cx="123067" cy="118424"/>
            </a:xfrm>
            <a:custGeom>
              <a:avLst/>
              <a:gdLst/>
              <a:ahLst/>
              <a:cxnLst/>
              <a:rect l="l" t="t" r="r" b="b"/>
              <a:pathLst>
                <a:path w="2518" h="2423" extrusionOk="0">
                  <a:moveTo>
                    <a:pt x="638" y="1"/>
                  </a:moveTo>
                  <a:cubicBezTo>
                    <a:pt x="513" y="1"/>
                    <a:pt x="387" y="48"/>
                    <a:pt x="292" y="142"/>
                  </a:cubicBezTo>
                  <a:lnTo>
                    <a:pt x="191" y="244"/>
                  </a:lnTo>
                  <a:cubicBezTo>
                    <a:pt x="0" y="434"/>
                    <a:pt x="0" y="747"/>
                    <a:pt x="191" y="936"/>
                  </a:cubicBezTo>
                  <a:lnTo>
                    <a:pt x="1535" y="2280"/>
                  </a:lnTo>
                  <a:cubicBezTo>
                    <a:pt x="1629" y="2375"/>
                    <a:pt x="1755" y="2423"/>
                    <a:pt x="1881" y="2423"/>
                  </a:cubicBezTo>
                  <a:cubicBezTo>
                    <a:pt x="2006" y="2423"/>
                    <a:pt x="2132" y="2375"/>
                    <a:pt x="2227" y="2280"/>
                  </a:cubicBezTo>
                  <a:lnTo>
                    <a:pt x="2329" y="2179"/>
                  </a:lnTo>
                  <a:cubicBezTo>
                    <a:pt x="2518" y="1987"/>
                    <a:pt x="2518" y="1677"/>
                    <a:pt x="2329" y="1486"/>
                  </a:cubicBezTo>
                  <a:lnTo>
                    <a:pt x="984" y="142"/>
                  </a:lnTo>
                  <a:cubicBezTo>
                    <a:pt x="889" y="48"/>
                    <a:pt x="764" y="1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5472040" y="6277714"/>
              <a:ext cx="162412" cy="162461"/>
            </a:xfrm>
            <a:custGeom>
              <a:avLst/>
              <a:gdLst/>
              <a:ahLst/>
              <a:cxnLst/>
              <a:rect l="l" t="t" r="r" b="b"/>
              <a:pathLst>
                <a:path w="3323" h="3324" extrusionOk="0">
                  <a:moveTo>
                    <a:pt x="1661" y="197"/>
                  </a:moveTo>
                  <a:cubicBezTo>
                    <a:pt x="2470" y="197"/>
                    <a:pt x="3127" y="856"/>
                    <a:pt x="3127" y="1664"/>
                  </a:cubicBezTo>
                  <a:cubicBezTo>
                    <a:pt x="3127" y="2472"/>
                    <a:pt x="2470" y="3130"/>
                    <a:pt x="1661" y="3130"/>
                  </a:cubicBezTo>
                  <a:cubicBezTo>
                    <a:pt x="853" y="3130"/>
                    <a:pt x="195" y="2472"/>
                    <a:pt x="195" y="1664"/>
                  </a:cubicBezTo>
                  <a:cubicBezTo>
                    <a:pt x="195" y="855"/>
                    <a:pt x="853" y="197"/>
                    <a:pt x="1661" y="197"/>
                  </a:cubicBezTo>
                  <a:close/>
                  <a:moveTo>
                    <a:pt x="1661" y="1"/>
                  </a:moveTo>
                  <a:cubicBezTo>
                    <a:pt x="745" y="1"/>
                    <a:pt x="0" y="746"/>
                    <a:pt x="0" y="1661"/>
                  </a:cubicBezTo>
                  <a:cubicBezTo>
                    <a:pt x="0" y="2577"/>
                    <a:pt x="745" y="3323"/>
                    <a:pt x="1661" y="3323"/>
                  </a:cubicBezTo>
                  <a:cubicBezTo>
                    <a:pt x="2577" y="3323"/>
                    <a:pt x="3323" y="2577"/>
                    <a:pt x="3323" y="1661"/>
                  </a:cubicBezTo>
                  <a:cubicBezTo>
                    <a:pt x="3323" y="746"/>
                    <a:pt x="2577" y="1"/>
                    <a:pt x="1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5529859" y="3130413"/>
              <a:ext cx="1306478" cy="1287025"/>
            </a:xfrm>
            <a:custGeom>
              <a:avLst/>
              <a:gdLst/>
              <a:ahLst/>
              <a:cxnLst/>
              <a:rect l="l" t="t" r="r" b="b"/>
              <a:pathLst>
                <a:path w="26731" h="26333" extrusionOk="0">
                  <a:moveTo>
                    <a:pt x="2873" y="1"/>
                  </a:moveTo>
                  <a:lnTo>
                    <a:pt x="0" y="24874"/>
                  </a:lnTo>
                  <a:lnTo>
                    <a:pt x="12617" y="26333"/>
                  </a:lnTo>
                  <a:lnTo>
                    <a:pt x="13365" y="19873"/>
                  </a:lnTo>
                  <a:lnTo>
                    <a:pt x="14112" y="26333"/>
                  </a:lnTo>
                  <a:lnTo>
                    <a:pt x="26730" y="24874"/>
                  </a:lnTo>
                  <a:lnTo>
                    <a:pt x="238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5651263" y="3130462"/>
              <a:ext cx="1064351" cy="217445"/>
            </a:xfrm>
            <a:custGeom>
              <a:avLst/>
              <a:gdLst/>
              <a:ahLst/>
              <a:cxnLst/>
              <a:rect l="l" t="t" r="r" b="b"/>
              <a:pathLst>
                <a:path w="21777" h="4449" extrusionOk="0">
                  <a:moveTo>
                    <a:pt x="389" y="1"/>
                  </a:moveTo>
                  <a:lnTo>
                    <a:pt x="0" y="3368"/>
                  </a:lnTo>
                  <a:cubicBezTo>
                    <a:pt x="1473" y="3637"/>
                    <a:pt x="6357" y="4449"/>
                    <a:pt x="12096" y="4449"/>
                  </a:cubicBezTo>
                  <a:cubicBezTo>
                    <a:pt x="15207" y="4449"/>
                    <a:pt x="18570" y="4210"/>
                    <a:pt x="21776" y="3518"/>
                  </a:cubicBezTo>
                  <a:lnTo>
                    <a:pt x="213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6176617" y="3124059"/>
              <a:ext cx="23118" cy="996610"/>
            </a:xfrm>
            <a:custGeom>
              <a:avLst/>
              <a:gdLst/>
              <a:ahLst/>
              <a:cxnLst/>
              <a:rect l="l" t="t" r="r" b="b"/>
              <a:pathLst>
                <a:path w="473" h="20391" extrusionOk="0">
                  <a:moveTo>
                    <a:pt x="342" y="0"/>
                  </a:moveTo>
                  <a:cubicBezTo>
                    <a:pt x="272" y="0"/>
                    <a:pt x="214" y="58"/>
                    <a:pt x="214" y="129"/>
                  </a:cubicBezTo>
                  <a:lnTo>
                    <a:pt x="3" y="20260"/>
                  </a:lnTo>
                  <a:cubicBezTo>
                    <a:pt x="0" y="20332"/>
                    <a:pt x="58" y="20390"/>
                    <a:pt x="132" y="20390"/>
                  </a:cubicBezTo>
                  <a:cubicBezTo>
                    <a:pt x="204" y="20390"/>
                    <a:pt x="261" y="20335"/>
                    <a:pt x="262" y="20262"/>
                  </a:cubicBezTo>
                  <a:lnTo>
                    <a:pt x="472" y="131"/>
                  </a:lnTo>
                  <a:cubicBezTo>
                    <a:pt x="472" y="59"/>
                    <a:pt x="415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6182482" y="3124254"/>
              <a:ext cx="91201" cy="438604"/>
            </a:xfrm>
            <a:custGeom>
              <a:avLst/>
              <a:gdLst/>
              <a:ahLst/>
              <a:cxnLst/>
              <a:rect l="l" t="t" r="r" b="b"/>
              <a:pathLst>
                <a:path w="1866" h="8974" extrusionOk="0">
                  <a:moveTo>
                    <a:pt x="1735" y="1"/>
                  </a:moveTo>
                  <a:cubicBezTo>
                    <a:pt x="1664" y="1"/>
                    <a:pt x="1607" y="58"/>
                    <a:pt x="1607" y="129"/>
                  </a:cubicBezTo>
                  <a:lnTo>
                    <a:pt x="1607" y="7563"/>
                  </a:lnTo>
                  <a:cubicBezTo>
                    <a:pt x="1607" y="8198"/>
                    <a:pt x="1089" y="8716"/>
                    <a:pt x="453" y="8716"/>
                  </a:cubicBezTo>
                  <a:lnTo>
                    <a:pt x="129" y="8716"/>
                  </a:lnTo>
                  <a:cubicBezTo>
                    <a:pt x="58" y="8716"/>
                    <a:pt x="1" y="8773"/>
                    <a:pt x="1" y="8845"/>
                  </a:cubicBezTo>
                  <a:cubicBezTo>
                    <a:pt x="1" y="8916"/>
                    <a:pt x="58" y="8974"/>
                    <a:pt x="129" y="8974"/>
                  </a:cubicBezTo>
                  <a:lnTo>
                    <a:pt x="453" y="8974"/>
                  </a:lnTo>
                  <a:cubicBezTo>
                    <a:pt x="1232" y="8974"/>
                    <a:pt x="1866" y="8339"/>
                    <a:pt x="1864" y="7563"/>
                  </a:cubicBezTo>
                  <a:lnTo>
                    <a:pt x="1864" y="129"/>
                  </a:lnTo>
                  <a:cubicBezTo>
                    <a:pt x="1864" y="58"/>
                    <a:pt x="1807" y="1"/>
                    <a:pt x="1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5615829" y="3124108"/>
              <a:ext cx="184552" cy="422524"/>
            </a:xfrm>
            <a:custGeom>
              <a:avLst/>
              <a:gdLst/>
              <a:ahLst/>
              <a:cxnLst/>
              <a:rect l="l" t="t" r="r" b="b"/>
              <a:pathLst>
                <a:path w="3776" h="8645" extrusionOk="0">
                  <a:moveTo>
                    <a:pt x="3633" y="0"/>
                  </a:moveTo>
                  <a:cubicBezTo>
                    <a:pt x="3570" y="0"/>
                    <a:pt x="3517" y="50"/>
                    <a:pt x="3508" y="114"/>
                  </a:cubicBezTo>
                  <a:lnTo>
                    <a:pt x="2799" y="5606"/>
                  </a:lnTo>
                  <a:cubicBezTo>
                    <a:pt x="2705" y="6349"/>
                    <a:pt x="2286" y="7004"/>
                    <a:pt x="1653" y="7405"/>
                  </a:cubicBezTo>
                  <a:lnTo>
                    <a:pt x="76" y="8405"/>
                  </a:lnTo>
                  <a:cubicBezTo>
                    <a:pt x="17" y="8445"/>
                    <a:pt x="0" y="8523"/>
                    <a:pt x="37" y="8583"/>
                  </a:cubicBezTo>
                  <a:cubicBezTo>
                    <a:pt x="62" y="8623"/>
                    <a:pt x="103" y="8645"/>
                    <a:pt x="146" y="8645"/>
                  </a:cubicBezTo>
                  <a:cubicBezTo>
                    <a:pt x="169" y="8645"/>
                    <a:pt x="195" y="8638"/>
                    <a:pt x="212" y="8625"/>
                  </a:cubicBezTo>
                  <a:lnTo>
                    <a:pt x="1789" y="7625"/>
                  </a:lnTo>
                  <a:cubicBezTo>
                    <a:pt x="2489" y="7182"/>
                    <a:pt x="2949" y="6458"/>
                    <a:pt x="3055" y="5639"/>
                  </a:cubicBezTo>
                  <a:lnTo>
                    <a:pt x="3764" y="147"/>
                  </a:lnTo>
                  <a:cubicBezTo>
                    <a:pt x="3776" y="75"/>
                    <a:pt x="3726" y="11"/>
                    <a:pt x="3654" y="2"/>
                  </a:cubicBezTo>
                  <a:cubicBezTo>
                    <a:pt x="3647" y="1"/>
                    <a:pt x="3640" y="0"/>
                    <a:pt x="3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6562335" y="3124108"/>
              <a:ext cx="184650" cy="422524"/>
            </a:xfrm>
            <a:custGeom>
              <a:avLst/>
              <a:gdLst/>
              <a:ahLst/>
              <a:cxnLst/>
              <a:rect l="l" t="t" r="r" b="b"/>
              <a:pathLst>
                <a:path w="3778" h="8645" extrusionOk="0">
                  <a:moveTo>
                    <a:pt x="138" y="1"/>
                  </a:moveTo>
                  <a:cubicBezTo>
                    <a:pt x="132" y="1"/>
                    <a:pt x="125" y="1"/>
                    <a:pt x="119" y="2"/>
                  </a:cubicBezTo>
                  <a:cubicBezTo>
                    <a:pt x="50" y="11"/>
                    <a:pt x="0" y="75"/>
                    <a:pt x="9" y="147"/>
                  </a:cubicBezTo>
                  <a:lnTo>
                    <a:pt x="718" y="5639"/>
                  </a:lnTo>
                  <a:cubicBezTo>
                    <a:pt x="825" y="6459"/>
                    <a:pt x="1287" y="7183"/>
                    <a:pt x="1984" y="7625"/>
                  </a:cubicBezTo>
                  <a:lnTo>
                    <a:pt x="3561" y="8625"/>
                  </a:lnTo>
                  <a:cubicBezTo>
                    <a:pt x="3583" y="8638"/>
                    <a:pt x="3607" y="8645"/>
                    <a:pt x="3631" y="8645"/>
                  </a:cubicBezTo>
                  <a:cubicBezTo>
                    <a:pt x="3674" y="8645"/>
                    <a:pt x="3714" y="8623"/>
                    <a:pt x="3737" y="8583"/>
                  </a:cubicBezTo>
                  <a:cubicBezTo>
                    <a:pt x="3777" y="8523"/>
                    <a:pt x="3759" y="8442"/>
                    <a:pt x="3699" y="8405"/>
                  </a:cubicBezTo>
                  <a:lnTo>
                    <a:pt x="2121" y="7405"/>
                  </a:lnTo>
                  <a:cubicBezTo>
                    <a:pt x="1489" y="7004"/>
                    <a:pt x="1071" y="6349"/>
                    <a:pt x="974" y="5606"/>
                  </a:cubicBezTo>
                  <a:lnTo>
                    <a:pt x="265" y="112"/>
                  </a:lnTo>
                  <a:cubicBezTo>
                    <a:pt x="256" y="50"/>
                    <a:pt x="201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4673575" y="2155602"/>
              <a:ext cx="994362" cy="1959936"/>
            </a:xfrm>
            <a:custGeom>
              <a:avLst/>
              <a:gdLst/>
              <a:ahLst/>
              <a:cxnLst/>
              <a:rect l="l" t="t" r="r" b="b"/>
              <a:pathLst>
                <a:path w="20345" h="40101" extrusionOk="0">
                  <a:moveTo>
                    <a:pt x="14954" y="0"/>
                  </a:moveTo>
                  <a:lnTo>
                    <a:pt x="7186" y="10621"/>
                  </a:lnTo>
                  <a:cubicBezTo>
                    <a:pt x="7097" y="10745"/>
                    <a:pt x="7020" y="10877"/>
                    <a:pt x="6951" y="11008"/>
                  </a:cubicBezTo>
                  <a:cubicBezTo>
                    <a:pt x="6555" y="11423"/>
                    <a:pt x="6259" y="11945"/>
                    <a:pt x="6119" y="12544"/>
                  </a:cubicBezTo>
                  <a:lnTo>
                    <a:pt x="3347" y="28815"/>
                  </a:lnTo>
                  <a:lnTo>
                    <a:pt x="3378" y="28823"/>
                  </a:lnTo>
                  <a:lnTo>
                    <a:pt x="175" y="35826"/>
                  </a:lnTo>
                  <a:cubicBezTo>
                    <a:pt x="0" y="36187"/>
                    <a:pt x="193" y="36637"/>
                    <a:pt x="605" y="36742"/>
                  </a:cubicBezTo>
                  <a:cubicBezTo>
                    <a:pt x="654" y="36754"/>
                    <a:pt x="704" y="36760"/>
                    <a:pt x="753" y="36760"/>
                  </a:cubicBezTo>
                  <a:cubicBezTo>
                    <a:pt x="1003" y="36760"/>
                    <a:pt x="1240" y="36607"/>
                    <a:pt x="1353" y="36374"/>
                  </a:cubicBezTo>
                  <a:lnTo>
                    <a:pt x="2668" y="33667"/>
                  </a:lnTo>
                  <a:lnTo>
                    <a:pt x="1864" y="38103"/>
                  </a:lnTo>
                  <a:cubicBezTo>
                    <a:pt x="1768" y="38446"/>
                    <a:pt x="1970" y="38807"/>
                    <a:pt x="2314" y="38904"/>
                  </a:cubicBezTo>
                  <a:cubicBezTo>
                    <a:pt x="2373" y="38920"/>
                    <a:pt x="2431" y="38928"/>
                    <a:pt x="2489" y="38928"/>
                  </a:cubicBezTo>
                  <a:cubicBezTo>
                    <a:pt x="2773" y="38928"/>
                    <a:pt x="3036" y="38740"/>
                    <a:pt x="3115" y="38453"/>
                  </a:cubicBezTo>
                  <a:lnTo>
                    <a:pt x="4289" y="34253"/>
                  </a:lnTo>
                  <a:lnTo>
                    <a:pt x="4411" y="39420"/>
                  </a:lnTo>
                  <a:cubicBezTo>
                    <a:pt x="4395" y="39778"/>
                    <a:pt x="4673" y="40084"/>
                    <a:pt x="5030" y="40100"/>
                  </a:cubicBezTo>
                  <a:cubicBezTo>
                    <a:pt x="5041" y="40100"/>
                    <a:pt x="5051" y="40100"/>
                    <a:pt x="5062" y="40100"/>
                  </a:cubicBezTo>
                  <a:cubicBezTo>
                    <a:pt x="5406" y="40100"/>
                    <a:pt x="5694" y="39829"/>
                    <a:pt x="5710" y="39482"/>
                  </a:cubicBezTo>
                  <a:lnTo>
                    <a:pt x="6054" y="34217"/>
                  </a:lnTo>
                  <a:lnTo>
                    <a:pt x="6741" y="38612"/>
                  </a:lnTo>
                  <a:cubicBezTo>
                    <a:pt x="6769" y="38951"/>
                    <a:pt x="7054" y="39212"/>
                    <a:pt x="7389" y="39212"/>
                  </a:cubicBezTo>
                  <a:cubicBezTo>
                    <a:pt x="7450" y="39212"/>
                    <a:pt x="7513" y="39203"/>
                    <a:pt x="7576" y="39184"/>
                  </a:cubicBezTo>
                  <a:cubicBezTo>
                    <a:pt x="7872" y="39097"/>
                    <a:pt x="8058" y="38798"/>
                    <a:pt x="8035" y="38491"/>
                  </a:cubicBezTo>
                  <a:lnTo>
                    <a:pt x="7690" y="34107"/>
                  </a:lnTo>
                  <a:lnTo>
                    <a:pt x="7798" y="33555"/>
                  </a:lnTo>
                  <a:cubicBezTo>
                    <a:pt x="7831" y="33387"/>
                    <a:pt x="7976" y="33283"/>
                    <a:pt x="8129" y="33283"/>
                  </a:cubicBezTo>
                  <a:cubicBezTo>
                    <a:pt x="8197" y="33283"/>
                    <a:pt x="8266" y="33304"/>
                    <a:pt x="8328" y="33349"/>
                  </a:cubicBezTo>
                  <a:lnTo>
                    <a:pt x="9773" y="34417"/>
                  </a:lnTo>
                  <a:cubicBezTo>
                    <a:pt x="9908" y="34538"/>
                    <a:pt x="10078" y="34597"/>
                    <a:pt x="10247" y="34597"/>
                  </a:cubicBezTo>
                  <a:cubicBezTo>
                    <a:pt x="10468" y="34597"/>
                    <a:pt x="10687" y="34497"/>
                    <a:pt x="10828" y="34300"/>
                  </a:cubicBezTo>
                  <a:cubicBezTo>
                    <a:pt x="11046" y="33998"/>
                    <a:pt x="10977" y="33575"/>
                    <a:pt x="10698" y="33326"/>
                  </a:cubicBezTo>
                  <a:lnTo>
                    <a:pt x="9914" y="32630"/>
                  </a:lnTo>
                  <a:cubicBezTo>
                    <a:pt x="9614" y="32361"/>
                    <a:pt x="9392" y="32016"/>
                    <a:pt x="9276" y="31632"/>
                  </a:cubicBezTo>
                  <a:cubicBezTo>
                    <a:pt x="9149" y="31210"/>
                    <a:pt x="8949" y="30813"/>
                    <a:pt x="8684" y="30459"/>
                  </a:cubicBezTo>
                  <a:lnTo>
                    <a:pt x="8152" y="29747"/>
                  </a:lnTo>
                  <a:lnTo>
                    <a:pt x="12396" y="14727"/>
                  </a:lnTo>
                  <a:cubicBezTo>
                    <a:pt x="12460" y="14655"/>
                    <a:pt x="12522" y="14584"/>
                    <a:pt x="12576" y="14505"/>
                  </a:cubicBezTo>
                  <a:lnTo>
                    <a:pt x="20345" y="3885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5159144" y="2155602"/>
              <a:ext cx="508789" cy="522034"/>
            </a:xfrm>
            <a:custGeom>
              <a:avLst/>
              <a:gdLst/>
              <a:ahLst/>
              <a:cxnLst/>
              <a:rect l="l" t="t" r="r" b="b"/>
              <a:pathLst>
                <a:path w="10410" h="10681" extrusionOk="0">
                  <a:moveTo>
                    <a:pt x="5019" y="0"/>
                  </a:moveTo>
                  <a:lnTo>
                    <a:pt x="1" y="6862"/>
                  </a:lnTo>
                  <a:lnTo>
                    <a:pt x="5440" y="10681"/>
                  </a:lnTo>
                  <a:lnTo>
                    <a:pt x="10410" y="3885"/>
                  </a:lnTo>
                  <a:lnTo>
                    <a:pt x="5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6694932" y="2155602"/>
              <a:ext cx="994362" cy="1959839"/>
            </a:xfrm>
            <a:custGeom>
              <a:avLst/>
              <a:gdLst/>
              <a:ahLst/>
              <a:cxnLst/>
              <a:rect l="l" t="t" r="r" b="b"/>
              <a:pathLst>
                <a:path w="20345" h="40099" extrusionOk="0">
                  <a:moveTo>
                    <a:pt x="5389" y="0"/>
                  </a:moveTo>
                  <a:lnTo>
                    <a:pt x="0" y="3885"/>
                  </a:lnTo>
                  <a:lnTo>
                    <a:pt x="7769" y="14505"/>
                  </a:lnTo>
                  <a:cubicBezTo>
                    <a:pt x="7823" y="14584"/>
                    <a:pt x="7885" y="14655"/>
                    <a:pt x="7948" y="14727"/>
                  </a:cubicBezTo>
                  <a:lnTo>
                    <a:pt x="12191" y="29748"/>
                  </a:lnTo>
                  <a:lnTo>
                    <a:pt x="11658" y="30459"/>
                  </a:lnTo>
                  <a:cubicBezTo>
                    <a:pt x="11393" y="30813"/>
                    <a:pt x="11193" y="31208"/>
                    <a:pt x="11067" y="31632"/>
                  </a:cubicBezTo>
                  <a:cubicBezTo>
                    <a:pt x="10951" y="32016"/>
                    <a:pt x="10731" y="32362"/>
                    <a:pt x="10429" y="32630"/>
                  </a:cubicBezTo>
                  <a:lnTo>
                    <a:pt x="9645" y="33326"/>
                  </a:lnTo>
                  <a:cubicBezTo>
                    <a:pt x="9367" y="33575"/>
                    <a:pt x="9296" y="33998"/>
                    <a:pt x="9515" y="34300"/>
                  </a:cubicBezTo>
                  <a:cubicBezTo>
                    <a:pt x="9657" y="34497"/>
                    <a:pt x="9876" y="34597"/>
                    <a:pt x="10096" y="34597"/>
                  </a:cubicBezTo>
                  <a:cubicBezTo>
                    <a:pt x="10265" y="34597"/>
                    <a:pt x="10434" y="34538"/>
                    <a:pt x="10569" y="34417"/>
                  </a:cubicBezTo>
                  <a:lnTo>
                    <a:pt x="12014" y="33349"/>
                  </a:lnTo>
                  <a:cubicBezTo>
                    <a:pt x="12075" y="33304"/>
                    <a:pt x="12144" y="33284"/>
                    <a:pt x="12212" y="33284"/>
                  </a:cubicBezTo>
                  <a:cubicBezTo>
                    <a:pt x="12365" y="33284"/>
                    <a:pt x="12512" y="33388"/>
                    <a:pt x="12544" y="33555"/>
                  </a:cubicBezTo>
                  <a:lnTo>
                    <a:pt x="12652" y="34107"/>
                  </a:lnTo>
                  <a:lnTo>
                    <a:pt x="12310" y="38489"/>
                  </a:lnTo>
                  <a:cubicBezTo>
                    <a:pt x="12284" y="38798"/>
                    <a:pt x="12470" y="39097"/>
                    <a:pt x="12769" y="39183"/>
                  </a:cubicBezTo>
                  <a:cubicBezTo>
                    <a:pt x="12832" y="39201"/>
                    <a:pt x="12895" y="39210"/>
                    <a:pt x="12957" y="39210"/>
                  </a:cubicBezTo>
                  <a:cubicBezTo>
                    <a:pt x="13291" y="39210"/>
                    <a:pt x="13576" y="38950"/>
                    <a:pt x="13603" y="38611"/>
                  </a:cubicBezTo>
                  <a:lnTo>
                    <a:pt x="14289" y="34214"/>
                  </a:lnTo>
                  <a:lnTo>
                    <a:pt x="14635" y="39480"/>
                  </a:lnTo>
                  <a:cubicBezTo>
                    <a:pt x="14651" y="39828"/>
                    <a:pt x="14942" y="40099"/>
                    <a:pt x="15286" y="40099"/>
                  </a:cubicBezTo>
                  <a:cubicBezTo>
                    <a:pt x="15295" y="40099"/>
                    <a:pt x="15305" y="40099"/>
                    <a:pt x="15315" y="40098"/>
                  </a:cubicBezTo>
                  <a:cubicBezTo>
                    <a:pt x="15671" y="40082"/>
                    <a:pt x="15948" y="39775"/>
                    <a:pt x="15932" y="39419"/>
                  </a:cubicBezTo>
                  <a:lnTo>
                    <a:pt x="16054" y="34250"/>
                  </a:lnTo>
                  <a:lnTo>
                    <a:pt x="17228" y="38452"/>
                  </a:lnTo>
                  <a:cubicBezTo>
                    <a:pt x="17309" y="38738"/>
                    <a:pt x="17572" y="38926"/>
                    <a:pt x="17857" y="38926"/>
                  </a:cubicBezTo>
                  <a:cubicBezTo>
                    <a:pt x="17914" y="38926"/>
                    <a:pt x="17973" y="38919"/>
                    <a:pt x="18031" y="38903"/>
                  </a:cubicBezTo>
                  <a:cubicBezTo>
                    <a:pt x="18372" y="38805"/>
                    <a:pt x="18577" y="38445"/>
                    <a:pt x="18480" y="38102"/>
                  </a:cubicBezTo>
                  <a:lnTo>
                    <a:pt x="17677" y="33664"/>
                  </a:lnTo>
                  <a:lnTo>
                    <a:pt x="18992" y="36373"/>
                  </a:lnTo>
                  <a:cubicBezTo>
                    <a:pt x="19105" y="36605"/>
                    <a:pt x="19339" y="36758"/>
                    <a:pt x="19588" y="36758"/>
                  </a:cubicBezTo>
                  <a:cubicBezTo>
                    <a:pt x="19638" y="36758"/>
                    <a:pt x="19688" y="36752"/>
                    <a:pt x="19738" y="36739"/>
                  </a:cubicBezTo>
                  <a:cubicBezTo>
                    <a:pt x="20150" y="36637"/>
                    <a:pt x="20345" y="36187"/>
                    <a:pt x="20169" y="35826"/>
                  </a:cubicBezTo>
                  <a:lnTo>
                    <a:pt x="16965" y="28823"/>
                  </a:lnTo>
                  <a:lnTo>
                    <a:pt x="16997" y="28815"/>
                  </a:lnTo>
                  <a:lnTo>
                    <a:pt x="14223" y="12544"/>
                  </a:lnTo>
                  <a:cubicBezTo>
                    <a:pt x="14085" y="11945"/>
                    <a:pt x="13790" y="11423"/>
                    <a:pt x="13392" y="11008"/>
                  </a:cubicBezTo>
                  <a:cubicBezTo>
                    <a:pt x="13322" y="10877"/>
                    <a:pt x="13247" y="10745"/>
                    <a:pt x="13156" y="10621"/>
                  </a:cubicBezTo>
                  <a:lnTo>
                    <a:pt x="5389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6694835" y="2155602"/>
              <a:ext cx="508789" cy="522034"/>
            </a:xfrm>
            <a:custGeom>
              <a:avLst/>
              <a:gdLst/>
              <a:ahLst/>
              <a:cxnLst/>
              <a:rect l="l" t="t" r="r" b="b"/>
              <a:pathLst>
                <a:path w="10410" h="10681" extrusionOk="0">
                  <a:moveTo>
                    <a:pt x="5391" y="0"/>
                  </a:moveTo>
                  <a:lnTo>
                    <a:pt x="1" y="3885"/>
                  </a:lnTo>
                  <a:lnTo>
                    <a:pt x="4971" y="10681"/>
                  </a:lnTo>
                  <a:lnTo>
                    <a:pt x="10410" y="6862"/>
                  </a:lnTo>
                  <a:lnTo>
                    <a:pt x="53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5163445" y="1767975"/>
              <a:ext cx="2036084" cy="1544157"/>
            </a:xfrm>
            <a:custGeom>
              <a:avLst/>
              <a:gdLst/>
              <a:ahLst/>
              <a:cxnLst/>
              <a:rect l="l" t="t" r="r" b="b"/>
              <a:pathLst>
                <a:path w="41659" h="31594" extrusionOk="0">
                  <a:moveTo>
                    <a:pt x="20836" y="1"/>
                  </a:moveTo>
                  <a:cubicBezTo>
                    <a:pt x="19783" y="1"/>
                    <a:pt x="18729" y="89"/>
                    <a:pt x="17687" y="267"/>
                  </a:cubicBezTo>
                  <a:lnTo>
                    <a:pt x="9525" y="1817"/>
                  </a:lnTo>
                  <a:cubicBezTo>
                    <a:pt x="9525" y="1817"/>
                    <a:pt x="9526" y="1826"/>
                    <a:pt x="9526" y="1829"/>
                  </a:cubicBezTo>
                  <a:cubicBezTo>
                    <a:pt x="8355" y="2005"/>
                    <a:pt x="7257" y="2650"/>
                    <a:pt x="6547" y="3712"/>
                  </a:cubicBezTo>
                  <a:lnTo>
                    <a:pt x="0" y="13503"/>
                  </a:lnTo>
                  <a:lnTo>
                    <a:pt x="7248" y="18347"/>
                  </a:lnTo>
                  <a:lnTo>
                    <a:pt x="10835" y="12981"/>
                  </a:lnTo>
                  <a:cubicBezTo>
                    <a:pt x="11048" y="15757"/>
                    <a:pt x="11141" y="18482"/>
                    <a:pt x="10935" y="20391"/>
                  </a:cubicBezTo>
                  <a:cubicBezTo>
                    <a:pt x="10671" y="22857"/>
                    <a:pt x="9708" y="29444"/>
                    <a:pt x="9708" y="29444"/>
                  </a:cubicBezTo>
                  <a:cubicBezTo>
                    <a:pt x="9708" y="29444"/>
                    <a:pt x="12342" y="31594"/>
                    <a:pt x="20835" y="31594"/>
                  </a:cubicBezTo>
                  <a:cubicBezTo>
                    <a:pt x="29326" y="31594"/>
                    <a:pt x="32009" y="29444"/>
                    <a:pt x="32009" y="29444"/>
                  </a:cubicBezTo>
                  <a:cubicBezTo>
                    <a:pt x="32009" y="29444"/>
                    <a:pt x="31046" y="22858"/>
                    <a:pt x="30782" y="20391"/>
                  </a:cubicBezTo>
                  <a:cubicBezTo>
                    <a:pt x="30577" y="18497"/>
                    <a:pt x="30667" y="15806"/>
                    <a:pt x="30876" y="13054"/>
                  </a:cubicBezTo>
                  <a:lnTo>
                    <a:pt x="34410" y="18350"/>
                  </a:lnTo>
                  <a:lnTo>
                    <a:pt x="41658" y="13505"/>
                  </a:lnTo>
                  <a:lnTo>
                    <a:pt x="35111" y="3712"/>
                  </a:lnTo>
                  <a:cubicBezTo>
                    <a:pt x="34413" y="2665"/>
                    <a:pt x="33336" y="2025"/>
                    <a:pt x="32185" y="1836"/>
                  </a:cubicBezTo>
                  <a:cubicBezTo>
                    <a:pt x="32186" y="1829"/>
                    <a:pt x="32189" y="1817"/>
                    <a:pt x="32189" y="1817"/>
                  </a:cubicBezTo>
                  <a:lnTo>
                    <a:pt x="23980" y="265"/>
                  </a:lnTo>
                  <a:cubicBezTo>
                    <a:pt x="22939" y="89"/>
                    <a:pt x="21887" y="1"/>
                    <a:pt x="20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5896858" y="1803409"/>
              <a:ext cx="569052" cy="264023"/>
            </a:xfrm>
            <a:custGeom>
              <a:avLst/>
              <a:gdLst/>
              <a:ahLst/>
              <a:cxnLst/>
              <a:rect l="l" t="t" r="r" b="b"/>
              <a:pathLst>
                <a:path w="11643" h="5402" extrusionOk="0">
                  <a:moveTo>
                    <a:pt x="11415" y="1"/>
                  </a:moveTo>
                  <a:cubicBezTo>
                    <a:pt x="11272" y="2876"/>
                    <a:pt x="8818" y="5173"/>
                    <a:pt x="5822" y="5173"/>
                  </a:cubicBezTo>
                  <a:cubicBezTo>
                    <a:pt x="2827" y="5173"/>
                    <a:pt x="374" y="2880"/>
                    <a:pt x="228" y="7"/>
                  </a:cubicBezTo>
                  <a:lnTo>
                    <a:pt x="1" y="50"/>
                  </a:lnTo>
                  <a:cubicBezTo>
                    <a:pt x="168" y="3030"/>
                    <a:pt x="2714" y="5401"/>
                    <a:pt x="5822" y="5401"/>
                  </a:cubicBezTo>
                  <a:cubicBezTo>
                    <a:pt x="8928" y="5401"/>
                    <a:pt x="11477" y="3026"/>
                    <a:pt x="11643" y="44"/>
                  </a:cubicBezTo>
                  <a:lnTo>
                    <a:pt x="1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5941970" y="1767975"/>
              <a:ext cx="481370" cy="244766"/>
            </a:xfrm>
            <a:custGeom>
              <a:avLst/>
              <a:gdLst/>
              <a:ahLst/>
              <a:cxnLst/>
              <a:rect l="l" t="t" r="r" b="b"/>
              <a:pathLst>
                <a:path w="9849" h="5008" extrusionOk="0">
                  <a:moveTo>
                    <a:pt x="4903" y="1"/>
                  </a:moveTo>
                  <a:cubicBezTo>
                    <a:pt x="3850" y="1"/>
                    <a:pt x="2796" y="89"/>
                    <a:pt x="1754" y="267"/>
                  </a:cubicBezTo>
                  <a:lnTo>
                    <a:pt x="0" y="563"/>
                  </a:lnTo>
                  <a:cubicBezTo>
                    <a:pt x="253" y="3059"/>
                    <a:pt x="2363" y="5008"/>
                    <a:pt x="4926" y="5008"/>
                  </a:cubicBezTo>
                  <a:cubicBezTo>
                    <a:pt x="7487" y="5008"/>
                    <a:pt x="9593" y="3063"/>
                    <a:pt x="9849" y="569"/>
                  </a:cubicBezTo>
                  <a:lnTo>
                    <a:pt x="8047" y="265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6036249" y="1509769"/>
              <a:ext cx="292957" cy="452045"/>
            </a:xfrm>
            <a:custGeom>
              <a:avLst/>
              <a:gdLst/>
              <a:ahLst/>
              <a:cxnLst/>
              <a:rect l="l" t="t" r="r" b="b"/>
              <a:pathLst>
                <a:path w="5994" h="9249" extrusionOk="0">
                  <a:moveTo>
                    <a:pt x="1" y="1"/>
                  </a:moveTo>
                  <a:lnTo>
                    <a:pt x="1" y="6252"/>
                  </a:lnTo>
                  <a:cubicBezTo>
                    <a:pt x="1" y="7908"/>
                    <a:pt x="1341" y="9248"/>
                    <a:pt x="2997" y="9248"/>
                  </a:cubicBezTo>
                  <a:cubicBezTo>
                    <a:pt x="4652" y="9248"/>
                    <a:pt x="5993" y="7908"/>
                    <a:pt x="5993" y="6252"/>
                  </a:cubicBezTo>
                  <a:lnTo>
                    <a:pt x="5993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6036249" y="1509720"/>
              <a:ext cx="292957" cy="232694"/>
            </a:xfrm>
            <a:custGeom>
              <a:avLst/>
              <a:gdLst/>
              <a:ahLst/>
              <a:cxnLst/>
              <a:rect l="l" t="t" r="r" b="b"/>
              <a:pathLst>
                <a:path w="5994" h="4761" extrusionOk="0">
                  <a:moveTo>
                    <a:pt x="1" y="0"/>
                  </a:moveTo>
                  <a:lnTo>
                    <a:pt x="1" y="3852"/>
                  </a:lnTo>
                  <a:cubicBezTo>
                    <a:pt x="1011" y="4272"/>
                    <a:pt x="2532" y="4760"/>
                    <a:pt x="4134" y="4760"/>
                  </a:cubicBezTo>
                  <a:cubicBezTo>
                    <a:pt x="4750" y="4760"/>
                    <a:pt x="5378" y="4688"/>
                    <a:pt x="5993" y="4513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5854386" y="1276342"/>
              <a:ext cx="172920" cy="180398"/>
            </a:xfrm>
            <a:custGeom>
              <a:avLst/>
              <a:gdLst/>
              <a:ahLst/>
              <a:cxnLst/>
              <a:rect l="l" t="t" r="r" b="b"/>
              <a:pathLst>
                <a:path w="3538" h="3691" extrusionOk="0">
                  <a:moveTo>
                    <a:pt x="1532" y="0"/>
                  </a:moveTo>
                  <a:cubicBezTo>
                    <a:pt x="1388" y="0"/>
                    <a:pt x="1244" y="25"/>
                    <a:pt x="1104" y="77"/>
                  </a:cubicBezTo>
                  <a:cubicBezTo>
                    <a:pt x="329" y="368"/>
                    <a:pt x="0" y="1396"/>
                    <a:pt x="368" y="2371"/>
                  </a:cubicBezTo>
                  <a:cubicBezTo>
                    <a:pt x="668" y="3172"/>
                    <a:pt x="1344" y="3690"/>
                    <a:pt x="2005" y="3690"/>
                  </a:cubicBezTo>
                  <a:cubicBezTo>
                    <a:pt x="2150" y="3690"/>
                    <a:pt x="2295" y="3665"/>
                    <a:pt x="2435" y="3613"/>
                  </a:cubicBezTo>
                  <a:cubicBezTo>
                    <a:pt x="3208" y="3321"/>
                    <a:pt x="3537" y="2294"/>
                    <a:pt x="3171" y="1317"/>
                  </a:cubicBezTo>
                  <a:cubicBezTo>
                    <a:pt x="2868" y="517"/>
                    <a:pt x="2193" y="0"/>
                    <a:pt x="1532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6338245" y="1276342"/>
              <a:ext cx="172822" cy="180398"/>
            </a:xfrm>
            <a:custGeom>
              <a:avLst/>
              <a:gdLst/>
              <a:ahLst/>
              <a:cxnLst/>
              <a:rect l="l" t="t" r="r" b="b"/>
              <a:pathLst>
                <a:path w="3536" h="3691" extrusionOk="0">
                  <a:moveTo>
                    <a:pt x="2005" y="0"/>
                  </a:moveTo>
                  <a:cubicBezTo>
                    <a:pt x="1344" y="0"/>
                    <a:pt x="666" y="517"/>
                    <a:pt x="366" y="1317"/>
                  </a:cubicBezTo>
                  <a:cubicBezTo>
                    <a:pt x="0" y="2294"/>
                    <a:pt x="329" y="3321"/>
                    <a:pt x="1103" y="3613"/>
                  </a:cubicBezTo>
                  <a:cubicBezTo>
                    <a:pt x="1242" y="3665"/>
                    <a:pt x="1387" y="3690"/>
                    <a:pt x="1532" y="3690"/>
                  </a:cubicBezTo>
                  <a:cubicBezTo>
                    <a:pt x="2192" y="3690"/>
                    <a:pt x="2869" y="3172"/>
                    <a:pt x="3169" y="2371"/>
                  </a:cubicBezTo>
                  <a:cubicBezTo>
                    <a:pt x="3535" y="1396"/>
                    <a:pt x="3207" y="368"/>
                    <a:pt x="2433" y="77"/>
                  </a:cubicBezTo>
                  <a:cubicBezTo>
                    <a:pt x="2294" y="25"/>
                    <a:pt x="2149" y="0"/>
                    <a:pt x="200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5860056" y="863300"/>
              <a:ext cx="664944" cy="539433"/>
            </a:xfrm>
            <a:custGeom>
              <a:avLst/>
              <a:gdLst/>
              <a:ahLst/>
              <a:cxnLst/>
              <a:rect l="l" t="t" r="r" b="b"/>
              <a:pathLst>
                <a:path w="13605" h="11037" extrusionOk="0">
                  <a:moveTo>
                    <a:pt x="7032" y="0"/>
                  </a:moveTo>
                  <a:cubicBezTo>
                    <a:pt x="6332" y="0"/>
                    <a:pt x="5641" y="76"/>
                    <a:pt x="5006" y="193"/>
                  </a:cubicBezTo>
                  <a:cubicBezTo>
                    <a:pt x="3743" y="425"/>
                    <a:pt x="3058" y="1244"/>
                    <a:pt x="2710" y="1872"/>
                  </a:cubicBezTo>
                  <a:cubicBezTo>
                    <a:pt x="2630" y="1294"/>
                    <a:pt x="2386" y="811"/>
                    <a:pt x="2386" y="811"/>
                  </a:cubicBezTo>
                  <a:cubicBezTo>
                    <a:pt x="2164" y="867"/>
                    <a:pt x="1705" y="1104"/>
                    <a:pt x="1652" y="1479"/>
                  </a:cubicBezTo>
                  <a:cubicBezTo>
                    <a:pt x="1615" y="1753"/>
                    <a:pt x="1652" y="2162"/>
                    <a:pt x="1652" y="2162"/>
                  </a:cubicBezTo>
                  <a:cubicBezTo>
                    <a:pt x="1652" y="2162"/>
                    <a:pt x="1416" y="2036"/>
                    <a:pt x="1110" y="2036"/>
                  </a:cubicBezTo>
                  <a:cubicBezTo>
                    <a:pt x="999" y="2036"/>
                    <a:pt x="878" y="2052"/>
                    <a:pt x="757" y="2098"/>
                  </a:cubicBezTo>
                  <a:cubicBezTo>
                    <a:pt x="525" y="2187"/>
                    <a:pt x="226" y="2326"/>
                    <a:pt x="322" y="2587"/>
                  </a:cubicBezTo>
                  <a:cubicBezTo>
                    <a:pt x="322" y="2587"/>
                    <a:pt x="1270" y="3019"/>
                    <a:pt x="1347" y="3039"/>
                  </a:cubicBezTo>
                  <a:cubicBezTo>
                    <a:pt x="750" y="3498"/>
                    <a:pt x="461" y="4282"/>
                    <a:pt x="319" y="5127"/>
                  </a:cubicBezTo>
                  <a:cubicBezTo>
                    <a:pt x="0" y="7032"/>
                    <a:pt x="1077" y="8863"/>
                    <a:pt x="1077" y="9791"/>
                  </a:cubicBezTo>
                  <a:cubicBezTo>
                    <a:pt x="1077" y="10719"/>
                    <a:pt x="1858" y="11037"/>
                    <a:pt x="1858" y="11037"/>
                  </a:cubicBezTo>
                  <a:lnTo>
                    <a:pt x="10774" y="11037"/>
                  </a:lnTo>
                  <a:cubicBezTo>
                    <a:pt x="11676" y="10990"/>
                    <a:pt x="12019" y="10377"/>
                    <a:pt x="12092" y="9791"/>
                  </a:cubicBezTo>
                  <a:cubicBezTo>
                    <a:pt x="12167" y="9205"/>
                    <a:pt x="12777" y="7324"/>
                    <a:pt x="12948" y="6396"/>
                  </a:cubicBezTo>
                  <a:cubicBezTo>
                    <a:pt x="13113" y="5469"/>
                    <a:pt x="12358" y="4956"/>
                    <a:pt x="12358" y="4956"/>
                  </a:cubicBezTo>
                  <a:lnTo>
                    <a:pt x="12358" y="4956"/>
                  </a:lnTo>
                  <a:lnTo>
                    <a:pt x="13604" y="5519"/>
                  </a:lnTo>
                  <a:cubicBezTo>
                    <a:pt x="13604" y="5519"/>
                    <a:pt x="13236" y="3490"/>
                    <a:pt x="11552" y="1682"/>
                  </a:cubicBezTo>
                  <a:cubicBezTo>
                    <a:pt x="10370" y="415"/>
                    <a:pt x="8673" y="0"/>
                    <a:pt x="7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5940846" y="1064860"/>
              <a:ext cx="483911" cy="604046"/>
            </a:xfrm>
            <a:custGeom>
              <a:avLst/>
              <a:gdLst/>
              <a:ahLst/>
              <a:cxnLst/>
              <a:rect l="l" t="t" r="r" b="b"/>
              <a:pathLst>
                <a:path w="9901" h="12359" extrusionOk="0">
                  <a:moveTo>
                    <a:pt x="2107" y="1"/>
                  </a:moveTo>
                  <a:cubicBezTo>
                    <a:pt x="813" y="733"/>
                    <a:pt x="0" y="4350"/>
                    <a:pt x="0" y="4350"/>
                  </a:cubicBezTo>
                  <a:lnTo>
                    <a:pt x="0" y="7409"/>
                  </a:lnTo>
                  <a:cubicBezTo>
                    <a:pt x="0" y="10132"/>
                    <a:pt x="2227" y="12359"/>
                    <a:pt x="4950" y="12359"/>
                  </a:cubicBezTo>
                  <a:cubicBezTo>
                    <a:pt x="7673" y="12359"/>
                    <a:pt x="9900" y="10131"/>
                    <a:pt x="9900" y="7409"/>
                  </a:cubicBezTo>
                  <a:lnTo>
                    <a:pt x="9900" y="3689"/>
                  </a:lnTo>
                  <a:cubicBezTo>
                    <a:pt x="9191" y="2313"/>
                    <a:pt x="7896" y="2518"/>
                    <a:pt x="5747" y="2102"/>
                  </a:cubicBezTo>
                  <a:cubicBezTo>
                    <a:pt x="3706" y="1705"/>
                    <a:pt x="2107" y="1"/>
                    <a:pt x="210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6152864" y="1310848"/>
              <a:ext cx="57330" cy="136166"/>
            </a:xfrm>
            <a:custGeom>
              <a:avLst/>
              <a:gdLst/>
              <a:ahLst/>
              <a:cxnLst/>
              <a:rect l="l" t="t" r="r" b="b"/>
              <a:pathLst>
                <a:path w="1173" h="2786" extrusionOk="0">
                  <a:moveTo>
                    <a:pt x="587" y="1"/>
                  </a:moveTo>
                  <a:cubicBezTo>
                    <a:pt x="263" y="1"/>
                    <a:pt x="0" y="1210"/>
                    <a:pt x="0" y="1978"/>
                  </a:cubicBezTo>
                  <a:cubicBezTo>
                    <a:pt x="0" y="2748"/>
                    <a:pt x="263" y="2785"/>
                    <a:pt x="587" y="2785"/>
                  </a:cubicBezTo>
                  <a:cubicBezTo>
                    <a:pt x="911" y="2785"/>
                    <a:pt x="1173" y="2748"/>
                    <a:pt x="1173" y="1978"/>
                  </a:cubicBezTo>
                  <a:cubicBezTo>
                    <a:pt x="1173" y="1210"/>
                    <a:pt x="911" y="2"/>
                    <a:pt x="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6117136" y="1486749"/>
              <a:ext cx="128737" cy="23851"/>
            </a:xfrm>
            <a:custGeom>
              <a:avLst/>
              <a:gdLst/>
              <a:ahLst/>
              <a:cxnLst/>
              <a:rect l="l" t="t" r="r" b="b"/>
              <a:pathLst>
                <a:path w="2634" h="488" extrusionOk="0">
                  <a:moveTo>
                    <a:pt x="2524" y="1"/>
                  </a:moveTo>
                  <a:cubicBezTo>
                    <a:pt x="2507" y="1"/>
                    <a:pt x="2490" y="5"/>
                    <a:pt x="2475" y="14"/>
                  </a:cubicBezTo>
                  <a:cubicBezTo>
                    <a:pt x="2104" y="220"/>
                    <a:pt x="1724" y="289"/>
                    <a:pt x="1382" y="289"/>
                  </a:cubicBezTo>
                  <a:cubicBezTo>
                    <a:pt x="699" y="289"/>
                    <a:pt x="166" y="16"/>
                    <a:pt x="158" y="13"/>
                  </a:cubicBezTo>
                  <a:cubicBezTo>
                    <a:pt x="143" y="5"/>
                    <a:pt x="127" y="1"/>
                    <a:pt x="111" y="1"/>
                  </a:cubicBezTo>
                  <a:cubicBezTo>
                    <a:pt x="76" y="1"/>
                    <a:pt x="43" y="20"/>
                    <a:pt x="26" y="53"/>
                  </a:cubicBezTo>
                  <a:cubicBezTo>
                    <a:pt x="0" y="101"/>
                    <a:pt x="19" y="160"/>
                    <a:pt x="66" y="186"/>
                  </a:cubicBezTo>
                  <a:cubicBezTo>
                    <a:pt x="102" y="203"/>
                    <a:pt x="655" y="488"/>
                    <a:pt x="1373" y="488"/>
                  </a:cubicBezTo>
                  <a:cubicBezTo>
                    <a:pt x="1744" y="488"/>
                    <a:pt x="2160" y="413"/>
                    <a:pt x="2569" y="184"/>
                  </a:cubicBezTo>
                  <a:cubicBezTo>
                    <a:pt x="2616" y="159"/>
                    <a:pt x="2633" y="99"/>
                    <a:pt x="2608" y="51"/>
                  </a:cubicBezTo>
                  <a:cubicBezTo>
                    <a:pt x="2590" y="19"/>
                    <a:pt x="2558" y="1"/>
                    <a:pt x="2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6020951" y="1226099"/>
              <a:ext cx="107672" cy="35385"/>
            </a:xfrm>
            <a:custGeom>
              <a:avLst/>
              <a:gdLst/>
              <a:ahLst/>
              <a:cxnLst/>
              <a:rect l="l" t="t" r="r" b="b"/>
              <a:pathLst>
                <a:path w="2203" h="724" extrusionOk="0">
                  <a:moveTo>
                    <a:pt x="1090" y="1"/>
                  </a:moveTo>
                  <a:cubicBezTo>
                    <a:pt x="640" y="1"/>
                    <a:pt x="271" y="209"/>
                    <a:pt x="82" y="386"/>
                  </a:cubicBezTo>
                  <a:cubicBezTo>
                    <a:pt x="3" y="459"/>
                    <a:pt x="0" y="582"/>
                    <a:pt x="73" y="660"/>
                  </a:cubicBezTo>
                  <a:cubicBezTo>
                    <a:pt x="112" y="702"/>
                    <a:pt x="164" y="723"/>
                    <a:pt x="217" y="723"/>
                  </a:cubicBezTo>
                  <a:cubicBezTo>
                    <a:pt x="264" y="723"/>
                    <a:pt x="312" y="706"/>
                    <a:pt x="349" y="672"/>
                  </a:cubicBezTo>
                  <a:cubicBezTo>
                    <a:pt x="368" y="654"/>
                    <a:pt x="660" y="391"/>
                    <a:pt x="1090" y="391"/>
                  </a:cubicBezTo>
                  <a:cubicBezTo>
                    <a:pt x="1316" y="391"/>
                    <a:pt x="1580" y="464"/>
                    <a:pt x="1863" y="682"/>
                  </a:cubicBezTo>
                  <a:cubicBezTo>
                    <a:pt x="1898" y="709"/>
                    <a:pt x="1941" y="723"/>
                    <a:pt x="1983" y="723"/>
                  </a:cubicBezTo>
                  <a:cubicBezTo>
                    <a:pt x="2041" y="723"/>
                    <a:pt x="2099" y="699"/>
                    <a:pt x="2139" y="646"/>
                  </a:cubicBezTo>
                  <a:cubicBezTo>
                    <a:pt x="2203" y="563"/>
                    <a:pt x="2189" y="439"/>
                    <a:pt x="2103" y="373"/>
                  </a:cubicBezTo>
                  <a:cubicBezTo>
                    <a:pt x="1748" y="99"/>
                    <a:pt x="1400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6234289" y="1226196"/>
              <a:ext cx="107818" cy="35434"/>
            </a:xfrm>
            <a:custGeom>
              <a:avLst/>
              <a:gdLst/>
              <a:ahLst/>
              <a:cxnLst/>
              <a:rect l="l" t="t" r="r" b="b"/>
              <a:pathLst>
                <a:path w="2206" h="725" extrusionOk="0">
                  <a:moveTo>
                    <a:pt x="1115" y="0"/>
                  </a:moveTo>
                  <a:cubicBezTo>
                    <a:pt x="805" y="0"/>
                    <a:pt x="457" y="99"/>
                    <a:pt x="103" y="374"/>
                  </a:cubicBezTo>
                  <a:cubicBezTo>
                    <a:pt x="18" y="440"/>
                    <a:pt x="0" y="561"/>
                    <a:pt x="68" y="647"/>
                  </a:cubicBezTo>
                  <a:cubicBezTo>
                    <a:pt x="106" y="696"/>
                    <a:pt x="163" y="721"/>
                    <a:pt x="222" y="721"/>
                  </a:cubicBezTo>
                  <a:cubicBezTo>
                    <a:pt x="265" y="721"/>
                    <a:pt x="306" y="710"/>
                    <a:pt x="342" y="683"/>
                  </a:cubicBezTo>
                  <a:cubicBezTo>
                    <a:pt x="625" y="465"/>
                    <a:pt x="889" y="393"/>
                    <a:pt x="1115" y="393"/>
                  </a:cubicBezTo>
                  <a:cubicBezTo>
                    <a:pt x="1546" y="393"/>
                    <a:pt x="1839" y="655"/>
                    <a:pt x="1857" y="671"/>
                  </a:cubicBezTo>
                  <a:cubicBezTo>
                    <a:pt x="1894" y="707"/>
                    <a:pt x="1942" y="725"/>
                    <a:pt x="1990" y="725"/>
                  </a:cubicBezTo>
                  <a:cubicBezTo>
                    <a:pt x="2042" y="725"/>
                    <a:pt x="2093" y="704"/>
                    <a:pt x="2131" y="663"/>
                  </a:cubicBezTo>
                  <a:cubicBezTo>
                    <a:pt x="2206" y="583"/>
                    <a:pt x="2201" y="460"/>
                    <a:pt x="2123" y="385"/>
                  </a:cubicBezTo>
                  <a:cubicBezTo>
                    <a:pt x="1935" y="209"/>
                    <a:pt x="1565" y="0"/>
                    <a:pt x="1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6053139" y="127611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6266639" y="1276112"/>
              <a:ext cx="43275" cy="61864"/>
            </a:xfrm>
            <a:custGeom>
              <a:avLst/>
              <a:gdLst/>
              <a:ahLst/>
              <a:cxnLst/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1733;p43">
            <a:extLst>
              <a:ext uri="{FF2B5EF4-FFF2-40B4-BE49-F238E27FC236}">
                <a16:creationId xmlns:a16="http://schemas.microsoft.com/office/drawing/2014/main" id="{60120682-3F94-435C-A57B-B48DF53E9F87}"/>
              </a:ext>
            </a:extLst>
          </p:cNvPr>
          <p:cNvSpPr/>
          <p:nvPr/>
        </p:nvSpPr>
        <p:spPr>
          <a:xfrm>
            <a:off x="1154069" y="1197303"/>
            <a:ext cx="573804" cy="4994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1735;p43">
            <a:extLst>
              <a:ext uri="{FF2B5EF4-FFF2-40B4-BE49-F238E27FC236}">
                <a16:creationId xmlns:a16="http://schemas.microsoft.com/office/drawing/2014/main" id="{6556C689-5F40-4696-BECB-BE7190F04640}"/>
              </a:ext>
            </a:extLst>
          </p:cNvPr>
          <p:cNvSpPr txBox="1">
            <a:spLocks/>
          </p:cNvSpPr>
          <p:nvPr/>
        </p:nvSpPr>
        <p:spPr>
          <a:xfrm>
            <a:off x="916634" y="1243791"/>
            <a:ext cx="1091616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ahiana"/>
              <a:buNone/>
              <a:defRPr sz="6000" b="1" i="0" u="none" strike="noStrike" cap="none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Bebas Neue"/>
              <a:buNone/>
              <a:defRPr sz="6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o-RO" sz="3600" dirty="0"/>
              <a:t>3</a:t>
            </a:r>
          </a:p>
        </p:txBody>
      </p:sp>
      <p:grpSp>
        <p:nvGrpSpPr>
          <p:cNvPr id="234" name="Grupare 233">
            <a:extLst>
              <a:ext uri="{FF2B5EF4-FFF2-40B4-BE49-F238E27FC236}">
                <a16:creationId xmlns:a16="http://schemas.microsoft.com/office/drawing/2014/main" id="{8C064BC7-DFDE-4B4C-B109-8F8D4C3C199F}"/>
              </a:ext>
            </a:extLst>
          </p:cNvPr>
          <p:cNvGrpSpPr/>
          <p:nvPr/>
        </p:nvGrpSpPr>
        <p:grpSpPr>
          <a:xfrm>
            <a:off x="7955481" y="347210"/>
            <a:ext cx="775829" cy="717650"/>
            <a:chOff x="5058635" y="1739094"/>
            <a:chExt cx="775829" cy="708148"/>
          </a:xfrm>
        </p:grpSpPr>
        <p:sp>
          <p:nvSpPr>
            <p:cNvPr id="235" name="Google Shape;2967;p50">
              <a:extLst>
                <a:ext uri="{FF2B5EF4-FFF2-40B4-BE49-F238E27FC236}">
                  <a16:creationId xmlns:a16="http://schemas.microsoft.com/office/drawing/2014/main" id="{742ED7E8-748E-470F-93A9-DB14804C3602}"/>
                </a:ext>
              </a:extLst>
            </p:cNvPr>
            <p:cNvSpPr/>
            <p:nvPr/>
          </p:nvSpPr>
          <p:spPr>
            <a:xfrm>
              <a:off x="5058635" y="1782846"/>
              <a:ext cx="740001" cy="6643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12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grpSp>
          <p:nvGrpSpPr>
            <p:cNvPr id="236" name="Google Shape;3002;p50">
              <a:extLst>
                <a:ext uri="{FF2B5EF4-FFF2-40B4-BE49-F238E27FC236}">
                  <a16:creationId xmlns:a16="http://schemas.microsoft.com/office/drawing/2014/main" id="{2E56D66F-6930-4B3B-968D-5CC747741749}"/>
                </a:ext>
              </a:extLst>
            </p:cNvPr>
            <p:cNvGrpSpPr/>
            <p:nvPr/>
          </p:nvGrpSpPr>
          <p:grpSpPr>
            <a:xfrm>
              <a:off x="5238158" y="1963423"/>
              <a:ext cx="387005" cy="407989"/>
              <a:chOff x="5266213" y="2878225"/>
              <a:chExt cx="616814" cy="616841"/>
            </a:xfrm>
          </p:grpSpPr>
          <p:sp>
            <p:nvSpPr>
              <p:cNvPr id="238" name="Google Shape;3003;p50">
                <a:extLst>
                  <a:ext uri="{FF2B5EF4-FFF2-40B4-BE49-F238E27FC236}">
                    <a16:creationId xmlns:a16="http://schemas.microsoft.com/office/drawing/2014/main" id="{FE917D41-5E0B-453F-9E04-3CFE57E98A06}"/>
                  </a:ext>
                </a:extLst>
              </p:cNvPr>
              <p:cNvSpPr/>
              <p:nvPr/>
            </p:nvSpPr>
            <p:spPr>
              <a:xfrm>
                <a:off x="5392853" y="3069804"/>
                <a:ext cx="363554" cy="129827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4852" extrusionOk="0">
                    <a:moveTo>
                      <a:pt x="971" y="0"/>
                    </a:moveTo>
                    <a:cubicBezTo>
                      <a:pt x="436" y="0"/>
                      <a:pt x="1" y="433"/>
                      <a:pt x="1" y="971"/>
                    </a:cubicBezTo>
                    <a:lnTo>
                      <a:pt x="1" y="3883"/>
                    </a:lnTo>
                    <a:cubicBezTo>
                      <a:pt x="1" y="4417"/>
                      <a:pt x="434" y="4852"/>
                      <a:pt x="971" y="4852"/>
                    </a:cubicBezTo>
                    <a:lnTo>
                      <a:pt x="12617" y="4852"/>
                    </a:lnTo>
                    <a:cubicBezTo>
                      <a:pt x="13153" y="4852"/>
                      <a:pt x="13587" y="4417"/>
                      <a:pt x="13587" y="3883"/>
                    </a:cubicBezTo>
                    <a:lnTo>
                      <a:pt x="13587" y="971"/>
                    </a:lnTo>
                    <a:cubicBezTo>
                      <a:pt x="13587" y="436"/>
                      <a:pt x="13153" y="0"/>
                      <a:pt x="1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39" name="Google Shape;3004;p50">
                <a:extLst>
                  <a:ext uri="{FF2B5EF4-FFF2-40B4-BE49-F238E27FC236}">
                    <a16:creationId xmlns:a16="http://schemas.microsoft.com/office/drawing/2014/main" id="{FFB1062F-DF01-44C7-AA17-00C6F1BEB1D4}"/>
                  </a:ext>
                </a:extLst>
              </p:cNvPr>
              <p:cNvSpPr/>
              <p:nvPr/>
            </p:nvSpPr>
            <p:spPr>
              <a:xfrm>
                <a:off x="5548605" y="3225582"/>
                <a:ext cx="52017" cy="25970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9706" extrusionOk="0">
                    <a:moveTo>
                      <a:pt x="1" y="0"/>
                    </a:moveTo>
                    <a:lnTo>
                      <a:pt x="1" y="9705"/>
                    </a:lnTo>
                    <a:lnTo>
                      <a:pt x="1943" y="9705"/>
                    </a:lnTo>
                    <a:lnTo>
                      <a:pt x="19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40" name="Google Shape;3005;p50">
                <a:extLst>
                  <a:ext uri="{FF2B5EF4-FFF2-40B4-BE49-F238E27FC236}">
                    <a16:creationId xmlns:a16="http://schemas.microsoft.com/office/drawing/2014/main" id="{6EDF2751-1F1C-484E-964B-A3E83DC76983}"/>
                  </a:ext>
                </a:extLst>
              </p:cNvPr>
              <p:cNvSpPr/>
              <p:nvPr/>
            </p:nvSpPr>
            <p:spPr>
              <a:xfrm>
                <a:off x="5431785" y="3030819"/>
                <a:ext cx="285690" cy="311645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1647" extrusionOk="0">
                    <a:moveTo>
                      <a:pt x="9708" y="0"/>
                    </a:moveTo>
                    <a:cubicBezTo>
                      <a:pt x="9707" y="0"/>
                      <a:pt x="9707" y="0"/>
                      <a:pt x="9706" y="0"/>
                    </a:cubicBezTo>
                    <a:lnTo>
                      <a:pt x="970" y="0"/>
                    </a:lnTo>
                    <a:cubicBezTo>
                      <a:pt x="436" y="0"/>
                      <a:pt x="1" y="434"/>
                      <a:pt x="1" y="971"/>
                    </a:cubicBezTo>
                    <a:lnTo>
                      <a:pt x="1" y="5340"/>
                    </a:lnTo>
                    <a:cubicBezTo>
                      <a:pt x="1" y="8020"/>
                      <a:pt x="2174" y="10193"/>
                      <a:pt x="4854" y="10193"/>
                    </a:cubicBezTo>
                    <a:lnTo>
                      <a:pt x="5339" y="10193"/>
                    </a:lnTo>
                    <a:lnTo>
                      <a:pt x="5339" y="11162"/>
                    </a:lnTo>
                    <a:cubicBezTo>
                      <a:pt x="5339" y="11430"/>
                      <a:pt x="5556" y="11646"/>
                      <a:pt x="5823" y="11646"/>
                    </a:cubicBezTo>
                    <a:cubicBezTo>
                      <a:pt x="6092" y="11646"/>
                      <a:pt x="6309" y="11430"/>
                      <a:pt x="6309" y="11162"/>
                    </a:cubicBezTo>
                    <a:lnTo>
                      <a:pt x="6309" y="10167"/>
                    </a:lnTo>
                    <a:cubicBezTo>
                      <a:pt x="8762" y="9924"/>
                      <a:pt x="10676" y="7856"/>
                      <a:pt x="10676" y="5340"/>
                    </a:cubicBezTo>
                    <a:lnTo>
                      <a:pt x="10676" y="971"/>
                    </a:lnTo>
                    <a:cubicBezTo>
                      <a:pt x="10676" y="435"/>
                      <a:pt x="10243" y="0"/>
                      <a:pt x="9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41" name="Google Shape;3006;p50">
                <a:extLst>
                  <a:ext uri="{FF2B5EF4-FFF2-40B4-BE49-F238E27FC236}">
                    <a16:creationId xmlns:a16="http://schemas.microsoft.com/office/drawing/2014/main" id="{587729B2-B481-4892-94CE-0E73123219D1}"/>
                  </a:ext>
                </a:extLst>
              </p:cNvPr>
              <p:cNvSpPr/>
              <p:nvPr/>
            </p:nvSpPr>
            <p:spPr>
              <a:xfrm>
                <a:off x="5431785" y="3030766"/>
                <a:ext cx="168840" cy="256685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9593" extrusionOk="0">
                    <a:moveTo>
                      <a:pt x="970" y="1"/>
                    </a:moveTo>
                    <a:cubicBezTo>
                      <a:pt x="434" y="1"/>
                      <a:pt x="1" y="436"/>
                      <a:pt x="1" y="972"/>
                    </a:cubicBezTo>
                    <a:lnTo>
                      <a:pt x="1" y="5339"/>
                    </a:lnTo>
                    <a:cubicBezTo>
                      <a:pt x="1" y="7170"/>
                      <a:pt x="1016" y="8766"/>
                      <a:pt x="2512" y="9592"/>
                    </a:cubicBezTo>
                    <a:cubicBezTo>
                      <a:pt x="4685" y="9109"/>
                      <a:pt x="6309" y="7170"/>
                      <a:pt x="6309" y="4854"/>
                    </a:cubicBezTo>
                    <a:lnTo>
                      <a:pt x="6309" y="486"/>
                    </a:lnTo>
                    <a:cubicBezTo>
                      <a:pt x="6309" y="311"/>
                      <a:pt x="6261" y="143"/>
                      <a:pt x="6177" y="1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42" name="Google Shape;3008;p50">
                <a:extLst>
                  <a:ext uri="{FF2B5EF4-FFF2-40B4-BE49-F238E27FC236}">
                    <a16:creationId xmlns:a16="http://schemas.microsoft.com/office/drawing/2014/main" id="{EF18A5C9-8F05-4DFC-8DBD-CB23BACCF9F6}"/>
                  </a:ext>
                </a:extLst>
              </p:cNvPr>
              <p:cNvSpPr/>
              <p:nvPr/>
            </p:nvSpPr>
            <p:spPr>
              <a:xfrm>
                <a:off x="5522678" y="3368410"/>
                <a:ext cx="103873" cy="77918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2912" extrusionOk="0">
                    <a:moveTo>
                      <a:pt x="485" y="0"/>
                    </a:moveTo>
                    <a:cubicBezTo>
                      <a:pt x="216" y="0"/>
                      <a:pt x="0" y="216"/>
                      <a:pt x="0" y="485"/>
                    </a:cubicBezTo>
                    <a:lnTo>
                      <a:pt x="0" y="2426"/>
                    </a:lnTo>
                    <a:cubicBezTo>
                      <a:pt x="0" y="2694"/>
                      <a:pt x="216" y="2912"/>
                      <a:pt x="485" y="2912"/>
                    </a:cubicBezTo>
                    <a:lnTo>
                      <a:pt x="3397" y="2912"/>
                    </a:lnTo>
                    <a:cubicBezTo>
                      <a:pt x="3665" y="2912"/>
                      <a:pt x="3881" y="2694"/>
                      <a:pt x="3881" y="2426"/>
                    </a:cubicBezTo>
                    <a:lnTo>
                      <a:pt x="3881" y="485"/>
                    </a:lnTo>
                    <a:cubicBezTo>
                      <a:pt x="3881" y="216"/>
                      <a:pt x="3665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43" name="Google Shape;3009;p50">
                <a:extLst>
                  <a:ext uri="{FF2B5EF4-FFF2-40B4-BE49-F238E27FC236}">
                    <a16:creationId xmlns:a16="http://schemas.microsoft.com/office/drawing/2014/main" id="{E3FEBADD-3A0D-466E-9223-E73911057AB2}"/>
                  </a:ext>
                </a:extLst>
              </p:cNvPr>
              <p:cNvSpPr/>
              <p:nvPr/>
            </p:nvSpPr>
            <p:spPr>
              <a:xfrm>
                <a:off x="5457739" y="3420291"/>
                <a:ext cx="233754" cy="64940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27" extrusionOk="0">
                    <a:moveTo>
                      <a:pt x="1943" y="1"/>
                    </a:moveTo>
                    <a:cubicBezTo>
                      <a:pt x="870" y="1"/>
                      <a:pt x="0" y="871"/>
                      <a:pt x="0" y="1942"/>
                    </a:cubicBezTo>
                    <a:cubicBezTo>
                      <a:pt x="0" y="2211"/>
                      <a:pt x="218" y="2427"/>
                      <a:pt x="486" y="2427"/>
                    </a:cubicBezTo>
                    <a:lnTo>
                      <a:pt x="8250" y="2427"/>
                    </a:lnTo>
                    <a:cubicBezTo>
                      <a:pt x="8518" y="2427"/>
                      <a:pt x="8736" y="2211"/>
                      <a:pt x="8736" y="1942"/>
                    </a:cubicBezTo>
                    <a:cubicBezTo>
                      <a:pt x="8736" y="871"/>
                      <a:pt x="7866" y="2"/>
                      <a:pt x="67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44" name="Google Shape;3010;p50">
                <a:extLst>
                  <a:ext uri="{FF2B5EF4-FFF2-40B4-BE49-F238E27FC236}">
                    <a16:creationId xmlns:a16="http://schemas.microsoft.com/office/drawing/2014/main" id="{790CA859-B312-4CFF-B1A2-24978E0CEF8F}"/>
                  </a:ext>
                </a:extLst>
              </p:cNvPr>
              <p:cNvSpPr/>
              <p:nvPr/>
            </p:nvSpPr>
            <p:spPr>
              <a:xfrm>
                <a:off x="5457739" y="3420720"/>
                <a:ext cx="233754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2411" extrusionOk="0">
                    <a:moveTo>
                      <a:pt x="7026" y="0"/>
                    </a:moveTo>
                    <a:cubicBezTo>
                      <a:pt x="7187" y="283"/>
                      <a:pt x="7279" y="607"/>
                      <a:pt x="7279" y="955"/>
                    </a:cubicBezTo>
                    <a:cubicBezTo>
                      <a:pt x="7279" y="1224"/>
                      <a:pt x="7062" y="1441"/>
                      <a:pt x="6793" y="1441"/>
                    </a:cubicBezTo>
                    <a:lnTo>
                      <a:pt x="61" y="1441"/>
                    </a:lnTo>
                    <a:cubicBezTo>
                      <a:pt x="21" y="1595"/>
                      <a:pt x="0" y="1760"/>
                      <a:pt x="0" y="1926"/>
                    </a:cubicBezTo>
                    <a:cubicBezTo>
                      <a:pt x="0" y="2195"/>
                      <a:pt x="218" y="2411"/>
                      <a:pt x="486" y="2411"/>
                    </a:cubicBezTo>
                    <a:lnTo>
                      <a:pt x="8250" y="2411"/>
                    </a:lnTo>
                    <a:cubicBezTo>
                      <a:pt x="8518" y="2411"/>
                      <a:pt x="8736" y="2195"/>
                      <a:pt x="8736" y="1926"/>
                    </a:cubicBezTo>
                    <a:cubicBezTo>
                      <a:pt x="8736" y="933"/>
                      <a:pt x="7990" y="116"/>
                      <a:pt x="7026" y="0"/>
                    </a:cubicBezTo>
                    <a:close/>
                  </a:path>
                </a:pathLst>
              </a:custGeom>
              <a:solidFill>
                <a:srgbClr val="000000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  <p:sp>
            <p:nvSpPr>
              <p:cNvPr id="245" name="Google Shape;3011;p50">
                <a:extLst>
                  <a:ext uri="{FF2B5EF4-FFF2-40B4-BE49-F238E27FC236}">
                    <a16:creationId xmlns:a16="http://schemas.microsoft.com/office/drawing/2014/main" id="{05C1861B-73A8-4EBB-AF22-0B55AB51CF7D}"/>
                  </a:ext>
                </a:extLst>
              </p:cNvPr>
              <p:cNvSpPr/>
              <p:nvPr/>
            </p:nvSpPr>
            <p:spPr>
              <a:xfrm>
                <a:off x="5266213" y="2878225"/>
                <a:ext cx="616814" cy="616841"/>
              </a:xfrm>
              <a:custGeom>
                <a:avLst/>
                <a:gdLst/>
                <a:ahLst/>
                <a:cxnLst/>
                <a:rect l="l" t="t" r="r" b="b"/>
                <a:pathLst>
                  <a:path w="23052" h="23053" extrusionOk="0">
                    <a:moveTo>
                      <a:pt x="11527" y="0"/>
                    </a:moveTo>
                    <a:cubicBezTo>
                      <a:pt x="11326" y="0"/>
                      <a:pt x="11163" y="162"/>
                      <a:pt x="11163" y="364"/>
                    </a:cubicBezTo>
                    <a:lnTo>
                      <a:pt x="11163" y="2790"/>
                    </a:lnTo>
                    <a:cubicBezTo>
                      <a:pt x="11163" y="2992"/>
                      <a:pt x="11325" y="3155"/>
                      <a:pt x="11527" y="3155"/>
                    </a:cubicBezTo>
                    <a:cubicBezTo>
                      <a:pt x="11727" y="3155"/>
                      <a:pt x="11890" y="2992"/>
                      <a:pt x="11890" y="2790"/>
                    </a:cubicBezTo>
                    <a:lnTo>
                      <a:pt x="11890" y="364"/>
                    </a:lnTo>
                    <a:cubicBezTo>
                      <a:pt x="11890" y="162"/>
                      <a:pt x="11727" y="0"/>
                      <a:pt x="11527" y="0"/>
                    </a:cubicBezTo>
                    <a:close/>
                    <a:moveTo>
                      <a:pt x="3635" y="1942"/>
                    </a:moveTo>
                    <a:cubicBezTo>
                      <a:pt x="3541" y="1942"/>
                      <a:pt x="3448" y="1977"/>
                      <a:pt x="3377" y="2048"/>
                    </a:cubicBezTo>
                    <a:cubicBezTo>
                      <a:pt x="3234" y="2190"/>
                      <a:pt x="3234" y="2421"/>
                      <a:pt x="3377" y="2563"/>
                    </a:cubicBezTo>
                    <a:lnTo>
                      <a:pt x="5093" y="4279"/>
                    </a:lnTo>
                    <a:cubicBezTo>
                      <a:pt x="5164" y="4351"/>
                      <a:pt x="5257" y="4386"/>
                      <a:pt x="5351" y="4386"/>
                    </a:cubicBezTo>
                    <a:cubicBezTo>
                      <a:pt x="5444" y="4386"/>
                      <a:pt x="5537" y="4351"/>
                      <a:pt x="5608" y="4279"/>
                    </a:cubicBezTo>
                    <a:cubicBezTo>
                      <a:pt x="5750" y="4137"/>
                      <a:pt x="5750" y="3906"/>
                      <a:pt x="5608" y="3764"/>
                    </a:cubicBezTo>
                    <a:lnTo>
                      <a:pt x="3892" y="2048"/>
                    </a:lnTo>
                    <a:cubicBezTo>
                      <a:pt x="3821" y="1977"/>
                      <a:pt x="3728" y="1942"/>
                      <a:pt x="3635" y="1942"/>
                    </a:cubicBezTo>
                    <a:close/>
                    <a:moveTo>
                      <a:pt x="19419" y="1942"/>
                    </a:moveTo>
                    <a:cubicBezTo>
                      <a:pt x="19326" y="1942"/>
                      <a:pt x="19233" y="1977"/>
                      <a:pt x="19162" y="2048"/>
                    </a:cubicBezTo>
                    <a:lnTo>
                      <a:pt x="17446" y="3764"/>
                    </a:lnTo>
                    <a:cubicBezTo>
                      <a:pt x="17303" y="3906"/>
                      <a:pt x="17303" y="4137"/>
                      <a:pt x="17446" y="4279"/>
                    </a:cubicBezTo>
                    <a:cubicBezTo>
                      <a:pt x="17517" y="4351"/>
                      <a:pt x="17609" y="4386"/>
                      <a:pt x="17703" y="4386"/>
                    </a:cubicBezTo>
                    <a:cubicBezTo>
                      <a:pt x="17797" y="4386"/>
                      <a:pt x="17890" y="4351"/>
                      <a:pt x="17961" y="4279"/>
                    </a:cubicBezTo>
                    <a:lnTo>
                      <a:pt x="19677" y="2563"/>
                    </a:lnTo>
                    <a:cubicBezTo>
                      <a:pt x="19819" y="2421"/>
                      <a:pt x="19819" y="2190"/>
                      <a:pt x="19677" y="2048"/>
                    </a:cubicBezTo>
                    <a:cubicBezTo>
                      <a:pt x="19605" y="1977"/>
                      <a:pt x="19512" y="1942"/>
                      <a:pt x="19419" y="1942"/>
                    </a:cubicBezTo>
                    <a:close/>
                    <a:moveTo>
                      <a:pt x="364" y="9835"/>
                    </a:moveTo>
                    <a:cubicBezTo>
                      <a:pt x="163" y="9835"/>
                      <a:pt x="0" y="9998"/>
                      <a:pt x="0" y="10198"/>
                    </a:cubicBezTo>
                    <a:cubicBezTo>
                      <a:pt x="0" y="10399"/>
                      <a:pt x="163" y="10562"/>
                      <a:pt x="364" y="10562"/>
                    </a:cubicBezTo>
                    <a:lnTo>
                      <a:pt x="2791" y="10562"/>
                    </a:lnTo>
                    <a:cubicBezTo>
                      <a:pt x="2991" y="10562"/>
                      <a:pt x="3155" y="10399"/>
                      <a:pt x="3155" y="10198"/>
                    </a:cubicBezTo>
                    <a:cubicBezTo>
                      <a:pt x="3155" y="9998"/>
                      <a:pt x="2991" y="9835"/>
                      <a:pt x="2791" y="9835"/>
                    </a:cubicBezTo>
                    <a:close/>
                    <a:moveTo>
                      <a:pt x="20261" y="9835"/>
                    </a:moveTo>
                    <a:cubicBezTo>
                      <a:pt x="20060" y="9835"/>
                      <a:pt x="19897" y="9998"/>
                      <a:pt x="19897" y="10198"/>
                    </a:cubicBezTo>
                    <a:cubicBezTo>
                      <a:pt x="19897" y="10399"/>
                      <a:pt x="20060" y="10562"/>
                      <a:pt x="20261" y="10562"/>
                    </a:cubicBezTo>
                    <a:lnTo>
                      <a:pt x="22688" y="10562"/>
                    </a:lnTo>
                    <a:cubicBezTo>
                      <a:pt x="22888" y="10562"/>
                      <a:pt x="23052" y="10399"/>
                      <a:pt x="23052" y="10198"/>
                    </a:cubicBezTo>
                    <a:cubicBezTo>
                      <a:pt x="23052" y="9998"/>
                      <a:pt x="22888" y="9835"/>
                      <a:pt x="22688" y="9835"/>
                    </a:cubicBezTo>
                    <a:close/>
                    <a:moveTo>
                      <a:pt x="5822" y="7522"/>
                    </a:moveTo>
                    <a:lnTo>
                      <a:pt x="5822" y="11043"/>
                    </a:lnTo>
                    <a:cubicBezTo>
                      <a:pt x="5822" y="11246"/>
                      <a:pt x="5835" y="11449"/>
                      <a:pt x="5858" y="11648"/>
                    </a:cubicBezTo>
                    <a:lnTo>
                      <a:pt x="5702" y="11646"/>
                    </a:lnTo>
                    <a:cubicBezTo>
                      <a:pt x="5368" y="11646"/>
                      <a:pt x="5096" y="11374"/>
                      <a:pt x="5096" y="11040"/>
                    </a:cubicBezTo>
                    <a:lnTo>
                      <a:pt x="5096" y="8129"/>
                    </a:lnTo>
                    <a:cubicBezTo>
                      <a:pt x="5096" y="7795"/>
                      <a:pt x="5368" y="7522"/>
                      <a:pt x="5702" y="7522"/>
                    </a:cubicBezTo>
                    <a:close/>
                    <a:moveTo>
                      <a:pt x="17350" y="7525"/>
                    </a:moveTo>
                    <a:cubicBezTo>
                      <a:pt x="17684" y="7525"/>
                      <a:pt x="17956" y="7797"/>
                      <a:pt x="17956" y="8131"/>
                    </a:cubicBezTo>
                    <a:lnTo>
                      <a:pt x="17956" y="11043"/>
                    </a:lnTo>
                    <a:cubicBezTo>
                      <a:pt x="17956" y="11376"/>
                      <a:pt x="17684" y="11648"/>
                      <a:pt x="17350" y="11648"/>
                    </a:cubicBezTo>
                    <a:lnTo>
                      <a:pt x="17194" y="11648"/>
                    </a:lnTo>
                    <a:cubicBezTo>
                      <a:pt x="17217" y="11449"/>
                      <a:pt x="17227" y="11246"/>
                      <a:pt x="17230" y="11044"/>
                    </a:cubicBezTo>
                    <a:lnTo>
                      <a:pt x="17230" y="7525"/>
                    </a:lnTo>
                    <a:close/>
                    <a:moveTo>
                      <a:pt x="15894" y="6066"/>
                    </a:moveTo>
                    <a:cubicBezTo>
                      <a:pt x="16228" y="6066"/>
                      <a:pt x="16499" y="6339"/>
                      <a:pt x="16499" y="6673"/>
                    </a:cubicBezTo>
                    <a:lnTo>
                      <a:pt x="16499" y="11040"/>
                    </a:lnTo>
                    <a:cubicBezTo>
                      <a:pt x="16499" y="13515"/>
                      <a:pt x="14484" y="15529"/>
                      <a:pt x="12010" y="15529"/>
                    </a:cubicBezTo>
                    <a:lnTo>
                      <a:pt x="11041" y="15529"/>
                    </a:lnTo>
                    <a:cubicBezTo>
                      <a:pt x="8565" y="15529"/>
                      <a:pt x="6551" y="13517"/>
                      <a:pt x="6553" y="11040"/>
                    </a:cubicBezTo>
                    <a:lnTo>
                      <a:pt x="6553" y="6673"/>
                    </a:lnTo>
                    <a:cubicBezTo>
                      <a:pt x="6553" y="6339"/>
                      <a:pt x="6824" y="6066"/>
                      <a:pt x="7158" y="6066"/>
                    </a:cubicBezTo>
                    <a:close/>
                    <a:moveTo>
                      <a:pt x="12135" y="16255"/>
                    </a:moveTo>
                    <a:lnTo>
                      <a:pt x="12135" y="17956"/>
                    </a:lnTo>
                    <a:lnTo>
                      <a:pt x="10921" y="17956"/>
                    </a:lnTo>
                    <a:lnTo>
                      <a:pt x="10921" y="16255"/>
                    </a:lnTo>
                    <a:cubicBezTo>
                      <a:pt x="10960" y="16258"/>
                      <a:pt x="11001" y="16258"/>
                      <a:pt x="11042" y="16258"/>
                    </a:cubicBezTo>
                    <a:lnTo>
                      <a:pt x="12011" y="16258"/>
                    </a:lnTo>
                    <a:cubicBezTo>
                      <a:pt x="12052" y="16258"/>
                      <a:pt x="12092" y="16258"/>
                      <a:pt x="12135" y="16255"/>
                    </a:cubicBezTo>
                    <a:close/>
                    <a:moveTo>
                      <a:pt x="5348" y="16011"/>
                    </a:moveTo>
                    <a:cubicBezTo>
                      <a:pt x="5255" y="16011"/>
                      <a:pt x="5162" y="16046"/>
                      <a:pt x="5090" y="16117"/>
                    </a:cubicBezTo>
                    <a:lnTo>
                      <a:pt x="3375" y="17833"/>
                    </a:lnTo>
                    <a:cubicBezTo>
                      <a:pt x="3233" y="17975"/>
                      <a:pt x="3233" y="18206"/>
                      <a:pt x="3375" y="18348"/>
                    </a:cubicBezTo>
                    <a:cubicBezTo>
                      <a:pt x="3446" y="18420"/>
                      <a:pt x="3539" y="18455"/>
                      <a:pt x="3632" y="18455"/>
                    </a:cubicBezTo>
                    <a:cubicBezTo>
                      <a:pt x="3726" y="18455"/>
                      <a:pt x="3819" y="18420"/>
                      <a:pt x="3890" y="18348"/>
                    </a:cubicBezTo>
                    <a:lnTo>
                      <a:pt x="5606" y="16632"/>
                    </a:lnTo>
                    <a:cubicBezTo>
                      <a:pt x="5748" y="16490"/>
                      <a:pt x="5748" y="16259"/>
                      <a:pt x="5606" y="16117"/>
                    </a:cubicBezTo>
                    <a:cubicBezTo>
                      <a:pt x="5535" y="16046"/>
                      <a:pt x="5442" y="16011"/>
                      <a:pt x="5348" y="16011"/>
                    </a:cubicBezTo>
                    <a:close/>
                    <a:moveTo>
                      <a:pt x="17704" y="16011"/>
                    </a:moveTo>
                    <a:cubicBezTo>
                      <a:pt x="17610" y="16011"/>
                      <a:pt x="17517" y="16046"/>
                      <a:pt x="17446" y="16117"/>
                    </a:cubicBezTo>
                    <a:cubicBezTo>
                      <a:pt x="17303" y="16259"/>
                      <a:pt x="17303" y="16490"/>
                      <a:pt x="17446" y="16632"/>
                    </a:cubicBezTo>
                    <a:lnTo>
                      <a:pt x="19162" y="18348"/>
                    </a:lnTo>
                    <a:cubicBezTo>
                      <a:pt x="19233" y="18420"/>
                      <a:pt x="19326" y="18455"/>
                      <a:pt x="19420" y="18455"/>
                    </a:cubicBezTo>
                    <a:cubicBezTo>
                      <a:pt x="19512" y="18455"/>
                      <a:pt x="19606" y="18420"/>
                      <a:pt x="19677" y="18348"/>
                    </a:cubicBezTo>
                    <a:cubicBezTo>
                      <a:pt x="19819" y="18206"/>
                      <a:pt x="19819" y="17975"/>
                      <a:pt x="19677" y="17833"/>
                    </a:cubicBezTo>
                    <a:lnTo>
                      <a:pt x="17961" y="16117"/>
                    </a:lnTo>
                    <a:cubicBezTo>
                      <a:pt x="17890" y="16046"/>
                      <a:pt x="17797" y="16011"/>
                      <a:pt x="17704" y="16011"/>
                    </a:cubicBezTo>
                    <a:close/>
                    <a:moveTo>
                      <a:pt x="12983" y="18684"/>
                    </a:moveTo>
                    <a:cubicBezTo>
                      <a:pt x="13049" y="18684"/>
                      <a:pt x="13104" y="18738"/>
                      <a:pt x="13104" y="18805"/>
                    </a:cubicBezTo>
                    <a:lnTo>
                      <a:pt x="13104" y="19897"/>
                    </a:lnTo>
                    <a:lnTo>
                      <a:pt x="9949" y="19897"/>
                    </a:lnTo>
                    <a:lnTo>
                      <a:pt x="9951" y="18805"/>
                    </a:lnTo>
                    <a:cubicBezTo>
                      <a:pt x="9951" y="18739"/>
                      <a:pt x="10005" y="18684"/>
                      <a:pt x="10071" y="18684"/>
                    </a:cubicBezTo>
                    <a:close/>
                    <a:moveTo>
                      <a:pt x="13951" y="20624"/>
                    </a:moveTo>
                    <a:cubicBezTo>
                      <a:pt x="14822" y="20624"/>
                      <a:pt x="15529" y="21331"/>
                      <a:pt x="15529" y="22201"/>
                    </a:cubicBezTo>
                    <a:cubicBezTo>
                      <a:pt x="15529" y="22268"/>
                      <a:pt x="15477" y="22322"/>
                      <a:pt x="15410" y="22322"/>
                    </a:cubicBezTo>
                    <a:cubicBezTo>
                      <a:pt x="15409" y="22322"/>
                      <a:pt x="15409" y="22322"/>
                      <a:pt x="15408" y="22322"/>
                    </a:cubicBezTo>
                    <a:lnTo>
                      <a:pt x="7644" y="22322"/>
                    </a:lnTo>
                    <a:cubicBezTo>
                      <a:pt x="7577" y="22322"/>
                      <a:pt x="7523" y="22269"/>
                      <a:pt x="7523" y="22201"/>
                    </a:cubicBezTo>
                    <a:cubicBezTo>
                      <a:pt x="7523" y="21331"/>
                      <a:pt x="8230" y="20624"/>
                      <a:pt x="9101" y="20624"/>
                    </a:cubicBezTo>
                    <a:close/>
                    <a:moveTo>
                      <a:pt x="1336" y="22323"/>
                    </a:moveTo>
                    <a:cubicBezTo>
                      <a:pt x="1136" y="22323"/>
                      <a:pt x="972" y="22487"/>
                      <a:pt x="972" y="22689"/>
                    </a:cubicBezTo>
                    <a:cubicBezTo>
                      <a:pt x="972" y="22889"/>
                      <a:pt x="1136" y="23052"/>
                      <a:pt x="1336" y="23052"/>
                    </a:cubicBezTo>
                    <a:lnTo>
                      <a:pt x="1384" y="23052"/>
                    </a:lnTo>
                    <a:cubicBezTo>
                      <a:pt x="1585" y="23052"/>
                      <a:pt x="1748" y="22889"/>
                      <a:pt x="1748" y="22689"/>
                    </a:cubicBezTo>
                    <a:cubicBezTo>
                      <a:pt x="1748" y="22485"/>
                      <a:pt x="1585" y="22323"/>
                      <a:pt x="1384" y="22323"/>
                    </a:cubicBezTo>
                    <a:close/>
                    <a:moveTo>
                      <a:pt x="3277" y="22323"/>
                    </a:moveTo>
                    <a:cubicBezTo>
                      <a:pt x="3077" y="22323"/>
                      <a:pt x="2913" y="22487"/>
                      <a:pt x="2913" y="22689"/>
                    </a:cubicBezTo>
                    <a:cubicBezTo>
                      <a:pt x="2913" y="22889"/>
                      <a:pt x="3077" y="23052"/>
                      <a:pt x="3277" y="23052"/>
                    </a:cubicBezTo>
                    <a:lnTo>
                      <a:pt x="3325" y="23052"/>
                    </a:lnTo>
                    <a:cubicBezTo>
                      <a:pt x="3526" y="23052"/>
                      <a:pt x="3689" y="22889"/>
                      <a:pt x="3689" y="22689"/>
                    </a:cubicBezTo>
                    <a:cubicBezTo>
                      <a:pt x="3689" y="22485"/>
                      <a:pt x="3526" y="22323"/>
                      <a:pt x="3325" y="22323"/>
                    </a:cubicBezTo>
                    <a:close/>
                    <a:moveTo>
                      <a:pt x="7157" y="5340"/>
                    </a:moveTo>
                    <a:cubicBezTo>
                      <a:pt x="6421" y="5340"/>
                      <a:pt x="5822" y="5938"/>
                      <a:pt x="5822" y="6674"/>
                    </a:cubicBezTo>
                    <a:lnTo>
                      <a:pt x="5822" y="6795"/>
                    </a:lnTo>
                    <a:lnTo>
                      <a:pt x="5702" y="6795"/>
                    </a:lnTo>
                    <a:cubicBezTo>
                      <a:pt x="4967" y="6795"/>
                      <a:pt x="4367" y="7393"/>
                      <a:pt x="4367" y="8129"/>
                    </a:cubicBezTo>
                    <a:lnTo>
                      <a:pt x="4367" y="11040"/>
                    </a:lnTo>
                    <a:cubicBezTo>
                      <a:pt x="4367" y="11776"/>
                      <a:pt x="4967" y="12374"/>
                      <a:pt x="5702" y="12374"/>
                    </a:cubicBezTo>
                    <a:lnTo>
                      <a:pt x="5997" y="12374"/>
                    </a:lnTo>
                    <a:cubicBezTo>
                      <a:pt x="6517" y="14341"/>
                      <a:pt x="8157" y="15854"/>
                      <a:pt x="10191" y="16188"/>
                    </a:cubicBezTo>
                    <a:lnTo>
                      <a:pt x="10191" y="17956"/>
                    </a:lnTo>
                    <a:lnTo>
                      <a:pt x="10070" y="17956"/>
                    </a:lnTo>
                    <a:cubicBezTo>
                      <a:pt x="9601" y="17956"/>
                      <a:pt x="9222" y="18336"/>
                      <a:pt x="9222" y="18805"/>
                    </a:cubicBezTo>
                    <a:lnTo>
                      <a:pt x="9222" y="19897"/>
                    </a:lnTo>
                    <a:lnTo>
                      <a:pt x="9101" y="19897"/>
                    </a:lnTo>
                    <a:cubicBezTo>
                      <a:pt x="7829" y="19897"/>
                      <a:pt x="6794" y="20933"/>
                      <a:pt x="6794" y="22202"/>
                    </a:cubicBezTo>
                    <a:cubicBezTo>
                      <a:pt x="6794" y="22244"/>
                      <a:pt x="6799" y="22285"/>
                      <a:pt x="6803" y="22323"/>
                    </a:cubicBezTo>
                    <a:lnTo>
                      <a:pt x="4732" y="22323"/>
                    </a:lnTo>
                    <a:cubicBezTo>
                      <a:pt x="4532" y="22323"/>
                      <a:pt x="4369" y="22487"/>
                      <a:pt x="4369" y="22689"/>
                    </a:cubicBezTo>
                    <a:cubicBezTo>
                      <a:pt x="4369" y="22889"/>
                      <a:pt x="4532" y="23052"/>
                      <a:pt x="4732" y="23052"/>
                    </a:cubicBezTo>
                    <a:lnTo>
                      <a:pt x="18320" y="23052"/>
                    </a:lnTo>
                    <a:cubicBezTo>
                      <a:pt x="18520" y="23052"/>
                      <a:pt x="18683" y="22889"/>
                      <a:pt x="18683" y="22689"/>
                    </a:cubicBezTo>
                    <a:cubicBezTo>
                      <a:pt x="18683" y="22485"/>
                      <a:pt x="18520" y="22323"/>
                      <a:pt x="18315" y="22323"/>
                    </a:cubicBezTo>
                    <a:lnTo>
                      <a:pt x="16245" y="22323"/>
                    </a:lnTo>
                    <a:cubicBezTo>
                      <a:pt x="16250" y="22285"/>
                      <a:pt x="16253" y="22244"/>
                      <a:pt x="16253" y="22202"/>
                    </a:cubicBezTo>
                    <a:cubicBezTo>
                      <a:pt x="16253" y="20931"/>
                      <a:pt x="15217" y="19897"/>
                      <a:pt x="13948" y="19897"/>
                    </a:cubicBezTo>
                    <a:lnTo>
                      <a:pt x="13827" y="19897"/>
                    </a:lnTo>
                    <a:lnTo>
                      <a:pt x="13827" y="18805"/>
                    </a:lnTo>
                    <a:cubicBezTo>
                      <a:pt x="13827" y="18336"/>
                      <a:pt x="13447" y="17956"/>
                      <a:pt x="12978" y="17956"/>
                    </a:cubicBezTo>
                    <a:lnTo>
                      <a:pt x="12857" y="17956"/>
                    </a:lnTo>
                    <a:lnTo>
                      <a:pt x="12857" y="16188"/>
                    </a:lnTo>
                    <a:cubicBezTo>
                      <a:pt x="14889" y="15853"/>
                      <a:pt x="16530" y="14339"/>
                      <a:pt x="17051" y="12374"/>
                    </a:cubicBezTo>
                    <a:lnTo>
                      <a:pt x="17346" y="12374"/>
                    </a:lnTo>
                    <a:cubicBezTo>
                      <a:pt x="18081" y="12374"/>
                      <a:pt x="18681" y="11776"/>
                      <a:pt x="18681" y="11040"/>
                    </a:cubicBezTo>
                    <a:lnTo>
                      <a:pt x="18681" y="8129"/>
                    </a:lnTo>
                    <a:cubicBezTo>
                      <a:pt x="18681" y="7393"/>
                      <a:pt x="18081" y="6795"/>
                      <a:pt x="17346" y="6795"/>
                    </a:cubicBezTo>
                    <a:lnTo>
                      <a:pt x="17225" y="6795"/>
                    </a:lnTo>
                    <a:lnTo>
                      <a:pt x="17225" y="6674"/>
                    </a:lnTo>
                    <a:cubicBezTo>
                      <a:pt x="17225" y="5938"/>
                      <a:pt x="16627" y="5340"/>
                      <a:pt x="15891" y="5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/>
              </a:p>
            </p:txBody>
          </p:sp>
        </p:grpSp>
        <p:sp>
          <p:nvSpPr>
            <p:cNvPr id="237" name="Google Shape;3033;p50">
              <a:extLst>
                <a:ext uri="{FF2B5EF4-FFF2-40B4-BE49-F238E27FC236}">
                  <a16:creationId xmlns:a16="http://schemas.microsoft.com/office/drawing/2014/main" id="{5541DB3A-8373-4423-BF52-AC4A088BAE0D}"/>
                </a:ext>
              </a:extLst>
            </p:cNvPr>
            <p:cNvSpPr txBox="1"/>
            <p:nvPr/>
          </p:nvSpPr>
          <p:spPr>
            <a:xfrm>
              <a:off x="5151779" y="1739094"/>
              <a:ext cx="682685" cy="35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o-RO" sz="1050" dirty="0">
                  <a:solidFill>
                    <a:schemeClr val="accent5">
                      <a:lumMod val="75000"/>
                    </a:schemeClr>
                  </a:solidFill>
                  <a:latin typeface="Bahiana"/>
                  <a:ea typeface="Bahiana"/>
                  <a:cs typeface="Bahiana"/>
                  <a:sym typeface="Bahiana"/>
                </a:rPr>
                <a:t>200 PUNCTE</a:t>
              </a:r>
              <a:endParaRPr sz="1050" dirty="0">
                <a:solidFill>
                  <a:schemeClr val="accent5">
                    <a:lumMod val="75000"/>
                  </a:schemeClr>
                </a:solidFill>
                <a:latin typeface="Bahiana"/>
                <a:ea typeface="Bahiana"/>
                <a:cs typeface="Bahiana"/>
                <a:sym typeface="Bahiana"/>
              </a:endParaRPr>
            </a:p>
          </p:txBody>
        </p:sp>
      </p:grpSp>
      <p:pic>
        <p:nvPicPr>
          <p:cNvPr id="246" name="Imagine 245">
            <a:hlinkClick r:id="rId4" action="ppaction://hlinksldjump"/>
            <a:extLst>
              <a:ext uri="{FF2B5EF4-FFF2-40B4-BE49-F238E27FC236}">
                <a16:creationId xmlns:a16="http://schemas.microsoft.com/office/drawing/2014/main" id="{994EC357-C212-4593-AE87-16E2850606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r="2332"/>
          <a:stretch/>
        </p:blipFill>
        <p:spPr>
          <a:xfrm>
            <a:off x="319840" y="4255751"/>
            <a:ext cx="1053375" cy="636571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CC3C0101-15A7-4FA4-965C-F073DEABC953}"/>
              </a:ext>
            </a:extLst>
          </p:cNvPr>
          <p:cNvSpPr/>
          <p:nvPr/>
        </p:nvSpPr>
        <p:spPr>
          <a:xfrm>
            <a:off x="627871" y="2040076"/>
            <a:ext cx="437311" cy="37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5" name="Dreptunghi 84">
            <a:extLst>
              <a:ext uri="{FF2B5EF4-FFF2-40B4-BE49-F238E27FC236}">
                <a16:creationId xmlns:a16="http://schemas.microsoft.com/office/drawing/2014/main" id="{474B0FB0-6699-4593-A7E0-6F4308EF64C0}"/>
              </a:ext>
            </a:extLst>
          </p:cNvPr>
          <p:cNvSpPr/>
          <p:nvPr/>
        </p:nvSpPr>
        <p:spPr>
          <a:xfrm>
            <a:off x="1059170" y="2040097"/>
            <a:ext cx="797013" cy="3799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7A038D55-353C-4F85-9F92-509AF9C852D7}"/>
              </a:ext>
            </a:extLst>
          </p:cNvPr>
          <p:cNvSpPr txBox="1"/>
          <p:nvPr/>
        </p:nvSpPr>
        <p:spPr>
          <a:xfrm>
            <a:off x="713484" y="1787935"/>
            <a:ext cx="3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x</a:t>
            </a:r>
          </a:p>
        </p:txBody>
      </p:sp>
      <p:sp>
        <p:nvSpPr>
          <p:cNvPr id="87" name="CasetăText 86">
            <a:extLst>
              <a:ext uri="{FF2B5EF4-FFF2-40B4-BE49-F238E27FC236}">
                <a16:creationId xmlns:a16="http://schemas.microsoft.com/office/drawing/2014/main" id="{3E33CAF4-C93A-4D5E-BF92-2ABEA15CA6A8}"/>
              </a:ext>
            </a:extLst>
          </p:cNvPr>
          <p:cNvSpPr txBox="1"/>
          <p:nvPr/>
        </p:nvSpPr>
        <p:spPr>
          <a:xfrm>
            <a:off x="424005" y="2047471"/>
            <a:ext cx="3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x</a:t>
            </a:r>
          </a:p>
        </p:txBody>
      </p:sp>
      <p:sp>
        <p:nvSpPr>
          <p:cNvPr id="88" name="CasetăText 87">
            <a:extLst>
              <a:ext uri="{FF2B5EF4-FFF2-40B4-BE49-F238E27FC236}">
                <a16:creationId xmlns:a16="http://schemas.microsoft.com/office/drawing/2014/main" id="{9BDE0D2F-1797-4884-8081-AA67847FA835}"/>
              </a:ext>
            </a:extLst>
          </p:cNvPr>
          <p:cNvSpPr txBox="1"/>
          <p:nvPr/>
        </p:nvSpPr>
        <p:spPr>
          <a:xfrm>
            <a:off x="696900" y="2362643"/>
            <a:ext cx="3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x</a:t>
            </a:r>
          </a:p>
        </p:txBody>
      </p:sp>
      <p:sp>
        <p:nvSpPr>
          <p:cNvPr id="89" name="CasetăText 88">
            <a:extLst>
              <a:ext uri="{FF2B5EF4-FFF2-40B4-BE49-F238E27FC236}">
                <a16:creationId xmlns:a16="http://schemas.microsoft.com/office/drawing/2014/main" id="{29D0FBA7-EF2F-4D37-A993-2FC4BBF52F6D}"/>
              </a:ext>
            </a:extLst>
          </p:cNvPr>
          <p:cNvSpPr txBox="1"/>
          <p:nvPr/>
        </p:nvSpPr>
        <p:spPr>
          <a:xfrm>
            <a:off x="1187059" y="1792754"/>
            <a:ext cx="57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120</a:t>
            </a:r>
          </a:p>
        </p:txBody>
      </p:sp>
      <p:sp>
        <p:nvSpPr>
          <p:cNvPr id="90" name="CasetăText 89">
            <a:extLst>
              <a:ext uri="{FF2B5EF4-FFF2-40B4-BE49-F238E27FC236}">
                <a16:creationId xmlns:a16="http://schemas.microsoft.com/office/drawing/2014/main" id="{76152D07-B62B-41C6-A4B8-BA71FD7DB565}"/>
              </a:ext>
            </a:extLst>
          </p:cNvPr>
          <p:cNvSpPr txBox="1"/>
          <p:nvPr/>
        </p:nvSpPr>
        <p:spPr>
          <a:xfrm>
            <a:off x="1830590" y="2041818"/>
            <a:ext cx="3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x</a:t>
            </a:r>
          </a:p>
        </p:txBody>
      </p:sp>
      <p:sp>
        <p:nvSpPr>
          <p:cNvPr id="91" name="CasetăText 90">
            <a:extLst>
              <a:ext uri="{FF2B5EF4-FFF2-40B4-BE49-F238E27FC236}">
                <a16:creationId xmlns:a16="http://schemas.microsoft.com/office/drawing/2014/main" id="{CE9F4CAA-92DB-4D17-BE56-70C0A0C9BA61}"/>
              </a:ext>
            </a:extLst>
          </p:cNvPr>
          <p:cNvSpPr txBox="1"/>
          <p:nvPr/>
        </p:nvSpPr>
        <p:spPr>
          <a:xfrm>
            <a:off x="1212352" y="2381854"/>
            <a:ext cx="52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120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1182</Words>
  <Application>Microsoft Office PowerPoint</Application>
  <PresentationFormat>Expunere pe ecran (16:9)</PresentationFormat>
  <Paragraphs>264</Paragraphs>
  <Slides>36</Slides>
  <Notes>36</Notes>
  <HiddenSlides>1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36</vt:i4>
      </vt:variant>
    </vt:vector>
  </HeadingPairs>
  <TitlesOfParts>
    <vt:vector size="47" baseType="lpstr">
      <vt:lpstr>Work Sans</vt:lpstr>
      <vt:lpstr>Bebas Neue</vt:lpstr>
      <vt:lpstr>Cambria Math</vt:lpstr>
      <vt:lpstr>Didact Gothic</vt:lpstr>
      <vt:lpstr>Alfa Slab One</vt:lpstr>
      <vt:lpstr>Onest Black</vt:lpstr>
      <vt:lpstr>Arial</vt:lpstr>
      <vt:lpstr>Times New Roman</vt:lpstr>
      <vt:lpstr>Bahiana</vt:lpstr>
      <vt:lpstr>Bookman Old Style</vt:lpstr>
      <vt:lpstr>Math Mystery Escape Room by Slidesgo</vt:lpstr>
      <vt:lpstr>VICTORINĂ  MATEMATICĂ</vt:lpstr>
      <vt:lpstr>Regulile jocului</vt:lpstr>
      <vt:lpstr>Prezentare PowerPoint</vt:lpstr>
      <vt:lpstr>Câte soluții reale are ecuația x^2-6x+9=0 </vt:lpstr>
      <vt:lpstr>Răspuns</vt:lpstr>
      <vt:lpstr>ECUAȚII DE GRADUL II</vt:lpstr>
      <vt:lpstr>Răspuns</vt:lpstr>
      <vt:lpstr>ECUAȚII DE GRADUL II</vt:lpstr>
      <vt:lpstr>Răspuns</vt:lpstr>
      <vt:lpstr>4</vt:lpstr>
      <vt:lpstr>RĂSPUNS</vt:lpstr>
      <vt:lpstr>Funcția de gradul II</vt:lpstr>
      <vt:lpstr>Funcția de gradul II</vt:lpstr>
      <vt:lpstr>Funcția de gradul II</vt:lpstr>
      <vt:lpstr>Funcția de gradul II</vt:lpstr>
      <vt:lpstr>Funcția de gradul II</vt:lpstr>
      <vt:lpstr>Funcția de gradul II</vt:lpstr>
      <vt:lpstr>Funcția de gradul II</vt:lpstr>
      <vt:lpstr>Funcția de gradul II</vt:lpstr>
      <vt:lpstr>INECUAȚII DE GRADUL II</vt:lpstr>
      <vt:lpstr>INECUAȚII DE GRADUL II</vt:lpstr>
      <vt:lpstr>INECUAȚII DE GRADUL II</vt:lpstr>
      <vt:lpstr>INECUAȚII DE GRADUL II</vt:lpstr>
      <vt:lpstr>INECUAȚII DE GRADUL II</vt:lpstr>
      <vt:lpstr>INECUAȚII DE GRADUL II</vt:lpstr>
      <vt:lpstr>INECUAȚII DE GRADUL II</vt:lpstr>
      <vt:lpstr>INECUAȚII DE GRADUL II</vt:lpstr>
      <vt:lpstr>SISTEME DE ECUAȚII</vt:lpstr>
      <vt:lpstr>Prezentare PowerPoint</vt:lpstr>
      <vt:lpstr>SISTEME DE ECUAȚII</vt:lpstr>
      <vt:lpstr>Prezentare PowerPoint</vt:lpstr>
      <vt:lpstr>SISTEME DE ECUAȚII</vt:lpstr>
      <vt:lpstr>Prezentare PowerPoint</vt:lpstr>
      <vt:lpstr>SISTEME DE ECUAȚII</vt:lpstr>
      <vt:lpstr>Prezentare PowerPoint</vt:lpstr>
      <vt:lpstr>SUCCES TUTUROR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Office</dc:creator>
  <cp:lastModifiedBy>Galina Vasilache</cp:lastModifiedBy>
  <cp:revision>53</cp:revision>
  <dcterms:modified xsi:type="dcterms:W3CDTF">2024-08-23T16:48:29Z</dcterms:modified>
</cp:coreProperties>
</file>