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4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Там живут индейцы.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Причина образования пустыни.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Все растения вместе.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Вымершее животное.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Тип почвы.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Школьный предмет.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Цветок.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Животное, герой мультфильма, сказки или комикса.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Столица.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Там растут много деревьев.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Животное с хоботом.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Е – Континент.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Класс, к которому относится и человек.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Наука о взаимодействиях живых организмов между собой и с их средой обитания.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Дерево.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Страна.</a:t>
            </a:r>
          </a:p>
          <a:p>
            <a:r>
              <a:rPr lang="ru-RU" sz="3000" dirty="0">
                <a:latin typeface="Corbel" panose="020B0503020204020204" pitchFamily="34" charset="0"/>
              </a:rPr>
              <a:t>Т – Тип климата.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0">
        <p:sndAc>
          <p:stSnd>
            <p:snd r:embed="rId3" name="chimes.wav"/>
          </p:stSnd>
        </p:sndAc>
      </p:transition>
    </mc:Choice>
    <mc:Fallback>
      <p:transition spd="slow" advClick="0" advTm="300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Там живут индейцы.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Причина образования пустыни.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Все растения вместе.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Вымершее животное.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Тип почвы.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Школьный предмет.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Цветок.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Животное, герой мультфильма, сказки или комикса.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Столица.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Там растут много деревьев.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Животное с хоботом.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Е – Континент.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Класс, к которому относится и человек.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Наука о взаимодействиях живых организмов между собой и с их средой обитания.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Дерево.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Страна.</a:t>
            </a:r>
          </a:p>
          <a:p>
            <a:r>
              <a:rPr lang="ru-RU" sz="3000" dirty="0">
                <a:latin typeface="Corbel" panose="020B0503020204020204" pitchFamily="34" charset="0"/>
              </a:rPr>
              <a:t>Т – Тип климата.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18063"/>
            <a:ext cx="20104100" cy="353831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220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386</cp:revision>
  <dcterms:modified xsi:type="dcterms:W3CDTF">2020-12-06T14:22:57Z</dcterms:modified>
</cp:coreProperties>
</file>