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-173" y="-8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115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22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6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029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666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032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303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260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0102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83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85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7382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858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11/20/2020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18222" cy="1145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6600" dirty="0">
                <a:latin typeface="Corbel" panose="020B0503020204020204" pitchFamily="34" charset="0"/>
              </a:rPr>
              <a:t>В 2013 году Вини </a:t>
            </a:r>
            <a:r>
              <a:rPr lang="ru-RU" sz="6600" dirty="0" err="1">
                <a:latin typeface="Corbel" panose="020B0503020204020204" pitchFamily="34" charset="0"/>
              </a:rPr>
              <a:t>Кумар</a:t>
            </a:r>
            <a:r>
              <a:rPr lang="ru-RU" sz="6600" dirty="0">
                <a:latin typeface="Corbel" panose="020B0503020204020204" pitchFamily="34" charset="0"/>
              </a:rPr>
              <a:t> выиграл престижную награду </a:t>
            </a:r>
            <a:r>
              <a:rPr lang="ru-RU" sz="6600" dirty="0" err="1">
                <a:latin typeface="Corbel" panose="020B0503020204020204" pitchFamily="34" charset="0"/>
              </a:rPr>
              <a:t>Google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Science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Fair</a:t>
            </a:r>
            <a:r>
              <a:rPr lang="ru-RU" sz="6600" dirty="0">
                <a:latin typeface="Corbel" panose="020B0503020204020204" pitchFamily="34" charset="0"/>
              </a:rPr>
              <a:t>, создав приложение, которое предупреждает водителей, стоящих в пробке, о приближении машин.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Каких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r>
              <a:rPr lang="ru-RU" sz="11500" dirty="0">
                <a:latin typeface="Corbel" panose="020B0503020204020204" pitchFamily="34" charset="0"/>
              </a:rPr>
              <a:t/>
            </a:r>
            <a:br>
              <a:rPr lang="ru-RU" sz="11500" dirty="0">
                <a:latin typeface="Corbel" panose="020B0503020204020204" pitchFamily="34" charset="0"/>
              </a:rPr>
            </a:br>
            <a:endParaRPr lang="ru-RU" sz="34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2"/>
            <a:ext cx="18905927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i="1" dirty="0" smtClean="0">
                <a:latin typeface="Corbel" panose="020B0503020204020204" pitchFamily="34" charset="0"/>
              </a:rPr>
              <a:t> </a:t>
            </a:r>
            <a:r>
              <a:rPr lang="ru-RU" sz="6000" i="1" dirty="0" smtClean="0">
                <a:latin typeface="Corbel" panose="020B0503020204020204" pitchFamily="34" charset="0"/>
              </a:rPr>
              <a:t>«</a:t>
            </a:r>
            <a:r>
              <a:rPr lang="ru-RU" sz="6000" i="1" dirty="0">
                <a:latin typeface="Corbel" panose="020B0503020204020204" pitchFamily="34" charset="0"/>
              </a:rPr>
              <a:t>Мы будем воспринимать инвалидность не как особое состояние, а как обычную часть жизни, которая может затронуть каждого из нас»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Эти слова из статьи об архитектурном движении «Без НИХ» процитировал глава Канадского музея прав человека. ОНИ есть и в лёгкой атлетике.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ИХ.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2"/>
            <a:ext cx="18905927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i="1" dirty="0" smtClean="0">
                <a:latin typeface="Corbel" panose="020B0503020204020204" pitchFamily="34" charset="0"/>
              </a:rPr>
              <a:t> </a:t>
            </a:r>
            <a:r>
              <a:rPr lang="ru-RU" sz="6000" i="1" dirty="0" smtClean="0">
                <a:latin typeface="Corbel" panose="020B0503020204020204" pitchFamily="34" charset="0"/>
              </a:rPr>
              <a:t>«</a:t>
            </a:r>
            <a:r>
              <a:rPr lang="ru-RU" sz="6000" i="1" dirty="0">
                <a:latin typeface="Corbel" panose="020B0503020204020204" pitchFamily="34" charset="0"/>
              </a:rPr>
              <a:t>Мы будем воспринимать инвалидность не как особое состояние, а как обычную часть жизни, которая может затронуть каждого из нас»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Эти слова из статьи об архитектурном движении «Без НИХ» процитировал глава Канадского музея прав человека. ОНИ есть и в лёгкой атлетике.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ИХ. </a:t>
            </a:r>
          </a:p>
        </p:txBody>
      </p:sp>
    </p:spTree>
    <p:extLst>
      <p:ext uri="{BB962C8B-B14F-4D97-AF65-F5344CB8AC3E}">
        <p14:creationId xmlns:p14="http://schemas.microsoft.com/office/powerpoint/2010/main" val="1409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8993013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Один </a:t>
            </a:r>
            <a:r>
              <a:rPr lang="ru-RU" sz="7200" dirty="0" err="1">
                <a:latin typeface="Corbel" panose="020B0503020204020204" pitchFamily="34" charset="0"/>
              </a:rPr>
              <a:t>блогер</a:t>
            </a:r>
            <a:r>
              <a:rPr lang="ru-RU" sz="7200" dirty="0">
                <a:latin typeface="Corbel" panose="020B0503020204020204" pitchFamily="34" charset="0"/>
              </a:rPr>
              <a:t> пишет, что город должен быть ИКСОМ, а не только ИГРЕКОМ. Там надо отдыхать, а не только трудиться.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 Напишите </a:t>
            </a:r>
            <a:r>
              <a:rPr lang="ru-RU" sz="7200" b="1" dirty="0">
                <a:latin typeface="Corbel" panose="020B0503020204020204" pitchFamily="34" charset="0"/>
              </a:rPr>
              <a:t>обе замены.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8993013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Один </a:t>
            </a:r>
            <a:r>
              <a:rPr lang="ru-RU" sz="7200" dirty="0" err="1">
                <a:latin typeface="Corbel" panose="020B0503020204020204" pitchFamily="34" charset="0"/>
              </a:rPr>
              <a:t>блогер</a:t>
            </a:r>
            <a:r>
              <a:rPr lang="ru-RU" sz="7200" dirty="0">
                <a:latin typeface="Corbel" panose="020B0503020204020204" pitchFamily="34" charset="0"/>
              </a:rPr>
              <a:t> пишет, что город должен быть ИКСОМ, а не только ИГРЕКОМ. Там надо отдыхать, а не только трудиться.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 Напишите </a:t>
            </a:r>
            <a:r>
              <a:rPr lang="ru-RU" sz="7200" b="1" dirty="0">
                <a:latin typeface="Corbel" panose="020B0503020204020204" pitchFamily="34" charset="0"/>
              </a:rPr>
              <a:t>обе замены.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 </a:t>
            </a:r>
            <a:r>
              <a:rPr lang="ru-RU" sz="6200" dirty="0" smtClean="0">
                <a:latin typeface="Corbel" panose="020B0503020204020204" pitchFamily="34" charset="0"/>
              </a:rPr>
              <a:t>Один </a:t>
            </a:r>
            <a:r>
              <a:rPr lang="ru-RU" sz="6200" dirty="0" err="1">
                <a:latin typeface="Corbel" panose="020B0503020204020204" pitchFamily="34" charset="0"/>
              </a:rPr>
              <a:t>блогер</a:t>
            </a:r>
            <a:r>
              <a:rPr lang="ru-RU" sz="6200" dirty="0">
                <a:latin typeface="Corbel" panose="020B0503020204020204" pitchFamily="34" charset="0"/>
              </a:rPr>
              <a:t> советует жителям плотно застроенных мегаполисов использовать пространство ИХ: установить скамейки, клумбы с цветами и небольшую зону для занятий спортом. Главное – не забывать о безопасности и ставить ограждения.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b="1" dirty="0">
                <a:latin typeface="Corbel" panose="020B0503020204020204" pitchFamily="34" charset="0"/>
              </a:rPr>
              <a:t> </a:t>
            </a:r>
            <a:endParaRPr lang="ru-RU" sz="6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b="1" dirty="0">
                <a:latin typeface="Corbel" panose="020B0503020204020204" pitchFamily="34" charset="0"/>
              </a:rPr>
              <a:t> </a:t>
            </a:r>
            <a:r>
              <a:rPr lang="ru-RU" sz="6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200" b="1" dirty="0">
                <a:latin typeface="Corbel" panose="020B0503020204020204" pitchFamily="34" charset="0"/>
              </a:rPr>
              <a:t>ИХ.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 </a:t>
            </a:r>
            <a:r>
              <a:rPr lang="ru-RU" sz="6200" dirty="0" smtClean="0">
                <a:latin typeface="Corbel" panose="020B0503020204020204" pitchFamily="34" charset="0"/>
              </a:rPr>
              <a:t>Один </a:t>
            </a:r>
            <a:r>
              <a:rPr lang="ru-RU" sz="6200" dirty="0" err="1">
                <a:latin typeface="Corbel" panose="020B0503020204020204" pitchFamily="34" charset="0"/>
              </a:rPr>
              <a:t>блогер</a:t>
            </a:r>
            <a:r>
              <a:rPr lang="ru-RU" sz="6200" dirty="0">
                <a:latin typeface="Corbel" panose="020B0503020204020204" pitchFamily="34" charset="0"/>
              </a:rPr>
              <a:t> советует жителям плотно застроенных мегаполисов использовать пространство ИХ: установить скамейки, клумбы с цветами и небольшую зону для занятий спортом. Главное – не забывать о безопасности и ставить ограждения.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endParaRPr lang="ru-RU" sz="6200" b="1" dirty="0">
              <a:latin typeface="Corbel" panose="020B0503020204020204" pitchFamily="34" charset="0"/>
            </a:endParaRPr>
          </a:p>
          <a:p>
            <a:pPr fontAlgn="base"/>
            <a:r>
              <a:rPr lang="ru-RU" sz="62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200" b="1" dirty="0">
                <a:latin typeface="Corbel" panose="020B0503020204020204" pitchFamily="34" charset="0"/>
              </a:rPr>
              <a:t>ИХ.</a:t>
            </a:r>
          </a:p>
        </p:txBody>
      </p:sp>
    </p:spTree>
    <p:extLst>
      <p:ext uri="{BB962C8B-B14F-4D97-AF65-F5344CB8AC3E}">
        <p14:creationId xmlns:p14="http://schemas.microsoft.com/office/powerpoint/2010/main" val="32962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 </a:t>
            </a:r>
            <a:r>
              <a:rPr lang="ru-RU" sz="6200" dirty="0" smtClean="0">
                <a:latin typeface="Corbel" panose="020B0503020204020204" pitchFamily="34" charset="0"/>
              </a:rPr>
              <a:t>Один </a:t>
            </a:r>
            <a:r>
              <a:rPr lang="ru-RU" sz="6200" dirty="0" err="1">
                <a:latin typeface="Corbel" panose="020B0503020204020204" pitchFamily="34" charset="0"/>
              </a:rPr>
              <a:t>блогер</a:t>
            </a:r>
            <a:r>
              <a:rPr lang="ru-RU" sz="6200" dirty="0">
                <a:latin typeface="Corbel" panose="020B0503020204020204" pitchFamily="34" charset="0"/>
              </a:rPr>
              <a:t> советует жителям плотно застроенных мегаполисов использовать пространство ИХ: установить скамейки, клумбы с цветами и небольшую зону для занятий спортом. Главное – не забывать о безопасности и ставить ограждения.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endParaRPr lang="ru-RU" sz="6200" b="1" dirty="0">
              <a:latin typeface="Corbel" panose="020B0503020204020204" pitchFamily="34" charset="0"/>
            </a:endParaRPr>
          </a:p>
          <a:p>
            <a:pPr fontAlgn="base"/>
            <a:r>
              <a:rPr lang="ru-RU" sz="62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200" b="1" dirty="0">
                <a:latin typeface="Corbel" panose="020B0503020204020204" pitchFamily="34" charset="0"/>
              </a:rPr>
              <a:t>ИХ.</a:t>
            </a:r>
          </a:p>
        </p:txBody>
      </p:sp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xmlns="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7573"/>
            <a:ext cx="20104100" cy="359721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xmlns="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xmlns="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Саудовской Аравии строят </a:t>
            </a:r>
            <a:r>
              <a:rPr lang="ru-RU" sz="6600" dirty="0" err="1">
                <a:latin typeface="Corbel" panose="020B0503020204020204" pitchFamily="34" charset="0"/>
              </a:rPr>
              <a:t>экогород</a:t>
            </a:r>
            <a:r>
              <a:rPr lang="ru-RU" sz="6600" dirty="0">
                <a:latin typeface="Corbel" panose="020B0503020204020204" pitchFamily="34" charset="0"/>
              </a:rPr>
              <a:t> будущего. Одна из инноваций – полное отсутствие выключателей. Вместо них будут использовать ИХ.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ИХ, зная, что они работают на основе анализа различных типов волн, поступающих из окружающей среды.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Саудовской Аравии строят </a:t>
            </a:r>
            <a:r>
              <a:rPr lang="ru-RU" sz="6600" dirty="0" err="1">
                <a:latin typeface="Corbel" panose="020B0503020204020204" pitchFamily="34" charset="0"/>
              </a:rPr>
              <a:t>экогород</a:t>
            </a:r>
            <a:r>
              <a:rPr lang="ru-RU" sz="6600" dirty="0">
                <a:latin typeface="Corbel" panose="020B0503020204020204" pitchFamily="34" charset="0"/>
              </a:rPr>
              <a:t> будущего. Одна из инноваций – полное отсутствие выключателей. Вместо них будут использовать ИХ.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ИХ, зная, что они работают на основе анализа различных типов волн, поступающих из окружающей среды.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прочувствовать проблемы горожан, мэр Нижнего Тагила предложил чиновникам тест-драйв. Им надо было проехать небольшое расстояние, но из-за высоких бордюров и других препятствий никто так и не добрался до финиша. «В одиночку практически невозможно», – резюмировал чиновник.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Какое </a:t>
            </a:r>
            <a:r>
              <a:rPr lang="ru-RU" sz="6000" b="1" dirty="0">
                <a:latin typeface="Corbel" panose="020B0503020204020204" pitchFamily="34" charset="0"/>
              </a:rPr>
              <a:t>транспортное средство они использовали?</a:t>
            </a:r>
            <a:endParaRPr lang="ru-RU" sz="6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прочувствовать проблемы горожан, мэр Нижнего Тагила предложил чиновникам тест-драйв. Им надо было проехать небольшое расстояние, но из-за высоких бордюров и других препятствий никто так и не добрался до финиша. «В одиночку практически невозможно», – резюмировал чиновник.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Какое </a:t>
            </a:r>
            <a:r>
              <a:rPr lang="ru-RU" sz="6000" b="1" dirty="0">
                <a:latin typeface="Corbel" panose="020B0503020204020204" pitchFamily="34" charset="0"/>
              </a:rPr>
              <a:t>транспортное средство они использовали?</a:t>
            </a:r>
            <a:endParaRPr lang="ru-RU" sz="6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Скотт </a:t>
            </a:r>
            <a:r>
              <a:rPr lang="ru-RU" sz="6600" dirty="0" err="1">
                <a:latin typeface="Corbel" panose="020B0503020204020204" pitchFamily="34" charset="0"/>
              </a:rPr>
              <a:t>Маккуайр</a:t>
            </a:r>
            <a:r>
              <a:rPr lang="ru-RU" sz="6600" dirty="0">
                <a:latin typeface="Corbel" panose="020B0503020204020204" pitchFamily="34" charset="0"/>
              </a:rPr>
              <a:t> пишет, что сегодня традиционные функции окон – обеспечение светом и вентиляцию – выполняют системы освещения и кондиционирования. Неудивительно, что в одном произведении ХХ века окна сравнивают…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30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С </a:t>
            </a:r>
            <a:r>
              <a:rPr lang="ru-RU" sz="6600" b="1" dirty="0">
                <a:latin typeface="Corbel" panose="020B0503020204020204" pitchFamily="34" charset="0"/>
              </a:rPr>
              <a:t>какой бытовой техникой?</a:t>
            </a:r>
            <a:endParaRPr lang="ru-RU" sz="8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Скотт </a:t>
            </a:r>
            <a:r>
              <a:rPr lang="ru-RU" sz="6600" dirty="0" err="1">
                <a:latin typeface="Corbel" panose="020B0503020204020204" pitchFamily="34" charset="0"/>
              </a:rPr>
              <a:t>Маккуайр</a:t>
            </a:r>
            <a:r>
              <a:rPr lang="ru-RU" sz="6600" dirty="0">
                <a:latin typeface="Corbel" panose="020B0503020204020204" pitchFamily="34" charset="0"/>
              </a:rPr>
              <a:t> пишет, что сегодня традиционные функции окон – обеспечение светом и вентиляцию – выполняют системы освещения и кондиционирования. Неудивительно, что в одном произведении ХХ века окна сравнивают…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30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С </a:t>
            </a:r>
            <a:r>
              <a:rPr lang="ru-RU" sz="6600" b="1" dirty="0">
                <a:latin typeface="Corbel" panose="020B0503020204020204" pitchFamily="34" charset="0"/>
              </a:rPr>
              <a:t>какой бытовой техникой?</a:t>
            </a:r>
            <a:endParaRPr lang="ru-RU" sz="8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6600" dirty="0">
                <a:latin typeface="Corbel" panose="020B0503020204020204" pitchFamily="34" charset="0"/>
              </a:rPr>
              <a:t>В 2013 году Вини </a:t>
            </a:r>
            <a:r>
              <a:rPr lang="ru-RU" sz="6600" dirty="0" err="1">
                <a:latin typeface="Corbel" panose="020B0503020204020204" pitchFamily="34" charset="0"/>
              </a:rPr>
              <a:t>Кумар</a:t>
            </a:r>
            <a:r>
              <a:rPr lang="ru-RU" sz="6600" dirty="0">
                <a:latin typeface="Corbel" panose="020B0503020204020204" pitchFamily="34" charset="0"/>
              </a:rPr>
              <a:t> выиграл престижную награду </a:t>
            </a:r>
            <a:r>
              <a:rPr lang="ru-RU" sz="6600" dirty="0" err="1">
                <a:latin typeface="Corbel" panose="020B0503020204020204" pitchFamily="34" charset="0"/>
              </a:rPr>
              <a:t>Google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Science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Fair</a:t>
            </a:r>
            <a:r>
              <a:rPr lang="ru-RU" sz="6600" dirty="0">
                <a:latin typeface="Corbel" panose="020B0503020204020204" pitchFamily="34" charset="0"/>
              </a:rPr>
              <a:t>, создав приложение, которое предупреждает водителей, стоящих в пробке, о приближении машин.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Каких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r>
              <a:rPr lang="ru-RU" sz="11500" dirty="0">
                <a:latin typeface="Corbel" panose="020B0503020204020204" pitchFamily="34" charset="0"/>
              </a:rPr>
              <a:t/>
            </a:r>
            <a:br>
              <a:rPr lang="ru-RU" sz="11500" dirty="0">
                <a:latin typeface="Corbel" panose="020B0503020204020204" pitchFamily="34" charset="0"/>
              </a:rPr>
            </a:br>
            <a:endParaRPr lang="ru-RU" sz="34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655</Words>
  <Application>Microsoft Office PowerPoint</Application>
  <PresentationFormat>Произвольный</PresentationFormat>
  <Paragraphs>77</Paragraphs>
  <Slides>18</Slides>
  <Notes>17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388</cp:revision>
  <dcterms:modified xsi:type="dcterms:W3CDTF">2020-11-20T11:58:58Z</dcterms:modified>
</cp:coreProperties>
</file>