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69942" y="-1"/>
            <a:ext cx="8593841" cy="6643711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810388" y="1643050"/>
            <a:ext cx="714380" cy="357190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386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endParaRPr lang="en-US" sz="4800" b="1" dirty="0" smtClean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31</cp:revision>
  <dcterms:created xsi:type="dcterms:W3CDTF">2024-07-26T11:40:29Z</dcterms:created>
  <dcterms:modified xsi:type="dcterms:W3CDTF">2024-07-26T11:40:37Z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9E6D5A3293FC4E94A864B196DB741183_12</vt:lpwstr>
  </property>
  <property fmtid="{D5CDD505-2E9C-101B-9397-08002B2CF9AE}" pid="3" name="KSOProductBuildVer">
    <vt:lpwstr>1049-12.2.0.17153</vt:lpwstr>
  </property>
</Properties>
</file>