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46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09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7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67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5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3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18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14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23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6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7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1.bin"/><Relationship Id="rId21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18224" cy="114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Чем оснастили кишинёвские </a:t>
            </a:r>
            <a:r>
              <a:rPr lang="ru-RU" sz="7000" b="1" dirty="0" smtClean="0">
                <a:latin typeface="Corbel" panose="020B0503020204020204" pitchFamily="34" charset="0"/>
              </a:rPr>
              <a:t>пешеходные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переходы</a:t>
            </a:r>
            <a:r>
              <a:rPr lang="ru-RU" sz="7000" b="1" dirty="0">
                <a:latin typeface="Corbel" panose="020B0503020204020204" pitchFamily="34" charset="0"/>
              </a:rPr>
              <a:t>, чтобы повысить безопасность 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пешеходов</a:t>
            </a:r>
            <a:r>
              <a:rPr lang="ru-RU" sz="7000" b="1" dirty="0">
                <a:latin typeface="Corbel" panose="020B0503020204020204" pitchFamily="34" charset="0"/>
              </a:rPr>
              <a:t>? 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1. Шлагбаумом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2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r>
              <a:rPr lang="ru-RU" sz="7000" dirty="0" smtClean="0">
                <a:latin typeface="Corbel" panose="020B0503020204020204" pitchFamily="34" charset="0"/>
              </a:rPr>
              <a:t>Подсветкой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3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r>
              <a:rPr lang="ru-RU" sz="7000" dirty="0" smtClean="0">
                <a:latin typeface="Corbel" panose="020B0503020204020204" pitchFamily="34" charset="0"/>
              </a:rPr>
              <a:t>Сиреной.</a:t>
            </a:r>
            <a:endParaRPr lang="en-US" sz="7000" dirty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4</a:t>
            </a:r>
            <a:r>
              <a:rPr lang="ru-RU" sz="7000" dirty="0">
                <a:latin typeface="Corbel" panose="020B0503020204020204" pitchFamily="34" charset="0"/>
              </a:rPr>
              <a:t>. Лестницей.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2. Подсветкой</a:t>
            </a:r>
            <a:endParaRPr lang="en-US" sz="8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v_odesse_nachali_ustanavlivat_led_podsvetku_na_nereguliruemih_peshehodnih_perehodah_26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" y="2493136"/>
            <a:ext cx="9820276" cy="67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Изобретения человечества раннего </a:t>
            </a:r>
            <a:r>
              <a:rPr lang="ru-RU" sz="6600" b="1" dirty="0" smtClean="0">
                <a:latin typeface="Corbel" panose="020B0503020204020204" pitchFamily="34" charset="0"/>
              </a:rPr>
              <a:t>палеолита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начинаются </a:t>
            </a:r>
            <a:r>
              <a:rPr lang="ru-RU" sz="6600" b="1" dirty="0">
                <a:latin typeface="Corbel" panose="020B0503020204020204" pitchFamily="34" charset="0"/>
              </a:rPr>
              <a:t>с обработки камня. А что </a:t>
            </a:r>
            <a:r>
              <a:rPr lang="ru-RU" sz="6600" b="1" dirty="0" smtClean="0">
                <a:latin typeface="Corbel" panose="020B0503020204020204" pitchFamily="34" charset="0"/>
              </a:rPr>
              <a:t>освоили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потом</a:t>
            </a:r>
            <a:r>
              <a:rPr lang="ru-RU" sz="6600" b="1" dirty="0">
                <a:latin typeface="Corbel" panose="020B0503020204020204" pitchFamily="34" charset="0"/>
              </a:rPr>
              <a:t>?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1. Воду.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2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r>
              <a:rPr lang="ru-RU" sz="6600" dirty="0" smtClean="0">
                <a:latin typeface="Corbel" panose="020B0503020204020204" pitchFamily="34" charset="0"/>
              </a:rPr>
              <a:t>Ветер.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3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r>
              <a:rPr lang="ru-RU" sz="6600" dirty="0" smtClean="0">
                <a:latin typeface="Corbel" panose="020B0503020204020204" pitchFamily="34" charset="0"/>
              </a:rPr>
              <a:t>Огонь.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4</a:t>
            </a:r>
            <a:r>
              <a:rPr lang="ru-RU" sz="6600" dirty="0">
                <a:latin typeface="Corbel" panose="020B0503020204020204" pitchFamily="34" charset="0"/>
              </a:rPr>
              <a:t>. Территории.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3. Огонь.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D:\Docs\Desktop\unnam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8" y="2811584"/>
            <a:ext cx="9739312" cy="57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6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4600" i="1" dirty="0" smtClean="0">
                <a:latin typeface="Corbel" panose="020B0503020204020204" pitchFamily="34" charset="0"/>
              </a:rPr>
              <a:t>правильных</a:t>
            </a:r>
            <a:endParaRPr lang="en-US" sz="4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4600" i="1" dirty="0">
                <a:latin typeface="Corbel" panose="020B0503020204020204" pitchFamily="34" charset="0"/>
              </a:rPr>
              <a:t>ответа, или не быть их вовсе. Если вариантов </a:t>
            </a:r>
            <a:r>
              <a:rPr lang="ru-RU" sz="4600" i="1" dirty="0" smtClean="0">
                <a:latin typeface="Corbel" panose="020B0503020204020204" pitchFamily="34" charset="0"/>
              </a:rPr>
              <a:t>больше</a:t>
            </a:r>
            <a:endParaRPr lang="en-US" sz="4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i="1" dirty="0" smtClean="0">
                <a:latin typeface="Corbel" panose="020B0503020204020204" pitchFamily="34" charset="0"/>
              </a:rPr>
              <a:t>одного</a:t>
            </a:r>
            <a:r>
              <a:rPr lang="ru-RU" sz="4600" i="1" dirty="0">
                <a:latin typeface="Corbel" panose="020B0503020204020204" pitchFamily="34" charset="0"/>
              </a:rPr>
              <a:t>, выберите все </a:t>
            </a:r>
            <a:r>
              <a:rPr lang="ru-RU" sz="4600" i="1" dirty="0" smtClean="0">
                <a:latin typeface="Corbel" panose="020B0503020204020204" pitchFamily="34" charset="0"/>
              </a:rPr>
              <a:t>правильные.</a:t>
            </a:r>
            <a:endParaRPr lang="en-US" sz="4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Роботы </a:t>
            </a:r>
            <a:r>
              <a:rPr lang="ru-RU" sz="4600" dirty="0">
                <a:latin typeface="Corbel" panose="020B0503020204020204" pitchFamily="34" charset="0"/>
              </a:rPr>
              <a:t>могут облегчить жизнь человеку и избавить его от тяжёлой </a:t>
            </a:r>
            <a:endParaRPr lang="en-US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dirty="0" smtClean="0">
                <a:latin typeface="Corbel" panose="020B0503020204020204" pitchFamily="34" charset="0"/>
              </a:rPr>
              <a:t>работы</a:t>
            </a:r>
            <a:r>
              <a:rPr lang="ru-RU" sz="4600" dirty="0">
                <a:latin typeface="Corbel" panose="020B0503020204020204" pitchFamily="34" charset="0"/>
              </a:rPr>
              <a:t>. </a:t>
            </a:r>
            <a:endParaRPr lang="ru-RU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b="1" dirty="0" smtClean="0">
                <a:latin typeface="Corbel" panose="020B0503020204020204" pitchFamily="34" charset="0"/>
              </a:rPr>
              <a:t>Какие </a:t>
            </a:r>
            <a:r>
              <a:rPr lang="ru-RU" sz="4600" b="1" dirty="0">
                <a:latin typeface="Corbel" panose="020B0503020204020204" pitchFamily="34" charset="0"/>
              </a:rPr>
              <a:t>из этих профессий могут достаться роботам </a:t>
            </a:r>
            <a:r>
              <a:rPr lang="ru-RU" sz="4600" b="1" dirty="0" smtClean="0">
                <a:latin typeface="Corbel" panose="020B0503020204020204" pitchFamily="34" charset="0"/>
              </a:rPr>
              <a:t>в</a:t>
            </a:r>
            <a:endParaRPr lang="en-US" sz="4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b="1" dirty="0" smtClean="0">
                <a:latin typeface="Corbel" panose="020B0503020204020204" pitchFamily="34" charset="0"/>
              </a:rPr>
              <a:t>ближайшем </a:t>
            </a:r>
            <a:r>
              <a:rPr lang="ru-RU" sz="4600" b="1" dirty="0">
                <a:latin typeface="Corbel" panose="020B0503020204020204" pitchFamily="34" charset="0"/>
              </a:rPr>
              <a:t>будущем? </a:t>
            </a:r>
            <a:br>
              <a:rPr lang="ru-RU" sz="4600" b="1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1. Курьер</a:t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2. Грузчик</a:t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3. Пилот</a:t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4. Водитель</a:t>
            </a:r>
            <a:endParaRPr lang="ru-RU" sz="4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0" name="Picture 2" descr="D:\Docs\Desktop\kartinki-dlya-detej-roboty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/>
          <a:stretch/>
        </p:blipFill>
        <p:spPr bwMode="auto">
          <a:xfrm>
            <a:off x="2011838" y="1806122"/>
            <a:ext cx="6481455" cy="80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72932" y="2304335"/>
            <a:ext cx="18874943" cy="740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Родившийся в Тирасполе химик Николай </a:t>
            </a:r>
            <a:r>
              <a:rPr lang="ru-RU" sz="6000" dirty="0" smtClean="0">
                <a:latin typeface="Corbel" panose="020B0503020204020204" pitchFamily="34" charset="0"/>
              </a:rPr>
              <a:t>Зелинский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использовал </a:t>
            </a:r>
            <a:r>
              <a:rPr lang="ru-RU" sz="6000" dirty="0">
                <a:latin typeface="Corbel" panose="020B0503020204020204" pitchFamily="34" charset="0"/>
              </a:rPr>
              <a:t>свойства угля и создал аппарат, </a:t>
            </a:r>
            <a:r>
              <a:rPr lang="ru-RU" sz="6000" dirty="0" smtClean="0">
                <a:latin typeface="Corbel" panose="020B0503020204020204" pitchFamily="34" charset="0"/>
              </a:rPr>
              <a:t>который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помог </a:t>
            </a:r>
            <a:r>
              <a:rPr lang="ru-RU" sz="6000" dirty="0">
                <a:latin typeface="Corbel" panose="020B0503020204020204" pitchFamily="34" charset="0"/>
              </a:rPr>
              <a:t>уменьшить потери русской армии.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О каком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изобретении </a:t>
            </a:r>
            <a:r>
              <a:rPr lang="ru-RU" sz="6000" b="1" dirty="0">
                <a:latin typeface="Corbel" panose="020B0503020204020204" pitchFamily="34" charset="0"/>
              </a:rPr>
              <a:t>речь? </a:t>
            </a:r>
          </a:p>
          <a:p>
            <a:r>
              <a:rPr lang="ru-RU" sz="6000" dirty="0">
                <a:latin typeface="Corbel" panose="020B0503020204020204" pitchFamily="34" charset="0"/>
              </a:rPr>
              <a:t>1. Противогаз</a:t>
            </a:r>
          </a:p>
          <a:p>
            <a:r>
              <a:rPr lang="ru-RU" sz="6000" dirty="0">
                <a:latin typeface="Corbel" panose="020B0503020204020204" pitchFamily="34" charset="0"/>
              </a:rPr>
              <a:t>2. Катюша</a:t>
            </a:r>
          </a:p>
          <a:p>
            <a:r>
              <a:rPr lang="ru-RU" sz="6000" dirty="0">
                <a:latin typeface="Corbel" panose="020B0503020204020204" pitchFamily="34" charset="0"/>
              </a:rPr>
              <a:t>3. Танк Т-34</a:t>
            </a:r>
          </a:p>
          <a:p>
            <a:r>
              <a:rPr lang="ru-RU" sz="6000" dirty="0">
                <a:latin typeface="Corbel" panose="020B0503020204020204" pitchFamily="34" charset="0"/>
              </a:rPr>
              <a:t>4. Самолёт-невидимка</a:t>
            </a:r>
          </a:p>
          <a:p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1. Противогаз</a:t>
            </a:r>
          </a:p>
        </p:txBody>
      </p:sp>
      <p:pic>
        <p:nvPicPr>
          <p:cNvPr id="1026" name="Picture 2" descr="D:\Docs\Desktop\grazhdanskij-protivogaz-gp-5-s-xraneniy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72" y="1995514"/>
            <a:ext cx="8081936" cy="80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8874943" cy="744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После наводнения в Крымске школьник Михаил </a:t>
            </a:r>
            <a:r>
              <a:rPr lang="ru-RU" sz="5400" dirty="0" smtClean="0">
                <a:latin typeface="Corbel" panose="020B0503020204020204" pitchFamily="34" charset="0"/>
              </a:rPr>
              <a:t>Вульф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предложил </a:t>
            </a:r>
            <a:r>
              <a:rPr lang="ru-RU" sz="5400" dirty="0">
                <a:latin typeface="Corbel" panose="020B0503020204020204" pitchFamily="34" charset="0"/>
              </a:rPr>
              <a:t>новую систему безопасности: встраивать в </a:t>
            </a:r>
            <a:r>
              <a:rPr lang="ru-RU" sz="5400" dirty="0" smtClean="0">
                <a:latin typeface="Corbel" panose="020B0503020204020204" pitchFamily="34" charset="0"/>
              </a:rPr>
              <a:t>НИХ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небольшие </a:t>
            </a:r>
            <a:r>
              <a:rPr lang="ru-RU" sz="5400" dirty="0">
                <a:latin typeface="Corbel" panose="020B0503020204020204" pitchFamily="34" charset="0"/>
              </a:rPr>
              <a:t>радиоприёмники, которые в случае ЧС будут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передавать </a:t>
            </a:r>
            <a:r>
              <a:rPr lang="ru-RU" sz="5400" dirty="0">
                <a:latin typeface="Corbel" panose="020B0503020204020204" pitchFamily="34" charset="0"/>
              </a:rPr>
              <a:t>инструкции о том, как себя вести.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Что </a:t>
            </a:r>
            <a:r>
              <a:rPr lang="ru-RU" sz="5400" b="1" dirty="0">
                <a:latin typeface="Corbel" panose="020B0503020204020204" pitchFamily="34" charset="0"/>
              </a:rPr>
              <a:t>такое ОНИ?</a:t>
            </a:r>
          </a:p>
          <a:p>
            <a:r>
              <a:rPr lang="ru-RU" sz="5400" dirty="0">
                <a:latin typeface="Corbel" panose="020B0503020204020204" pitchFamily="34" charset="0"/>
              </a:rPr>
              <a:t>1. Домофоны.</a:t>
            </a:r>
          </a:p>
          <a:p>
            <a:r>
              <a:rPr lang="ru-RU" sz="5400" dirty="0">
                <a:latin typeface="Corbel" panose="020B0503020204020204" pitchFamily="34" charset="0"/>
              </a:rPr>
              <a:t>2. Ноутбуки.</a:t>
            </a:r>
          </a:p>
          <a:p>
            <a:r>
              <a:rPr lang="ru-RU" sz="5400" dirty="0">
                <a:latin typeface="Corbel" panose="020B0503020204020204" pitchFamily="34" charset="0"/>
              </a:rPr>
              <a:t>3. Тарелки.</a:t>
            </a:r>
          </a:p>
          <a:p>
            <a:r>
              <a:rPr lang="ru-RU" sz="5400" dirty="0">
                <a:latin typeface="Corbel" panose="020B0503020204020204" pitchFamily="34" charset="0"/>
              </a:rPr>
              <a:t>4. Окна</a:t>
            </a:r>
            <a:r>
              <a:rPr lang="ru-RU" sz="5400" dirty="0" smtClean="0">
                <a:latin typeface="Corbel" panose="020B0503020204020204" pitchFamily="34" charset="0"/>
              </a:rPr>
              <a:t>.</a:t>
            </a:r>
            <a:endParaRPr lang="ru-RU" sz="54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1. Домофоны.</a:t>
            </a:r>
          </a:p>
        </p:txBody>
      </p:sp>
      <p:pic>
        <p:nvPicPr>
          <p:cNvPr id="2050" name="Picture 2" descr="D:\Docs\Desktop\dp-10_v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5" y="1913913"/>
            <a:ext cx="5918947" cy="82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400" b="1" dirty="0">
                <a:latin typeface="Corbel" panose="020B0503020204020204" pitchFamily="34" charset="0"/>
              </a:rPr>
              <a:t>Какой вид транспорта </a:t>
            </a:r>
            <a:r>
              <a:rPr lang="ru-RU" sz="7400" b="1" dirty="0" smtClean="0">
                <a:latin typeface="Corbel" panose="020B0503020204020204" pitchFamily="34" charset="0"/>
              </a:rPr>
              <a:t>самый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экологически </a:t>
            </a:r>
            <a:r>
              <a:rPr lang="ru-RU" sz="7400" b="1" dirty="0">
                <a:latin typeface="Corbel" panose="020B0503020204020204" pitchFamily="34" charset="0"/>
              </a:rPr>
              <a:t>чистый? </a:t>
            </a:r>
            <a:r>
              <a:rPr lang="ru-RU" sz="7400" dirty="0">
                <a:latin typeface="Corbel" panose="020B0503020204020204" pitchFamily="34" charset="0"/>
              </a:rPr>
              <a:t>  </a:t>
            </a:r>
            <a:endParaRPr lang="en-US" sz="7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dirty="0" smtClean="0">
                <a:latin typeface="Corbel" panose="020B0503020204020204" pitchFamily="34" charset="0"/>
              </a:rPr>
              <a:t>1. Велосипед</a:t>
            </a:r>
            <a:endParaRPr lang="en-US" sz="7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dirty="0" smtClean="0">
                <a:latin typeface="Corbel" panose="020B0503020204020204" pitchFamily="34" charset="0"/>
              </a:rPr>
              <a:t>2</a:t>
            </a:r>
            <a:r>
              <a:rPr lang="ru-RU" sz="7400" dirty="0">
                <a:latin typeface="Corbel" panose="020B0503020204020204" pitchFamily="34" charset="0"/>
              </a:rPr>
              <a:t>. </a:t>
            </a:r>
            <a:r>
              <a:rPr lang="ru-RU" sz="7400" dirty="0" smtClean="0">
                <a:latin typeface="Corbel" panose="020B0503020204020204" pitchFamily="34" charset="0"/>
              </a:rPr>
              <a:t>Автобус</a:t>
            </a:r>
            <a:endParaRPr lang="en-US" sz="7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dirty="0" smtClean="0">
                <a:latin typeface="Corbel" panose="020B0503020204020204" pitchFamily="34" charset="0"/>
              </a:rPr>
              <a:t>3</a:t>
            </a:r>
            <a:r>
              <a:rPr lang="ru-RU" sz="7400" dirty="0">
                <a:latin typeface="Corbel" panose="020B0503020204020204" pitchFamily="34" charset="0"/>
              </a:rPr>
              <a:t>. Такси </a:t>
            </a:r>
            <a:endParaRPr lang="en-US" sz="7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dirty="0" smtClean="0">
                <a:latin typeface="Corbel" panose="020B0503020204020204" pitchFamily="34" charset="0"/>
              </a:rPr>
              <a:t>4</a:t>
            </a:r>
            <a:r>
              <a:rPr lang="ru-RU" sz="7400" dirty="0">
                <a:latin typeface="Corbel" panose="020B0503020204020204" pitchFamily="34" charset="0"/>
              </a:rPr>
              <a:t>. Самолёт</a:t>
            </a:r>
            <a:endParaRPr lang="ru-RU" sz="7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1. Велосипед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image__12_-6ae055ddddfa744166b895bd051d1fff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38" y="1981953"/>
            <a:ext cx="7888772" cy="78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Чем власти некоторых стран </a:t>
            </a:r>
            <a:r>
              <a:rPr lang="ru-RU" sz="7000" b="1" dirty="0" smtClean="0">
                <a:latin typeface="Corbel" panose="020B0503020204020204" pitchFamily="34" charset="0"/>
              </a:rPr>
              <a:t>предлагают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пользоваться</a:t>
            </a:r>
            <a:r>
              <a:rPr lang="ru-RU" sz="7000" b="1" dirty="0">
                <a:latin typeface="Corbel" panose="020B0503020204020204" pitchFamily="34" charset="0"/>
              </a:rPr>
              <a:t>, чтобы снизить </a:t>
            </a:r>
            <a:r>
              <a:rPr lang="ru-RU" sz="7000" b="1" dirty="0" smtClean="0">
                <a:latin typeface="Corbel" panose="020B0503020204020204" pitchFamily="34" charset="0"/>
              </a:rPr>
              <a:t>плотность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трафика </a:t>
            </a:r>
            <a:r>
              <a:rPr lang="ru-RU" sz="7000" b="1" dirty="0">
                <a:latin typeface="Corbel" panose="020B0503020204020204" pitchFamily="34" charset="0"/>
              </a:rPr>
              <a:t>в городе? </a:t>
            </a:r>
            <a:endParaRPr lang="en-US" sz="7000" b="1" dirty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1. Некачественным бензином.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2</a:t>
            </a:r>
            <a:r>
              <a:rPr lang="ru-RU" sz="7000" dirty="0">
                <a:latin typeface="Corbel" panose="020B0503020204020204" pitchFamily="34" charset="0"/>
              </a:rPr>
              <a:t>. Правилами дорожного </a:t>
            </a:r>
            <a:r>
              <a:rPr lang="ru-RU" sz="7000" dirty="0" smtClean="0">
                <a:latin typeface="Corbel" panose="020B0503020204020204" pitchFamily="34" charset="0"/>
              </a:rPr>
              <a:t>движения.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3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r>
              <a:rPr lang="ru-RU" sz="7000" dirty="0" smtClean="0">
                <a:latin typeface="Corbel" panose="020B0503020204020204" pitchFamily="34" charset="0"/>
              </a:rPr>
              <a:t>Такси.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4</a:t>
            </a:r>
            <a:r>
              <a:rPr lang="ru-RU" sz="7000" dirty="0">
                <a:latin typeface="Corbel" panose="020B0503020204020204" pitchFamily="34" charset="0"/>
              </a:rPr>
              <a:t>. Общественным транспортом</a:t>
            </a:r>
            <a:r>
              <a:rPr lang="ru-RU" sz="7000" b="1" dirty="0">
                <a:latin typeface="Corbel" panose="020B0503020204020204" pitchFamily="34" charset="0"/>
              </a:rPr>
              <a:t>. 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. Общественным транспортом. </a:t>
            </a:r>
            <a:endParaRPr lang="ru-RU" sz="6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Docs\Desktop\2903875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5" y="3220572"/>
            <a:ext cx="9663275" cy="5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290</Words>
  <Application>Microsoft Office PowerPoint</Application>
  <PresentationFormat>Произвольный</PresentationFormat>
  <Paragraphs>88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387</cp:revision>
  <dcterms:modified xsi:type="dcterms:W3CDTF">2021-01-05T11:44:47Z</dcterms:modified>
</cp:coreProperties>
</file>