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75" r:id="rId5"/>
    <p:sldId id="376" r:id="rId6"/>
    <p:sldId id="377" r:id="rId7"/>
    <p:sldId id="357" r:id="rId8"/>
    <p:sldId id="360" r:id="rId9"/>
    <p:sldId id="378" r:id="rId10"/>
    <p:sldId id="379" r:id="rId11"/>
    <p:sldId id="381" r:id="rId12"/>
    <p:sldId id="380" r:id="rId13"/>
    <p:sldId id="382" r:id="rId14"/>
    <p:sldId id="383" r:id="rId15"/>
    <p:sldId id="384" r:id="rId16"/>
    <p:sldId id="385" r:id="rId17"/>
    <p:sldId id="257" r:id="rId18"/>
    <p:sldId id="38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2894" autoAdjust="0"/>
  </p:normalViewPr>
  <p:slideViewPr>
    <p:cSldViewPr showGuides="1">
      <p:cViewPr varScale="1">
        <p:scale>
          <a:sx n="107" d="100"/>
          <a:sy n="107" d="100"/>
        </p:scale>
        <p:origin x="154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7" Type="http://schemas.openxmlformats.org/officeDocument/2006/relationships/image" Target="../media/image96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7" Type="http://schemas.openxmlformats.org/officeDocument/2006/relationships/image" Target="../media/image100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3.wmf"/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10.wmf"/><Relationship Id="rId8" Type="http://schemas.openxmlformats.org/officeDocument/2006/relationships/image" Target="../media/image109.wmf"/><Relationship Id="rId7" Type="http://schemas.openxmlformats.org/officeDocument/2006/relationships/image" Target="../media/image108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2" Type="http://schemas.openxmlformats.org/officeDocument/2006/relationships/image" Target="../media/image113.wmf"/><Relationship Id="rId11" Type="http://schemas.openxmlformats.org/officeDocument/2006/relationships/image" Target="../media/image112.wmf"/><Relationship Id="rId10" Type="http://schemas.openxmlformats.org/officeDocument/2006/relationships/image" Target="../media/image111.wmf"/><Relationship Id="rId1" Type="http://schemas.openxmlformats.org/officeDocument/2006/relationships/image" Target="../media/image102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image" Target="../media/image26.wmf"/><Relationship Id="rId7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1" Type="http://schemas.openxmlformats.org/officeDocument/2006/relationships/image" Target="../media/image29.wmf"/><Relationship Id="rId10" Type="http://schemas.openxmlformats.org/officeDocument/2006/relationships/image" Target="../media/image28.wmf"/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38.wmf"/><Relationship Id="rId8" Type="http://schemas.openxmlformats.org/officeDocument/2006/relationships/image" Target="../media/image37.wmf"/><Relationship Id="rId7" Type="http://schemas.openxmlformats.org/officeDocument/2006/relationships/image" Target="../media/image36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1" Type="http://schemas.openxmlformats.org/officeDocument/2006/relationships/image" Target="../media/image40.wmf"/><Relationship Id="rId10" Type="http://schemas.openxmlformats.org/officeDocument/2006/relationships/image" Target="../media/image39.wmf"/><Relationship Id="rId1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51.wmf"/><Relationship Id="rId8" Type="http://schemas.openxmlformats.org/officeDocument/2006/relationships/image" Target="../media/image50.wmf"/><Relationship Id="rId7" Type="http://schemas.openxmlformats.org/officeDocument/2006/relationships/image" Target="../media/image49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2" Type="http://schemas.openxmlformats.org/officeDocument/2006/relationships/image" Target="../media/image54.wmf"/><Relationship Id="rId11" Type="http://schemas.openxmlformats.org/officeDocument/2006/relationships/image" Target="../media/image53.wmf"/><Relationship Id="rId10" Type="http://schemas.openxmlformats.org/officeDocument/2006/relationships/image" Target="../media/image52.wmf"/><Relationship Id="rId1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63.wmf"/><Relationship Id="rId8" Type="http://schemas.openxmlformats.org/officeDocument/2006/relationships/image" Target="../media/image62.wmf"/><Relationship Id="rId7" Type="http://schemas.openxmlformats.org/officeDocument/2006/relationships/image" Target="../media/image61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2" Type="http://schemas.openxmlformats.org/officeDocument/2006/relationships/image" Target="../media/image66.wmf"/><Relationship Id="rId11" Type="http://schemas.openxmlformats.org/officeDocument/2006/relationships/image" Target="../media/image65.wmf"/><Relationship Id="rId10" Type="http://schemas.openxmlformats.org/officeDocument/2006/relationships/image" Target="../media/image64.wmf"/><Relationship Id="rId1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76.wmf"/><Relationship Id="rId8" Type="http://schemas.openxmlformats.org/officeDocument/2006/relationships/image" Target="../media/image75.wmf"/><Relationship Id="rId7" Type="http://schemas.openxmlformats.org/officeDocument/2006/relationships/image" Target="../media/image74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1" Type="http://schemas.openxmlformats.org/officeDocument/2006/relationships/image" Target="../media/image78.wmf"/><Relationship Id="rId10" Type="http://schemas.openxmlformats.org/officeDocument/2006/relationships/image" Target="../media/image77.wmf"/><Relationship Id="rId1" Type="http://schemas.openxmlformats.org/officeDocument/2006/relationships/image" Target="../media/image68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87.wmf"/><Relationship Id="rId8" Type="http://schemas.openxmlformats.org/officeDocument/2006/relationships/image" Target="../media/image86.wmf"/><Relationship Id="rId7" Type="http://schemas.openxmlformats.org/officeDocument/2006/relationships/image" Target="../media/image85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1" Type="http://schemas.openxmlformats.org/officeDocument/2006/relationships/image" Target="../media/image89.wmf"/><Relationship Id="rId10" Type="http://schemas.openxmlformats.org/officeDocument/2006/relationships/image" Target="../media/image88.wmf"/><Relationship Id="rId1" Type="http://schemas.openxmlformats.org/officeDocument/2006/relationships/image" Target="../media/image7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  <a:p>
            <a:r>
              <a:rPr lang="ru-RU" dirty="0" smtClean="0"/>
              <a:t>Далее при нажатии на прямоугольник «Вывод» – появляется ответ на вопрос задания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  <a:p>
            <a:r>
              <a:rPr lang="ru-RU" dirty="0" smtClean="0"/>
              <a:t>Далее при нажатии на прямоугольник «Вывод» – появляется ответ на вопрос задания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  <a:p>
            <a:r>
              <a:rPr lang="ru-RU" dirty="0" smtClean="0"/>
              <a:t>Далее при нажатии на прямоугольник «Вывод» – появляется ответ на вопрос задания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74668" y="2117475"/>
            <a:ext cx="7065683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</a:t>
            </a:r>
            <a:r>
              <a:rPr lang="ru-RU" sz="54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равнение </a:t>
            </a:r>
            <a:endParaRPr lang="ru-RU" sz="5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одной переменной</a:t>
            </a:r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7" name="Овал 16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/>
          <p:nvPr userDrawn="1"/>
        </p:nvCxnSpPr>
        <p:spPr>
          <a:xfrm>
            <a:off x="395536" y="4437112"/>
            <a:ext cx="8227629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 userDrawn="1"/>
        </p:nvSpPr>
        <p:spPr>
          <a:xfrm>
            <a:off x="1691680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182144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647293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116367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1691680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182144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47293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6116367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Прямая соединительная линия 12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 flipV="1">
            <a:off x="4572000" y="1757984"/>
            <a:ext cx="1" cy="4896544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8348" y="1533151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204863"/>
            <a:ext cx="4089964" cy="43938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204864"/>
            <a:ext cx="4089964" cy="43938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8348" y="1533151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и его корни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23450" y="2420888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23450" y="3933056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Группа 14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6" name="Овал 15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7478" y="229781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711" y="3137686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667449" y="3140968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658500" y="229792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75762" y="4326729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58500" y="4330011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4711" y="5513950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667449" y="5517232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12979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877" y="4132738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6480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ли уравнения</a:t>
            </a:r>
            <a:r>
              <a:rPr lang="ru-RU" sz="28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равносильными …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61599" y="1628800"/>
            <a:ext cx="4089964" cy="496993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58500" y="1628801"/>
            <a:ext cx="4089964" cy="496993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тождество: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332656"/>
            <a:ext cx="8352928" cy="216024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3297" y="1389134"/>
            <a:ext cx="8352928" cy="67171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472963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132856"/>
            <a:ext cx="4089964" cy="446588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132857"/>
            <a:ext cx="4089964" cy="446588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7" Type="http://schemas.openxmlformats.org/officeDocument/2006/relationships/theme" Target="../theme/theme1.xml"/><Relationship Id="rId36" Type="http://schemas.openxmlformats.org/officeDocument/2006/relationships/image" Target="../media/image7.jpeg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36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6.bin"/><Relationship Id="rId8" Type="http://schemas.openxmlformats.org/officeDocument/2006/relationships/image" Target="../media/image71.wmf"/><Relationship Id="rId7" Type="http://schemas.openxmlformats.org/officeDocument/2006/relationships/oleObject" Target="../embeddings/oleObject65.bin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9.wmf"/><Relationship Id="rId3" Type="http://schemas.openxmlformats.org/officeDocument/2006/relationships/oleObject" Target="../embeddings/oleObject63.bin"/><Relationship Id="rId25" Type="http://schemas.openxmlformats.org/officeDocument/2006/relationships/notesSlide" Target="../notesSlides/notesSlide9.xml"/><Relationship Id="rId24" Type="http://schemas.openxmlformats.org/officeDocument/2006/relationships/vmlDrawing" Target="../drawings/vmlDrawing8.vml"/><Relationship Id="rId23" Type="http://schemas.openxmlformats.org/officeDocument/2006/relationships/slideLayout" Target="../slideLayouts/slideLayout13.xml"/><Relationship Id="rId22" Type="http://schemas.openxmlformats.org/officeDocument/2006/relationships/image" Target="../media/image78.wmf"/><Relationship Id="rId21" Type="http://schemas.openxmlformats.org/officeDocument/2006/relationships/oleObject" Target="../embeddings/oleObject72.bin"/><Relationship Id="rId20" Type="http://schemas.openxmlformats.org/officeDocument/2006/relationships/image" Target="../media/image77.wmf"/><Relationship Id="rId2" Type="http://schemas.openxmlformats.org/officeDocument/2006/relationships/image" Target="../media/image68.wmf"/><Relationship Id="rId19" Type="http://schemas.openxmlformats.org/officeDocument/2006/relationships/oleObject" Target="../embeddings/oleObject71.bin"/><Relationship Id="rId18" Type="http://schemas.openxmlformats.org/officeDocument/2006/relationships/image" Target="../media/image76.wmf"/><Relationship Id="rId17" Type="http://schemas.openxmlformats.org/officeDocument/2006/relationships/oleObject" Target="../embeddings/oleObject70.bin"/><Relationship Id="rId16" Type="http://schemas.openxmlformats.org/officeDocument/2006/relationships/image" Target="../media/image75.wmf"/><Relationship Id="rId15" Type="http://schemas.openxmlformats.org/officeDocument/2006/relationships/oleObject" Target="../embeddings/oleObject69.bin"/><Relationship Id="rId14" Type="http://schemas.openxmlformats.org/officeDocument/2006/relationships/image" Target="../media/image74.wmf"/><Relationship Id="rId13" Type="http://schemas.openxmlformats.org/officeDocument/2006/relationships/oleObject" Target="../embeddings/oleObject68.bin"/><Relationship Id="rId12" Type="http://schemas.openxmlformats.org/officeDocument/2006/relationships/image" Target="../media/image73.wmf"/><Relationship Id="rId11" Type="http://schemas.openxmlformats.org/officeDocument/2006/relationships/oleObject" Target="../embeddings/oleObject67.bin"/><Relationship Id="rId10" Type="http://schemas.openxmlformats.org/officeDocument/2006/relationships/image" Target="../media/image72.wmf"/><Relationship Id="rId1" Type="http://schemas.openxmlformats.org/officeDocument/2006/relationships/oleObject" Target="../embeddings/oleObject62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7.bin"/><Relationship Id="rId8" Type="http://schemas.openxmlformats.org/officeDocument/2006/relationships/image" Target="../media/image82.wmf"/><Relationship Id="rId7" Type="http://schemas.openxmlformats.org/officeDocument/2006/relationships/oleObject" Target="../embeddings/oleObject76.bin"/><Relationship Id="rId6" Type="http://schemas.openxmlformats.org/officeDocument/2006/relationships/image" Target="../media/image81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80.wmf"/><Relationship Id="rId3" Type="http://schemas.openxmlformats.org/officeDocument/2006/relationships/oleObject" Target="../embeddings/oleObject74.bin"/><Relationship Id="rId25" Type="http://schemas.openxmlformats.org/officeDocument/2006/relationships/notesSlide" Target="../notesSlides/notesSlide10.xml"/><Relationship Id="rId24" Type="http://schemas.openxmlformats.org/officeDocument/2006/relationships/vmlDrawing" Target="../drawings/vmlDrawing9.vml"/><Relationship Id="rId23" Type="http://schemas.openxmlformats.org/officeDocument/2006/relationships/slideLayout" Target="../slideLayouts/slideLayout13.xml"/><Relationship Id="rId22" Type="http://schemas.openxmlformats.org/officeDocument/2006/relationships/image" Target="../media/image89.wmf"/><Relationship Id="rId21" Type="http://schemas.openxmlformats.org/officeDocument/2006/relationships/oleObject" Target="../embeddings/oleObject83.bin"/><Relationship Id="rId20" Type="http://schemas.openxmlformats.org/officeDocument/2006/relationships/image" Target="../media/image88.wmf"/><Relationship Id="rId2" Type="http://schemas.openxmlformats.org/officeDocument/2006/relationships/image" Target="../media/image79.wmf"/><Relationship Id="rId19" Type="http://schemas.openxmlformats.org/officeDocument/2006/relationships/oleObject" Target="../embeddings/oleObject82.bin"/><Relationship Id="rId18" Type="http://schemas.openxmlformats.org/officeDocument/2006/relationships/image" Target="../media/image87.wmf"/><Relationship Id="rId17" Type="http://schemas.openxmlformats.org/officeDocument/2006/relationships/oleObject" Target="../embeddings/oleObject81.bin"/><Relationship Id="rId16" Type="http://schemas.openxmlformats.org/officeDocument/2006/relationships/image" Target="../media/image86.wmf"/><Relationship Id="rId15" Type="http://schemas.openxmlformats.org/officeDocument/2006/relationships/oleObject" Target="../embeddings/oleObject80.bin"/><Relationship Id="rId14" Type="http://schemas.openxmlformats.org/officeDocument/2006/relationships/image" Target="../media/image85.wmf"/><Relationship Id="rId13" Type="http://schemas.openxmlformats.org/officeDocument/2006/relationships/oleObject" Target="../embeddings/oleObject79.bin"/><Relationship Id="rId12" Type="http://schemas.openxmlformats.org/officeDocument/2006/relationships/image" Target="../media/image84.wmf"/><Relationship Id="rId11" Type="http://schemas.openxmlformats.org/officeDocument/2006/relationships/oleObject" Target="../embeddings/oleObject78.bin"/><Relationship Id="rId10" Type="http://schemas.openxmlformats.org/officeDocument/2006/relationships/image" Target="../media/image83.wmf"/><Relationship Id="rId1" Type="http://schemas.openxmlformats.org/officeDocument/2006/relationships/oleObject" Target="../embeddings/oleObject7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8.bin"/><Relationship Id="rId8" Type="http://schemas.openxmlformats.org/officeDocument/2006/relationships/image" Target="../media/image93.wmf"/><Relationship Id="rId7" Type="http://schemas.openxmlformats.org/officeDocument/2006/relationships/oleObject" Target="../embeddings/oleObject87.bin"/><Relationship Id="rId6" Type="http://schemas.openxmlformats.org/officeDocument/2006/relationships/image" Target="../media/image92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91.wmf"/><Relationship Id="rId3" Type="http://schemas.openxmlformats.org/officeDocument/2006/relationships/oleObject" Target="../embeddings/oleObject85.bin"/><Relationship Id="rId2" Type="http://schemas.openxmlformats.org/officeDocument/2006/relationships/image" Target="../media/image90.wmf"/><Relationship Id="rId19" Type="http://schemas.openxmlformats.org/officeDocument/2006/relationships/notesSlide" Target="../notesSlides/notesSlide11.xml"/><Relationship Id="rId18" Type="http://schemas.openxmlformats.org/officeDocument/2006/relationships/vmlDrawing" Target="../drawings/vmlDrawing10.vml"/><Relationship Id="rId17" Type="http://schemas.openxmlformats.org/officeDocument/2006/relationships/slideLayout" Target="../slideLayouts/slideLayout14.xml"/><Relationship Id="rId16" Type="http://schemas.openxmlformats.org/officeDocument/2006/relationships/image" Target="../media/image97.wmf"/><Relationship Id="rId15" Type="http://schemas.openxmlformats.org/officeDocument/2006/relationships/oleObject" Target="../embeddings/oleObject91.bin"/><Relationship Id="rId14" Type="http://schemas.openxmlformats.org/officeDocument/2006/relationships/image" Target="../media/image96.wmf"/><Relationship Id="rId13" Type="http://schemas.openxmlformats.org/officeDocument/2006/relationships/oleObject" Target="../embeddings/oleObject90.bin"/><Relationship Id="rId12" Type="http://schemas.openxmlformats.org/officeDocument/2006/relationships/image" Target="../media/image95.wmf"/><Relationship Id="rId11" Type="http://schemas.openxmlformats.org/officeDocument/2006/relationships/oleObject" Target="../embeddings/oleObject89.bin"/><Relationship Id="rId10" Type="http://schemas.openxmlformats.org/officeDocument/2006/relationships/image" Target="../media/image94.wmf"/><Relationship Id="rId1" Type="http://schemas.openxmlformats.org/officeDocument/2006/relationships/oleObject" Target="../embeddings/oleObject84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6.bin"/><Relationship Id="rId8" Type="http://schemas.openxmlformats.org/officeDocument/2006/relationships/image" Target="../media/image93.wmf"/><Relationship Id="rId7" Type="http://schemas.openxmlformats.org/officeDocument/2006/relationships/oleObject" Target="../embeddings/oleObject95.bin"/><Relationship Id="rId6" Type="http://schemas.openxmlformats.org/officeDocument/2006/relationships/image" Target="../media/image92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91.wmf"/><Relationship Id="rId3" Type="http://schemas.openxmlformats.org/officeDocument/2006/relationships/oleObject" Target="../embeddings/oleObject93.bin"/><Relationship Id="rId2" Type="http://schemas.openxmlformats.org/officeDocument/2006/relationships/image" Target="../media/image90.wmf"/><Relationship Id="rId19" Type="http://schemas.openxmlformats.org/officeDocument/2006/relationships/notesSlide" Target="../notesSlides/notesSlide12.xml"/><Relationship Id="rId18" Type="http://schemas.openxmlformats.org/officeDocument/2006/relationships/vmlDrawing" Target="../drawings/vmlDrawing11.vml"/><Relationship Id="rId17" Type="http://schemas.openxmlformats.org/officeDocument/2006/relationships/slideLayout" Target="../slideLayouts/slideLayout14.xml"/><Relationship Id="rId16" Type="http://schemas.openxmlformats.org/officeDocument/2006/relationships/image" Target="../media/image101.wmf"/><Relationship Id="rId15" Type="http://schemas.openxmlformats.org/officeDocument/2006/relationships/oleObject" Target="../embeddings/oleObject99.bin"/><Relationship Id="rId14" Type="http://schemas.openxmlformats.org/officeDocument/2006/relationships/image" Target="../media/image100.wmf"/><Relationship Id="rId13" Type="http://schemas.openxmlformats.org/officeDocument/2006/relationships/oleObject" Target="../embeddings/oleObject98.bin"/><Relationship Id="rId12" Type="http://schemas.openxmlformats.org/officeDocument/2006/relationships/image" Target="../media/image99.wmf"/><Relationship Id="rId11" Type="http://schemas.openxmlformats.org/officeDocument/2006/relationships/oleObject" Target="../embeddings/oleObject97.bin"/><Relationship Id="rId10" Type="http://schemas.openxmlformats.org/officeDocument/2006/relationships/image" Target="../media/image98.wmf"/><Relationship Id="rId1" Type="http://schemas.openxmlformats.org/officeDocument/2006/relationships/oleObject" Target="../embeddings/oleObject92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4.bin"/><Relationship Id="rId8" Type="http://schemas.openxmlformats.org/officeDocument/2006/relationships/image" Target="../media/image105.wmf"/><Relationship Id="rId7" Type="http://schemas.openxmlformats.org/officeDocument/2006/relationships/oleObject" Target="../embeddings/oleObject103.bin"/><Relationship Id="rId6" Type="http://schemas.openxmlformats.org/officeDocument/2006/relationships/image" Target="../media/image104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103.wmf"/><Relationship Id="rId3" Type="http://schemas.openxmlformats.org/officeDocument/2006/relationships/oleObject" Target="../embeddings/oleObject101.bin"/><Relationship Id="rId28" Type="http://schemas.openxmlformats.org/officeDocument/2006/relationships/notesSlide" Target="../notesSlides/notesSlide13.xml"/><Relationship Id="rId27" Type="http://schemas.openxmlformats.org/officeDocument/2006/relationships/vmlDrawing" Target="../drawings/vmlDrawing12.vml"/><Relationship Id="rId26" Type="http://schemas.openxmlformats.org/officeDocument/2006/relationships/slideLayout" Target="../slideLayouts/slideLayout13.xml"/><Relationship Id="rId25" Type="http://schemas.openxmlformats.org/officeDocument/2006/relationships/slide" Target="slide5.xml"/><Relationship Id="rId24" Type="http://schemas.openxmlformats.org/officeDocument/2006/relationships/image" Target="../media/image113.wmf"/><Relationship Id="rId23" Type="http://schemas.openxmlformats.org/officeDocument/2006/relationships/oleObject" Target="../embeddings/oleObject111.bin"/><Relationship Id="rId22" Type="http://schemas.openxmlformats.org/officeDocument/2006/relationships/image" Target="../media/image112.wmf"/><Relationship Id="rId21" Type="http://schemas.openxmlformats.org/officeDocument/2006/relationships/oleObject" Target="../embeddings/oleObject110.bin"/><Relationship Id="rId20" Type="http://schemas.openxmlformats.org/officeDocument/2006/relationships/image" Target="../media/image111.wmf"/><Relationship Id="rId2" Type="http://schemas.openxmlformats.org/officeDocument/2006/relationships/image" Target="../media/image102.wmf"/><Relationship Id="rId19" Type="http://schemas.openxmlformats.org/officeDocument/2006/relationships/oleObject" Target="../embeddings/oleObject109.bin"/><Relationship Id="rId18" Type="http://schemas.openxmlformats.org/officeDocument/2006/relationships/image" Target="../media/image110.wmf"/><Relationship Id="rId17" Type="http://schemas.openxmlformats.org/officeDocument/2006/relationships/oleObject" Target="../embeddings/oleObject108.bin"/><Relationship Id="rId16" Type="http://schemas.openxmlformats.org/officeDocument/2006/relationships/image" Target="../media/image109.wmf"/><Relationship Id="rId15" Type="http://schemas.openxmlformats.org/officeDocument/2006/relationships/oleObject" Target="../embeddings/oleObject107.bin"/><Relationship Id="rId14" Type="http://schemas.openxmlformats.org/officeDocument/2006/relationships/image" Target="../media/image108.wmf"/><Relationship Id="rId13" Type="http://schemas.openxmlformats.org/officeDocument/2006/relationships/oleObject" Target="../embeddings/oleObject106.bin"/><Relationship Id="rId12" Type="http://schemas.openxmlformats.org/officeDocument/2006/relationships/image" Target="../media/image107.wmf"/><Relationship Id="rId11" Type="http://schemas.openxmlformats.org/officeDocument/2006/relationships/oleObject" Target="../embeddings/oleObject105.bin"/><Relationship Id="rId10" Type="http://schemas.openxmlformats.org/officeDocument/2006/relationships/image" Target="../media/image106.wmf"/><Relationship Id="rId1" Type="http://schemas.openxmlformats.org/officeDocument/2006/relationships/oleObject" Target="../embeddings/oleObject10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kartinkin.net/uploads/posts/2022-03/1646860869_18-kartinkin-net-p-uchitelnitsa-kartinki-18.jpg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5" Type="http://schemas.openxmlformats.org/officeDocument/2006/relationships/notesSlide" Target="../notesSlides/notesSlide2.xml"/><Relationship Id="rId24" Type="http://schemas.openxmlformats.org/officeDocument/2006/relationships/vmlDrawing" Target="../drawings/vmlDrawing1.vml"/><Relationship Id="rId23" Type="http://schemas.openxmlformats.org/officeDocument/2006/relationships/slideLayout" Target="../slideLayouts/slideLayout4.xml"/><Relationship Id="rId22" Type="http://schemas.openxmlformats.org/officeDocument/2006/relationships/oleObject" Target="../embeddings/oleObject12.bin"/><Relationship Id="rId21" Type="http://schemas.openxmlformats.org/officeDocument/2006/relationships/image" Target="../media/image18.wmf"/><Relationship Id="rId20" Type="http://schemas.openxmlformats.org/officeDocument/2006/relationships/oleObject" Target="../embeddings/oleObject11.bin"/><Relationship Id="rId2" Type="http://schemas.openxmlformats.org/officeDocument/2006/relationships/image" Target="../media/image9.wmf"/><Relationship Id="rId19" Type="http://schemas.openxmlformats.org/officeDocument/2006/relationships/image" Target="../media/image17.wmf"/><Relationship Id="rId18" Type="http://schemas.openxmlformats.org/officeDocument/2006/relationships/oleObject" Target="../embeddings/oleObject10.bin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4.bin"/><Relationship Id="rId25" Type="http://schemas.openxmlformats.org/officeDocument/2006/relationships/notesSlide" Target="../notesSlides/notesSlide3.xml"/><Relationship Id="rId24" Type="http://schemas.openxmlformats.org/officeDocument/2006/relationships/vmlDrawing" Target="../drawings/vmlDrawing2.vml"/><Relationship Id="rId23" Type="http://schemas.openxmlformats.org/officeDocument/2006/relationships/slideLayout" Target="../slideLayouts/slideLayout4.xml"/><Relationship Id="rId22" Type="http://schemas.openxmlformats.org/officeDocument/2006/relationships/image" Target="../media/image29.wmf"/><Relationship Id="rId21" Type="http://schemas.openxmlformats.org/officeDocument/2006/relationships/oleObject" Target="../embeddings/oleObject23.bin"/><Relationship Id="rId20" Type="http://schemas.openxmlformats.org/officeDocument/2006/relationships/image" Target="../media/image28.wmf"/><Relationship Id="rId2" Type="http://schemas.openxmlformats.org/officeDocument/2006/relationships/image" Target="../media/image19.wmf"/><Relationship Id="rId19" Type="http://schemas.openxmlformats.org/officeDocument/2006/relationships/oleObject" Target="../embeddings/oleObject22.bin"/><Relationship Id="rId18" Type="http://schemas.openxmlformats.org/officeDocument/2006/relationships/image" Target="../media/image27.wmf"/><Relationship Id="rId17" Type="http://schemas.openxmlformats.org/officeDocument/2006/relationships/oleObject" Target="../embeddings/oleObject21.bin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20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8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27.bin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25.bin"/><Relationship Id="rId25" Type="http://schemas.openxmlformats.org/officeDocument/2006/relationships/notesSlide" Target="../notesSlides/notesSlide4.xml"/><Relationship Id="rId24" Type="http://schemas.openxmlformats.org/officeDocument/2006/relationships/vmlDrawing" Target="../drawings/vmlDrawing3.vml"/><Relationship Id="rId23" Type="http://schemas.openxmlformats.org/officeDocument/2006/relationships/slideLayout" Target="../slideLayouts/slideLayout4.xml"/><Relationship Id="rId22" Type="http://schemas.openxmlformats.org/officeDocument/2006/relationships/image" Target="../media/image40.wmf"/><Relationship Id="rId21" Type="http://schemas.openxmlformats.org/officeDocument/2006/relationships/oleObject" Target="../embeddings/oleObject34.bin"/><Relationship Id="rId20" Type="http://schemas.openxmlformats.org/officeDocument/2006/relationships/image" Target="../media/image39.wmf"/><Relationship Id="rId2" Type="http://schemas.openxmlformats.org/officeDocument/2006/relationships/image" Target="../media/image30.wmf"/><Relationship Id="rId19" Type="http://schemas.openxmlformats.org/officeDocument/2006/relationships/oleObject" Target="../embeddings/oleObject33.bin"/><Relationship Id="rId18" Type="http://schemas.openxmlformats.org/officeDocument/2006/relationships/image" Target="../media/image38.wmf"/><Relationship Id="rId17" Type="http://schemas.openxmlformats.org/officeDocument/2006/relationships/oleObject" Target="../embeddings/oleObject32.bin"/><Relationship Id="rId16" Type="http://schemas.openxmlformats.org/officeDocument/2006/relationships/image" Target="../media/image37.wmf"/><Relationship Id="rId15" Type="http://schemas.openxmlformats.org/officeDocument/2006/relationships/oleObject" Target="../embeddings/oleObject31.bin"/><Relationship Id="rId14" Type="http://schemas.openxmlformats.org/officeDocument/2006/relationships/image" Target="../media/image36.wmf"/><Relationship Id="rId13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11" Type="http://schemas.openxmlformats.org/officeDocument/2006/relationships/oleObject" Target="../embeddings/oleObject29.bin"/><Relationship Id="rId10" Type="http://schemas.openxmlformats.org/officeDocument/2006/relationships/image" Target="../media/image34.wmf"/><Relationship Id="rId1" Type="http://schemas.openxmlformats.org/officeDocument/2006/relationships/oleObject" Target="../embeddings/oleObject2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8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6.bin"/><Relationship Id="rId3" Type="http://schemas.openxmlformats.org/officeDocument/2006/relationships/image" Target="../media/image41.wmf"/><Relationship Id="rId2" Type="http://schemas.openxmlformats.org/officeDocument/2006/relationships/oleObject" Target="../embeddings/oleObject35.bin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1.bin"/><Relationship Id="rId8" Type="http://schemas.openxmlformats.org/officeDocument/2006/relationships/image" Target="../media/image46.wmf"/><Relationship Id="rId7" Type="http://schemas.openxmlformats.org/officeDocument/2006/relationships/oleObject" Target="../embeddings/oleObject40.bin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27" Type="http://schemas.openxmlformats.org/officeDocument/2006/relationships/notesSlide" Target="../notesSlides/notesSlide6.xml"/><Relationship Id="rId26" Type="http://schemas.openxmlformats.org/officeDocument/2006/relationships/vmlDrawing" Target="../drawings/vmlDrawing5.vml"/><Relationship Id="rId25" Type="http://schemas.openxmlformats.org/officeDocument/2006/relationships/slideLayout" Target="../slideLayouts/slideLayout9.xml"/><Relationship Id="rId24" Type="http://schemas.openxmlformats.org/officeDocument/2006/relationships/image" Target="../media/image54.wmf"/><Relationship Id="rId23" Type="http://schemas.openxmlformats.org/officeDocument/2006/relationships/oleObject" Target="../embeddings/oleObject48.bin"/><Relationship Id="rId22" Type="http://schemas.openxmlformats.org/officeDocument/2006/relationships/image" Target="../media/image53.wmf"/><Relationship Id="rId21" Type="http://schemas.openxmlformats.org/officeDocument/2006/relationships/oleObject" Target="../embeddings/oleObject47.bin"/><Relationship Id="rId20" Type="http://schemas.openxmlformats.org/officeDocument/2006/relationships/image" Target="../media/image52.wmf"/><Relationship Id="rId2" Type="http://schemas.openxmlformats.org/officeDocument/2006/relationships/image" Target="../media/image43.wmf"/><Relationship Id="rId19" Type="http://schemas.openxmlformats.org/officeDocument/2006/relationships/oleObject" Target="../embeddings/oleObject46.bin"/><Relationship Id="rId18" Type="http://schemas.openxmlformats.org/officeDocument/2006/relationships/image" Target="../media/image51.wmf"/><Relationship Id="rId17" Type="http://schemas.openxmlformats.org/officeDocument/2006/relationships/oleObject" Target="../embeddings/oleObject45.bin"/><Relationship Id="rId16" Type="http://schemas.openxmlformats.org/officeDocument/2006/relationships/image" Target="../media/image50.wmf"/><Relationship Id="rId15" Type="http://schemas.openxmlformats.org/officeDocument/2006/relationships/oleObject" Target="../embeddings/oleObject44.bin"/><Relationship Id="rId14" Type="http://schemas.openxmlformats.org/officeDocument/2006/relationships/image" Target="../media/image49.wmf"/><Relationship Id="rId13" Type="http://schemas.openxmlformats.org/officeDocument/2006/relationships/oleObject" Target="../embeddings/oleObject43.bin"/><Relationship Id="rId12" Type="http://schemas.openxmlformats.org/officeDocument/2006/relationships/image" Target="../media/image48.wmf"/><Relationship Id="rId11" Type="http://schemas.openxmlformats.org/officeDocument/2006/relationships/oleObject" Target="../embeddings/oleObject42.bin"/><Relationship Id="rId10" Type="http://schemas.openxmlformats.org/officeDocument/2006/relationships/image" Target="../media/image47.wmf"/><Relationship Id="rId1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3.bin"/><Relationship Id="rId8" Type="http://schemas.openxmlformats.org/officeDocument/2006/relationships/image" Target="../media/image58.wmf"/><Relationship Id="rId7" Type="http://schemas.openxmlformats.org/officeDocument/2006/relationships/oleObject" Target="../embeddings/oleObject52.bin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6.wmf"/><Relationship Id="rId3" Type="http://schemas.openxmlformats.org/officeDocument/2006/relationships/oleObject" Target="../embeddings/oleObject50.bin"/><Relationship Id="rId28" Type="http://schemas.openxmlformats.org/officeDocument/2006/relationships/notesSlide" Target="../notesSlides/notesSlide7.xml"/><Relationship Id="rId27" Type="http://schemas.openxmlformats.org/officeDocument/2006/relationships/vmlDrawing" Target="../drawings/vmlDrawing6.vml"/><Relationship Id="rId26" Type="http://schemas.openxmlformats.org/officeDocument/2006/relationships/slideLayout" Target="../slideLayouts/slideLayout9.xml"/><Relationship Id="rId25" Type="http://schemas.openxmlformats.org/officeDocument/2006/relationships/slide" Target="slide5.xml"/><Relationship Id="rId24" Type="http://schemas.openxmlformats.org/officeDocument/2006/relationships/image" Target="../media/image66.wmf"/><Relationship Id="rId23" Type="http://schemas.openxmlformats.org/officeDocument/2006/relationships/oleObject" Target="../embeddings/oleObject60.bin"/><Relationship Id="rId22" Type="http://schemas.openxmlformats.org/officeDocument/2006/relationships/image" Target="../media/image65.wmf"/><Relationship Id="rId21" Type="http://schemas.openxmlformats.org/officeDocument/2006/relationships/oleObject" Target="../embeddings/oleObject59.bin"/><Relationship Id="rId20" Type="http://schemas.openxmlformats.org/officeDocument/2006/relationships/image" Target="../media/image64.wmf"/><Relationship Id="rId2" Type="http://schemas.openxmlformats.org/officeDocument/2006/relationships/image" Target="../media/image55.wmf"/><Relationship Id="rId19" Type="http://schemas.openxmlformats.org/officeDocument/2006/relationships/oleObject" Target="../embeddings/oleObject58.bin"/><Relationship Id="rId18" Type="http://schemas.openxmlformats.org/officeDocument/2006/relationships/image" Target="../media/image63.wmf"/><Relationship Id="rId17" Type="http://schemas.openxmlformats.org/officeDocument/2006/relationships/oleObject" Target="../embeddings/oleObject57.bin"/><Relationship Id="rId16" Type="http://schemas.openxmlformats.org/officeDocument/2006/relationships/image" Target="../media/image62.wmf"/><Relationship Id="rId15" Type="http://schemas.openxmlformats.org/officeDocument/2006/relationships/oleObject" Target="../embeddings/oleObject56.bin"/><Relationship Id="rId14" Type="http://schemas.openxmlformats.org/officeDocument/2006/relationships/image" Target="../media/image61.wmf"/><Relationship Id="rId13" Type="http://schemas.openxmlformats.org/officeDocument/2006/relationships/oleObject" Target="../embeddings/oleObject55.bin"/><Relationship Id="rId12" Type="http://schemas.openxmlformats.org/officeDocument/2006/relationships/image" Target="../media/image60.wmf"/><Relationship Id="rId11" Type="http://schemas.openxmlformats.org/officeDocument/2006/relationships/oleObject" Target="../embeddings/oleObject54.bin"/><Relationship Id="rId10" Type="http://schemas.openxmlformats.org/officeDocument/2006/relationships/image" Target="../media/image59.wmf"/><Relationship Id="rId1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7.wmf"/><Relationship Id="rId2" Type="http://schemas.openxmlformats.org/officeDocument/2006/relationships/oleObject" Target="../embeddings/oleObject61.bin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6381750"/>
            <a:ext cx="7139940" cy="276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556792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корень уравнения: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58489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1432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7984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323252" y="2316933"/>
          <a:ext cx="21621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53" name="Формула" r:id="rId1" imgW="17678400" imgH="4267200" progId="Equation.3">
                  <p:embed/>
                </p:oleObj>
              </mc:Choice>
              <mc:Fallback>
                <p:oleObj name="Формула" r:id="rId1" imgW="17678400" imgH="4267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252" y="2316933"/>
                        <a:ext cx="21621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598455" y="2850333"/>
          <a:ext cx="1774805" cy="1004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54" name="Формула" r:id="rId3" imgW="17068800" imgH="9448800" progId="Equation.3">
                  <p:embed/>
                </p:oleObj>
              </mc:Choice>
              <mc:Fallback>
                <p:oleObj name="Формула" r:id="rId3" imgW="17068800" imgH="94488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455" y="2850333"/>
                        <a:ext cx="1774805" cy="1004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598455" y="3789040"/>
          <a:ext cx="17097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55" name="Формула" r:id="rId5" imgW="14020800" imgH="4267200" progId="Equation.3">
                  <p:embed/>
                </p:oleObj>
              </mc:Choice>
              <mc:Fallback>
                <p:oleObj name="Формула" r:id="rId5" imgW="14020800" imgH="42672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455" y="3789040"/>
                        <a:ext cx="17097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457325" y="4503738"/>
          <a:ext cx="22002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56" name="Формула" r:id="rId7" imgW="17983200" imgH="4267200" progId="Equation.3">
                  <p:embed/>
                </p:oleObj>
              </mc:Choice>
              <mc:Fallback>
                <p:oleObj name="Формула" r:id="rId7" imgW="179832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4503738"/>
                        <a:ext cx="22002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766888" y="5037138"/>
          <a:ext cx="1743075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57" name="Формула" r:id="rId9" imgW="16764000" imgH="9448800" progId="Equation.3">
                  <p:embed/>
                </p:oleObj>
              </mc:Choice>
              <mc:Fallback>
                <p:oleObj name="Формула" r:id="rId9" imgW="16764000" imgH="94488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888" y="5037138"/>
                        <a:ext cx="1743075" cy="100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598455" y="6021288"/>
          <a:ext cx="2044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58" name="Формула" r:id="rId11" imgW="16764000" imgH="4876800" progId="Equation.3">
                  <p:embed/>
                </p:oleObj>
              </mc:Choice>
              <mc:Fallback>
                <p:oleObj name="Формула" r:id="rId11" imgW="167640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455" y="6021288"/>
                        <a:ext cx="2044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748338" y="2316163"/>
          <a:ext cx="18256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59" name="Формула" r:id="rId13" imgW="14935200" imgH="4267200" progId="Equation.3">
                  <p:embed/>
                </p:oleObj>
              </mc:Choice>
              <mc:Fallback>
                <p:oleObj name="Формула" r:id="rId13" imgW="149352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8338" y="2316163"/>
                        <a:ext cx="182562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796136" y="2924944"/>
          <a:ext cx="170973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60" name="Формула" r:id="rId15" imgW="14020800" imgH="9448800" progId="Equation.3">
                  <p:embed/>
                </p:oleObj>
              </mc:Choice>
              <mc:Fallback>
                <p:oleObj name="Формула" r:id="rId15" imgW="14020800" imgH="9448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924944"/>
                        <a:ext cx="1709738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730875" y="4503738"/>
          <a:ext cx="21637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61" name="Формула" r:id="rId17" imgW="17678400" imgH="4267200" progId="Equation.3">
                  <p:embed/>
                </p:oleObj>
              </mc:Choice>
              <mc:Fallback>
                <p:oleObj name="Формула" r:id="rId17" imgW="17678400" imgH="4267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4503738"/>
                        <a:ext cx="216376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940152" y="5029389"/>
          <a:ext cx="1774825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62" name="Формула" r:id="rId19" imgW="17068800" imgH="9448800" progId="Equation.3">
                  <p:embed/>
                </p:oleObj>
              </mc:Choice>
              <mc:Fallback>
                <p:oleObj name="Формула" r:id="rId19" imgW="17068800" imgH="94488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5029389"/>
                        <a:ext cx="1774825" cy="100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6021388" y="6059488"/>
          <a:ext cx="17097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63" name="Формула" r:id="rId21" imgW="14020800" imgH="4267200" progId="Equation.3">
                  <p:embed/>
                </p:oleObj>
              </mc:Choice>
              <mc:Fallback>
                <p:oleObj name="Формула" r:id="rId21" imgW="14020800" imgH="4267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6059488"/>
                        <a:ext cx="17097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556792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корень уравнения: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58489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1432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7984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55700" y="2316163"/>
          <a:ext cx="24987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47" name="Формула" r:id="rId1" imgW="20421600" imgH="4267200" progId="Equation.3">
                  <p:embed/>
                </p:oleObj>
              </mc:Choice>
              <mc:Fallback>
                <p:oleObj name="Формула" r:id="rId1" imgW="20421600" imgH="4267200" progId="Equation.3">
                  <p:embed/>
                  <p:pic>
                    <p:nvPicPr>
                      <p:cNvPr id="0" name="Изображение 128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316163"/>
                        <a:ext cx="249872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71600" y="2850333"/>
          <a:ext cx="1806575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48" name="Формула" r:id="rId3" imgW="17373600" imgH="9448800" progId="Equation.3">
                  <p:embed/>
                </p:oleObj>
              </mc:Choice>
              <mc:Fallback>
                <p:oleObj name="Формула" r:id="rId3" imgW="17373600" imgH="9448800" progId="Equation.3">
                  <p:embed/>
                  <p:pic>
                    <p:nvPicPr>
                      <p:cNvPr id="0" name="Изображение 128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850333"/>
                        <a:ext cx="1806575" cy="100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420813" y="4465638"/>
          <a:ext cx="22748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49" name="Формула" r:id="rId5" imgW="18592800" imgH="4876800" progId="Equation.3">
                  <p:embed/>
                </p:oleObj>
              </mc:Choice>
              <mc:Fallback>
                <p:oleObj name="Формула" r:id="rId5" imgW="18592800" imgH="4876800" progId="Equation.3">
                  <p:embed/>
                  <p:pic>
                    <p:nvPicPr>
                      <p:cNvPr id="0" name="Изображение 128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4465638"/>
                        <a:ext cx="2274887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893888" y="5037138"/>
          <a:ext cx="1489075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50" name="Формула" r:id="rId7" imgW="14325600" imgH="9448800" progId="Equation.3">
                  <p:embed/>
                </p:oleObj>
              </mc:Choice>
              <mc:Fallback>
                <p:oleObj name="Формула" r:id="rId7" imgW="14325600" imgH="9448800" progId="Equation.3">
                  <p:embed/>
                  <p:pic>
                    <p:nvPicPr>
                      <p:cNvPr id="0" name="Изображение 128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8" y="5037138"/>
                        <a:ext cx="1489075" cy="100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709738" y="6021388"/>
          <a:ext cx="1822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51" name="Формула" r:id="rId9" imgW="14935200" imgH="4876800" progId="Equation.3">
                  <p:embed/>
                </p:oleObj>
              </mc:Choice>
              <mc:Fallback>
                <p:oleObj name="Формула" r:id="rId9" imgW="14935200" imgH="4876800" progId="Equation.3">
                  <p:embed/>
                  <p:pic>
                    <p:nvPicPr>
                      <p:cNvPr id="0" name="Изображение 128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738" y="6021388"/>
                        <a:ext cx="18224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652120" y="2293505"/>
          <a:ext cx="1973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52" name="Формула" r:id="rId11" imgW="16154400" imgH="4876800" progId="Equation.3">
                  <p:embed/>
                </p:oleObj>
              </mc:Choice>
              <mc:Fallback>
                <p:oleObj name="Формула" r:id="rId11" imgW="16154400" imgH="4876800" progId="Equation.3">
                  <p:embed/>
                  <p:pic>
                    <p:nvPicPr>
                      <p:cNvPr id="0" name="Изображение 128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293505"/>
                        <a:ext cx="1973262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6018213" y="3248025"/>
          <a:ext cx="1263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53" name="Формула" r:id="rId13" imgW="10363200" imgH="4267200" progId="Equation.3">
                  <p:embed/>
                </p:oleObj>
              </mc:Choice>
              <mc:Fallback>
                <p:oleObj name="Формула" r:id="rId13" imgW="10363200" imgH="4267200" progId="Equation.3">
                  <p:embed/>
                  <p:pic>
                    <p:nvPicPr>
                      <p:cNvPr id="0" name="Изображение 128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213" y="3248025"/>
                        <a:ext cx="1263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675313" y="4465638"/>
          <a:ext cx="22748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54" name="Формула" r:id="rId15" imgW="18592800" imgH="4876800" progId="Equation.3">
                  <p:embed/>
                </p:oleObj>
              </mc:Choice>
              <mc:Fallback>
                <p:oleObj name="Формула" r:id="rId15" imgW="18592800" imgH="4876800" progId="Equation.3">
                  <p:embed/>
                  <p:pic>
                    <p:nvPicPr>
                      <p:cNvPr id="0" name="Изображение 128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313" y="4465638"/>
                        <a:ext cx="2274887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956300" y="5029200"/>
          <a:ext cx="174307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55" name="Формула" r:id="rId17" imgW="16764000" imgH="9448800" progId="Equation.3">
                  <p:embed/>
                </p:oleObj>
              </mc:Choice>
              <mc:Fallback>
                <p:oleObj name="Формула" r:id="rId17" imgW="16764000" imgH="9448800" progId="Equation.3">
                  <p:embed/>
                  <p:pic>
                    <p:nvPicPr>
                      <p:cNvPr id="0" name="Изображение 128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5029200"/>
                        <a:ext cx="174307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6021388" y="6059488"/>
          <a:ext cx="17097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56" name="Формула" r:id="rId19" imgW="14020800" imgH="4267200" progId="Equation.3">
                  <p:embed/>
                </p:oleObj>
              </mc:Choice>
              <mc:Fallback>
                <p:oleObj name="Формула" r:id="rId19" imgW="14020800" imgH="4267200" progId="Equation.3">
                  <p:embed/>
                  <p:pic>
                    <p:nvPicPr>
                      <p:cNvPr id="0" name="Изображение 128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6059488"/>
                        <a:ext cx="17097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627784" y="3284984"/>
          <a:ext cx="1480096" cy="1116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57" name="Формула" r:id="rId21" imgW="12801600" imgH="9448800" progId="Equation.3">
                  <p:embed/>
                </p:oleObj>
              </mc:Choice>
              <mc:Fallback>
                <p:oleObj name="Формула" r:id="rId21" imgW="12801600" imgH="94488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284984"/>
                        <a:ext cx="1480096" cy="11166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линейное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01763" y="2335213"/>
          <a:ext cx="19748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22" name="Формула" r:id="rId1" imgW="16154400" imgH="9448800" progId="Equation.3">
                  <p:embed/>
                </p:oleObj>
              </mc:Choice>
              <mc:Fallback>
                <p:oleObj name="Формула" r:id="rId1" imgW="16154400" imgH="9448800" progId="Equation.3">
                  <p:embed/>
                  <p:pic>
                    <p:nvPicPr>
                      <p:cNvPr id="0" name="Изображение 129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2335213"/>
                        <a:ext cx="1974850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312863" y="3429000"/>
          <a:ext cx="21463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23" name="Формула" r:id="rId3" imgW="17983200" imgH="9448800" progId="Equation.3">
                  <p:embed/>
                </p:oleObj>
              </mc:Choice>
              <mc:Fallback>
                <p:oleObj name="Формула" r:id="rId3" imgW="17983200" imgH="9448800" progId="Equation.3">
                  <p:embed/>
                  <p:pic>
                    <p:nvPicPr>
                      <p:cNvPr id="0" name="Изображение 129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3429000"/>
                        <a:ext cx="2146300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330325" y="4724400"/>
          <a:ext cx="200183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24" name="Формула" r:id="rId5" imgW="16764000" imgH="4267200" progId="Equation.3">
                  <p:embed/>
                </p:oleObj>
              </mc:Choice>
              <mc:Fallback>
                <p:oleObj name="Формула" r:id="rId5" imgW="16764000" imgH="426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4724400"/>
                        <a:ext cx="200183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331640" y="5589240"/>
          <a:ext cx="1673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25" name="Формула" r:id="rId7" imgW="14020800" imgH="4267200" progId="Equation.3">
                  <p:embed/>
                </p:oleObj>
              </mc:Choice>
              <mc:Fallback>
                <p:oleObj name="Формула" r:id="rId7" imgW="140208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589240"/>
                        <a:ext cx="16732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680075" y="2335213"/>
          <a:ext cx="20113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26" name="Формула" r:id="rId9" imgW="16459200" imgH="9448800" progId="Equation.3">
                  <p:embed/>
                </p:oleObj>
              </mc:Choice>
              <mc:Fallback>
                <p:oleObj name="Формула" r:id="rId9" imgW="16459200" imgH="9448800" progId="Equation.3">
                  <p:embed/>
                  <p:pic>
                    <p:nvPicPr>
                      <p:cNvPr id="0" name="Изображение 129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075" y="2335213"/>
                        <a:ext cx="2011363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591175" y="3429000"/>
          <a:ext cx="21828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27" name="Формула" r:id="rId11" imgW="18288000" imgH="9448800" progId="Equation.3">
                  <p:embed/>
                </p:oleObj>
              </mc:Choice>
              <mc:Fallback>
                <p:oleObj name="Формула" r:id="rId11" imgW="18288000" imgH="9448800" progId="Equation.3">
                  <p:embed/>
                  <p:pic>
                    <p:nvPicPr>
                      <p:cNvPr id="0" name="Изображение 129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3429000"/>
                        <a:ext cx="2182813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580112" y="4581128"/>
          <a:ext cx="21113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28" name="Формула" r:id="rId13" imgW="17678400" imgH="9448800" progId="Equation.3">
                  <p:embed/>
                </p:oleObj>
              </mc:Choice>
              <mc:Fallback>
                <p:oleObj name="Формула" r:id="rId13" imgW="17678400" imgH="9448800" progId="Equation.3">
                  <p:embed/>
                  <p:pic>
                    <p:nvPicPr>
                      <p:cNvPr id="0" name="Изображение 129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4581128"/>
                        <a:ext cx="211137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580112" y="5805264"/>
          <a:ext cx="1600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29" name="Формула" r:id="rId15" imgW="13411200" imgH="4267200" progId="Equation.3">
                  <p:embed/>
                </p:oleObj>
              </mc:Choice>
              <mc:Fallback>
                <p:oleObj name="Формула" r:id="rId15" imgW="13411200" imgH="4267200" progId="Equation.3">
                  <p:embed/>
                  <p:pic>
                    <p:nvPicPr>
                      <p:cNvPr id="0" name="Изображение 129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805264"/>
                        <a:ext cx="1600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115616" y="1549897"/>
            <a:ext cx="504056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01763" y="2335213"/>
          <a:ext cx="19748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30" name="Формула" r:id="rId1" imgW="16154400" imgH="9448800" progId="Equation.3">
                  <p:embed/>
                </p:oleObj>
              </mc:Choice>
              <mc:Fallback>
                <p:oleObj name="Формула" r:id="rId1" imgW="16154400" imgH="9448800" progId="Equation.3">
                  <p:embed/>
                  <p:pic>
                    <p:nvPicPr>
                      <p:cNvPr id="0" name="Изображение 130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2335213"/>
                        <a:ext cx="1974850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312863" y="3429000"/>
          <a:ext cx="21463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31" name="Формула" r:id="rId3" imgW="17983200" imgH="9448800" progId="Equation.3">
                  <p:embed/>
                </p:oleObj>
              </mc:Choice>
              <mc:Fallback>
                <p:oleObj name="Формула" r:id="rId3" imgW="17983200" imgH="9448800" progId="Equation.3">
                  <p:embed/>
                  <p:pic>
                    <p:nvPicPr>
                      <p:cNvPr id="0" name="Изображение 130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3429000"/>
                        <a:ext cx="2146300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330325" y="4724400"/>
          <a:ext cx="200183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32" name="Формула" r:id="rId5" imgW="16764000" imgH="4267200" progId="Equation.3">
                  <p:embed/>
                </p:oleObj>
              </mc:Choice>
              <mc:Fallback>
                <p:oleObj name="Формула" r:id="rId5" imgW="16764000" imgH="4267200" progId="Equation.3">
                  <p:embed/>
                  <p:pic>
                    <p:nvPicPr>
                      <p:cNvPr id="0" name="Изображение 130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4724400"/>
                        <a:ext cx="200183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331640" y="5589240"/>
          <a:ext cx="1673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33" name="Формула" r:id="rId7" imgW="14020800" imgH="4267200" progId="Equation.3">
                  <p:embed/>
                </p:oleObj>
              </mc:Choice>
              <mc:Fallback>
                <p:oleObj name="Формула" r:id="rId7" imgW="14020800" imgH="4267200" progId="Equation.3">
                  <p:embed/>
                  <p:pic>
                    <p:nvPicPr>
                      <p:cNvPr id="0" name="Изображение 130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589240"/>
                        <a:ext cx="16732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115616" y="1549897"/>
            <a:ext cx="504056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643563" y="2335213"/>
          <a:ext cx="208438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34" name="Формула" r:id="rId9" imgW="17068800" imgH="9448800" progId="Equation.3">
                  <p:embed/>
                </p:oleObj>
              </mc:Choice>
              <mc:Fallback>
                <p:oleObj name="Формула" r:id="rId9" imgW="17068800" imgH="9448800" progId="Equation.3">
                  <p:embed/>
                  <p:pic>
                    <p:nvPicPr>
                      <p:cNvPr id="0" name="Изображение 130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3" y="2335213"/>
                        <a:ext cx="2084387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410200" y="3429000"/>
          <a:ext cx="254635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35" name="Формула" r:id="rId11" imgW="21336000" imgH="9448800" progId="Equation.3">
                  <p:embed/>
                </p:oleObj>
              </mc:Choice>
              <mc:Fallback>
                <p:oleObj name="Формула" r:id="rId11" imgW="21336000" imgH="9448800" progId="Equation.3">
                  <p:embed/>
                  <p:pic>
                    <p:nvPicPr>
                      <p:cNvPr id="0" name="Изображение 130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2546350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508104" y="4293096"/>
          <a:ext cx="2147887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36" name="Формула" r:id="rId13" imgW="17983200" imgH="9448800" progId="Equation.3">
                  <p:embed/>
                </p:oleObj>
              </mc:Choice>
              <mc:Fallback>
                <p:oleObj name="Формула" r:id="rId13" imgW="17983200" imgH="9448800" progId="Equation.3">
                  <p:embed/>
                  <p:pic>
                    <p:nvPicPr>
                      <p:cNvPr id="0" name="Изображение 130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4293096"/>
                        <a:ext cx="2147887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652120" y="5373216"/>
          <a:ext cx="16002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37" name="Формула" r:id="rId15" imgW="13411200" imgH="9448800" progId="Equation.3">
                  <p:embed/>
                </p:oleObj>
              </mc:Choice>
              <mc:Fallback>
                <p:oleObj name="Формула" r:id="rId15" imgW="13411200" imgH="9448800" progId="Equation.3">
                  <p:embed/>
                  <p:pic>
                    <p:nvPicPr>
                      <p:cNvPr id="0" name="Изображение 130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5373216"/>
                        <a:ext cx="1600200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линейное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корень уравнения: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575909"/>
            <a:ext cx="40427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71600" y="2346277"/>
          <a:ext cx="2720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64" name="Формула" r:id="rId1" imgW="22250400" imgH="4267200" progId="Equation.3">
                  <p:embed/>
                </p:oleObj>
              </mc:Choice>
              <mc:Fallback>
                <p:oleObj name="Формула" r:id="rId1" imgW="22250400" imgH="4267200" progId="Equation.3">
                  <p:embed/>
                  <p:pic>
                    <p:nvPicPr>
                      <p:cNvPr id="0" name="Изображение 131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346277"/>
                        <a:ext cx="27209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71600" y="2996952"/>
          <a:ext cx="20367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65" name="Формула" r:id="rId3" imgW="17068800" imgH="4267200" progId="Equation.3">
                  <p:embed/>
                </p:oleObj>
              </mc:Choice>
              <mc:Fallback>
                <p:oleObj name="Формула" r:id="rId3" imgW="17068800" imgH="4267200" progId="Equation.3">
                  <p:embed/>
                  <p:pic>
                    <p:nvPicPr>
                      <p:cNvPr id="0" name="Изображение 131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996952"/>
                        <a:ext cx="2036762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3573016"/>
          <a:ext cx="167481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66" name="Формула" r:id="rId5" imgW="14020800" imgH="4267200" progId="Equation.3">
                  <p:embed/>
                </p:oleObj>
              </mc:Choice>
              <mc:Fallback>
                <p:oleObj name="Формула" r:id="rId5" imgW="14020800" imgH="4267200" progId="Equation.3">
                  <p:embed/>
                  <p:pic>
                    <p:nvPicPr>
                      <p:cNvPr id="0" name="Изображение 131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573016"/>
                        <a:ext cx="167481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2731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71600" y="4497803"/>
          <a:ext cx="24971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67" name="Формула" r:id="rId7" imgW="20421600" imgH="4267200" progId="Equation.3">
                  <p:embed/>
                </p:oleObj>
              </mc:Choice>
              <mc:Fallback>
                <p:oleObj name="Формула" r:id="rId7" imgW="20421600" imgH="4267200" progId="Equation.3">
                  <p:embed/>
                  <p:pic>
                    <p:nvPicPr>
                      <p:cNvPr id="0" name="Изображение 13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497803"/>
                        <a:ext cx="2497138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06787" y="5157192"/>
          <a:ext cx="22923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68" name="Формула" r:id="rId9" imgW="19202400" imgH="4267200" progId="Equation.3">
                  <p:embed/>
                </p:oleObj>
              </mc:Choice>
              <mc:Fallback>
                <p:oleObj name="Формула" r:id="rId9" imgW="19202400" imgH="4267200" progId="Equation.3">
                  <p:embed/>
                  <p:pic>
                    <p:nvPicPr>
                      <p:cNvPr id="0" name="Изображение 13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787" y="5157192"/>
                        <a:ext cx="229235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960438" y="5735638"/>
          <a:ext cx="1638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69" name="Формула" r:id="rId11" imgW="13716000" imgH="4267200" progId="Equation.3">
                  <p:embed/>
                </p:oleObj>
              </mc:Choice>
              <mc:Fallback>
                <p:oleObj name="Формула" r:id="rId11" imgW="13716000" imgH="4267200" progId="Equation.3">
                  <p:embed/>
                  <p:pic>
                    <p:nvPicPr>
                      <p:cNvPr id="0" name="Изображение 131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5735638"/>
                        <a:ext cx="1638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49999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303838" y="2346325"/>
          <a:ext cx="27955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70" name="Формула" r:id="rId13" imgW="22860000" imgH="4267200" progId="Equation.3">
                  <p:embed/>
                </p:oleObj>
              </mc:Choice>
              <mc:Fallback>
                <p:oleObj name="Формула" r:id="rId13" imgW="22860000" imgH="4267200" progId="Equation.3">
                  <p:embed/>
                  <p:pic>
                    <p:nvPicPr>
                      <p:cNvPr id="0" name="Изображение 131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8" y="2346325"/>
                        <a:ext cx="2795587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322888" y="2997200"/>
          <a:ext cx="20732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71" name="Формула" r:id="rId15" imgW="17373600" imgH="4267200" progId="Equation.3">
                  <p:embed/>
                </p:oleObj>
              </mc:Choice>
              <mc:Fallback>
                <p:oleObj name="Формула" r:id="rId15" imgW="17373600" imgH="4267200" progId="Equation.3">
                  <p:embed/>
                  <p:pic>
                    <p:nvPicPr>
                      <p:cNvPr id="0" name="Изображение 131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88" y="2997200"/>
                        <a:ext cx="207327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448300" y="3573463"/>
          <a:ext cx="14573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72" name="Формула" r:id="rId17" imgW="12192000" imgH="4267200" progId="Equation.3">
                  <p:embed/>
                </p:oleObj>
              </mc:Choice>
              <mc:Fallback>
                <p:oleObj name="Формула" r:id="rId17" imgW="12192000" imgH="4267200" progId="Equation.3">
                  <p:embed/>
                  <p:pic>
                    <p:nvPicPr>
                      <p:cNvPr id="0" name="Изображение 131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3573463"/>
                        <a:ext cx="14573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471291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265738" y="4497388"/>
          <a:ext cx="26463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73" name="Формула" r:id="rId19" imgW="21640800" imgH="4267200" progId="Equation.3">
                  <p:embed/>
                </p:oleObj>
              </mc:Choice>
              <mc:Fallback>
                <p:oleObj name="Формула" r:id="rId19" imgW="21640800" imgH="4267200" progId="Equation.3">
                  <p:embed/>
                  <p:pic>
                    <p:nvPicPr>
                      <p:cNvPr id="0" name="Изображение 131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738" y="4497388"/>
                        <a:ext cx="2646362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192713" y="5157788"/>
          <a:ext cx="18557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74" name="Формула" r:id="rId21" imgW="15544800" imgH="4267200" progId="Equation.3">
                  <p:embed/>
                </p:oleObj>
              </mc:Choice>
              <mc:Fallback>
                <p:oleObj name="Формула" r:id="rId21" imgW="15544800" imgH="4267200" progId="Equation.3">
                  <p:embed/>
                  <p:pic>
                    <p:nvPicPr>
                      <p:cNvPr id="0" name="Изображение 131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2713" y="5157788"/>
                        <a:ext cx="18557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5796136" y="5733256"/>
          <a:ext cx="167481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75" name="Формула" r:id="rId23" imgW="14020800" imgH="4267200" progId="Equation.3">
                  <p:embed/>
                </p:oleObj>
              </mc:Choice>
              <mc:Fallback>
                <p:oleObj name="Формула" r:id="rId23" imgW="14020800" imgH="4267200" progId="Equation.3">
                  <p:embed/>
                  <p:pic>
                    <p:nvPicPr>
                      <p:cNvPr id="0" name="Изображение 131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5733256"/>
                        <a:ext cx="167481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Управляющая кнопка: домой 20">
            <a:hlinkClick r:id="rId25" action="ppaction://hlinksldjump" highlightClick="1"/>
          </p:cNvPr>
          <p:cNvSpPr/>
          <p:nvPr/>
        </p:nvSpPr>
        <p:spPr>
          <a:xfrm>
            <a:off x="8088270" y="5805264"/>
            <a:ext cx="761522" cy="366242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Прямая соединительная линия 21"/>
          <p:cNvCxnSpPr/>
          <p:nvPr/>
        </p:nvCxnSpPr>
        <p:spPr>
          <a:xfrm>
            <a:off x="474861" y="3933056"/>
            <a:ext cx="8227629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200150" y="1770447"/>
          <a:ext cx="2197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84" name="Формула" r:id="rId1" imgW="17983200" imgH="4876800" progId="Equation.3">
                  <p:embed/>
                </p:oleObj>
              </mc:Choice>
              <mc:Fallback>
                <p:oleObj name="Формула" r:id="rId1" imgW="17983200" imgH="4876800" progId="Equation.3">
                  <p:embed/>
                  <p:pic>
                    <p:nvPicPr>
                      <p:cNvPr id="0" name="Изображение 118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1770447"/>
                        <a:ext cx="2197100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259632" y="2376456"/>
          <a:ext cx="19367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85" name="Формула" r:id="rId3" imgW="15849600" imgH="4876800" progId="Equation.3">
                  <p:embed/>
                </p:oleObj>
              </mc:Choice>
              <mc:Fallback>
                <p:oleObj name="Формула" r:id="rId3" imgW="15849600" imgH="4876800" progId="Equation.3">
                  <p:embed/>
                  <p:pic>
                    <p:nvPicPr>
                      <p:cNvPr id="0" name="Изображение 118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376456"/>
                        <a:ext cx="19367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59632" y="2960948"/>
          <a:ext cx="2016224" cy="541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86" name="Формула" r:id="rId5" imgW="18592800" imgH="4876800" progId="Equation.3">
                  <p:embed/>
                </p:oleObj>
              </mc:Choice>
              <mc:Fallback>
                <p:oleObj name="Формула" r:id="rId5" imgW="18592800" imgH="4876800" progId="Equation.3">
                  <p:embed/>
                  <p:pic>
                    <p:nvPicPr>
                      <p:cNvPr id="0" name="Изображение 118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960948"/>
                        <a:ext cx="2016224" cy="5417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292080" y="1764177"/>
          <a:ext cx="24574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87" name="Формула" r:id="rId7" imgW="20116800" imgH="6096000" progId="Equation.3">
                  <p:embed/>
                </p:oleObj>
              </mc:Choice>
              <mc:Fallback>
                <p:oleObj name="Формула" r:id="rId7" imgW="20116800" imgH="6096000" progId="Equation.3">
                  <p:embed/>
                  <p:pic>
                    <p:nvPicPr>
                      <p:cNvPr id="0" name="Изображение 118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1764177"/>
                        <a:ext cx="245745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652120" y="2397205"/>
          <a:ext cx="18240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88" name="Формула" r:id="rId9" imgW="14935200" imgH="6096000" progId="Equation.3">
                  <p:embed/>
                </p:oleObj>
              </mc:Choice>
              <mc:Fallback>
                <p:oleObj name="Формула" r:id="rId9" imgW="14935200" imgH="6096000" progId="Equation.3">
                  <p:embed/>
                  <p:pic>
                    <p:nvPicPr>
                      <p:cNvPr id="0" name="Изображение 118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397205"/>
                        <a:ext cx="18240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508104" y="2960948"/>
          <a:ext cx="2017635" cy="541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89" name="Формула" r:id="rId11" imgW="18592800" imgH="4876800" progId="Equation.3">
                  <p:embed/>
                </p:oleObj>
              </mc:Choice>
              <mc:Fallback>
                <p:oleObj name="Формула" r:id="rId11" imgW="18592800" imgH="4876800" progId="Equation.3">
                  <p:embed/>
                  <p:pic>
                    <p:nvPicPr>
                      <p:cNvPr id="0" name="Изображение 118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960948"/>
                        <a:ext cx="2017635" cy="5417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1269" y="189314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573016"/>
            <a:ext cx="67502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равносильные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0006" y="3573016"/>
            <a:ext cx="15716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62050" y="4205288"/>
          <a:ext cx="2273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90" name="Формула" r:id="rId13" imgW="18592800" imgH="4876800" progId="Equation.3">
                  <p:embed/>
                </p:oleObj>
              </mc:Choice>
              <mc:Fallback>
                <p:oleObj name="Формула" r:id="rId13" imgW="18592800" imgH="4876800" progId="Equation.3">
                  <p:embed/>
                  <p:pic>
                    <p:nvPicPr>
                      <p:cNvPr id="0" name="Изображение 118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4205288"/>
                        <a:ext cx="2273300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277938" y="4811713"/>
          <a:ext cx="18986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91" name="Формула" r:id="rId15" imgW="15544800" imgH="4876800" progId="Equation.3">
                  <p:embed/>
                </p:oleObj>
              </mc:Choice>
              <mc:Fallback>
                <p:oleObj name="Формула" r:id="rId15" imgW="15544800" imgH="4876800" progId="Equation.3">
                  <p:embed/>
                  <p:pic>
                    <p:nvPicPr>
                      <p:cNvPr id="0" name="Изображение 118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4811713"/>
                        <a:ext cx="18986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259632" y="5396277"/>
          <a:ext cx="2016224" cy="541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92" name="Формула" r:id="rId17" imgW="18592800" imgH="4876800" progId="Equation.3">
                  <p:embed/>
                </p:oleObj>
              </mc:Choice>
              <mc:Fallback>
                <p:oleObj name="Формула" r:id="rId17" imgW="18592800" imgH="4876800" progId="Equation.3">
                  <p:embed/>
                  <p:pic>
                    <p:nvPicPr>
                      <p:cNvPr id="0" name="Изображение 118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396277"/>
                        <a:ext cx="2016224" cy="5417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292725" y="4198938"/>
          <a:ext cx="24574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93" name="Формула" r:id="rId18" imgW="20116800" imgH="6096000" progId="Equation.3">
                  <p:embed/>
                </p:oleObj>
              </mc:Choice>
              <mc:Fallback>
                <p:oleObj name="Формула" r:id="rId18" imgW="20116800" imgH="6096000" progId="Equation.3">
                  <p:embed/>
                  <p:pic>
                    <p:nvPicPr>
                      <p:cNvPr id="0" name="Изображение 118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198938"/>
                        <a:ext cx="245745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634038" y="4832350"/>
          <a:ext cx="1860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94" name="Формула" r:id="rId20" imgW="15240000" imgH="6096000" progId="Equation.3">
                  <p:embed/>
                </p:oleObj>
              </mc:Choice>
              <mc:Fallback>
                <p:oleObj name="Формула" r:id="rId20" imgW="15240000" imgH="6096000" progId="Equation.3">
                  <p:embed/>
                  <p:pic>
                    <p:nvPicPr>
                      <p:cNvPr id="0" name="Изображение 118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038" y="4832350"/>
                        <a:ext cx="18605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508104" y="5396277"/>
          <a:ext cx="2017635" cy="541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95" name="Формула" r:id="rId22" imgW="18592800" imgH="4876800" progId="Equation.3">
                  <p:embed/>
                </p:oleObj>
              </mc:Choice>
              <mc:Fallback>
                <p:oleObj name="Формула" r:id="rId22" imgW="18592800" imgH="4876800" progId="Equation.3">
                  <p:embed/>
                  <p:pic>
                    <p:nvPicPr>
                      <p:cNvPr id="0" name="Изображение 118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396277"/>
                        <a:ext cx="2017635" cy="5417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21269" y="432847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835696" y="6008345"/>
            <a:ext cx="67502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равносильные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0006" y="6008345"/>
            <a:ext cx="15716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72400" y="62068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0" grpId="1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Прямая соединительная линия 21"/>
          <p:cNvCxnSpPr/>
          <p:nvPr/>
        </p:nvCxnSpPr>
        <p:spPr>
          <a:xfrm>
            <a:off x="474861" y="3933056"/>
            <a:ext cx="8227629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144588" y="1808163"/>
          <a:ext cx="23098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81" name="Формула" r:id="rId1" imgW="18897600" imgH="4267200" progId="Equation.3">
                  <p:embed/>
                </p:oleObj>
              </mc:Choice>
              <mc:Fallback>
                <p:oleObj name="Формула" r:id="rId1" imgW="18897600" imgH="4267200" progId="Equation.3">
                  <p:embed/>
                  <p:pic>
                    <p:nvPicPr>
                      <p:cNvPr id="0" name="Изображение 1199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1808163"/>
                        <a:ext cx="2309812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370013" y="2414588"/>
          <a:ext cx="17129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82" name="Формула" r:id="rId3" imgW="14020800" imgH="4267200" progId="Equation.3">
                  <p:embed/>
                </p:oleObj>
              </mc:Choice>
              <mc:Fallback>
                <p:oleObj name="Формула" r:id="rId3" imgW="14020800" imgH="4267200" progId="Equation.3">
                  <p:embed/>
                  <p:pic>
                    <p:nvPicPr>
                      <p:cNvPr id="0" name="Изображение 1199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2414588"/>
                        <a:ext cx="17129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652120" y="1772816"/>
          <a:ext cx="17510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83" name="Формула" r:id="rId5" imgW="14325600" imgH="4267200" progId="Equation.3">
                  <p:embed/>
                </p:oleObj>
              </mc:Choice>
              <mc:Fallback>
                <p:oleObj name="Формула" r:id="rId5" imgW="14325600" imgH="4267200" progId="Equation.3">
                  <p:embed/>
                  <p:pic>
                    <p:nvPicPr>
                      <p:cNvPr id="0" name="Изображение 1199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772816"/>
                        <a:ext cx="175101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796136" y="2276872"/>
          <a:ext cx="14890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84" name="Формула" r:id="rId7" imgW="12192000" imgH="4267200" progId="Equation.3">
                  <p:embed/>
                </p:oleObj>
              </mc:Choice>
              <mc:Fallback>
                <p:oleObj name="Формула" r:id="rId7" imgW="12192000" imgH="4267200" progId="Equation.3">
                  <p:embed/>
                  <p:pic>
                    <p:nvPicPr>
                      <p:cNvPr id="0" name="Изображение 119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276872"/>
                        <a:ext cx="14890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1269" y="189314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573016"/>
            <a:ext cx="67502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равносильные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0006" y="3573016"/>
            <a:ext cx="15716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50925" y="4243388"/>
          <a:ext cx="24971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85" name="Формула" r:id="rId9" imgW="20421600" imgH="4267200" progId="Equation.3">
                  <p:embed/>
                </p:oleObj>
              </mc:Choice>
              <mc:Fallback>
                <p:oleObj name="Формула" r:id="rId9" imgW="20421600" imgH="4267200" progId="Equation.3">
                  <p:embed/>
                  <p:pic>
                    <p:nvPicPr>
                      <p:cNvPr id="0" name="Изображение 119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925" y="4243388"/>
                        <a:ext cx="2497138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187624" y="4832534"/>
          <a:ext cx="21605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86" name="Формула" r:id="rId11" imgW="17678400" imgH="4267200" progId="Equation.3">
                  <p:embed/>
                </p:oleObj>
              </mc:Choice>
              <mc:Fallback>
                <p:oleObj name="Формула" r:id="rId11" imgW="17678400" imgH="4267200" progId="Equation.3">
                  <p:embed/>
                  <p:pic>
                    <p:nvPicPr>
                      <p:cNvPr id="0" name="Изображение 119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832534"/>
                        <a:ext cx="21605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827588" y="4256088"/>
          <a:ext cx="33877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87" name="Формула" r:id="rId13" imgW="27736800" imgH="5181600" progId="Equation.3">
                  <p:embed/>
                </p:oleObj>
              </mc:Choice>
              <mc:Fallback>
                <p:oleObj name="Формула" r:id="rId13" imgW="27736800" imgH="5181600" progId="Equation.3">
                  <p:embed/>
                  <p:pic>
                    <p:nvPicPr>
                      <p:cNvPr id="0" name="Изображение 119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588" y="4256088"/>
                        <a:ext cx="338772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580112" y="4832534"/>
          <a:ext cx="18605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88" name="Формула" r:id="rId15" imgW="15240000" imgH="5181600" progId="Equation.3">
                  <p:embed/>
                </p:oleObj>
              </mc:Choice>
              <mc:Fallback>
                <p:oleObj name="Формула" r:id="rId15" imgW="15240000" imgH="5181600" progId="Equation.3">
                  <p:embed/>
                  <p:pic>
                    <p:nvPicPr>
                      <p:cNvPr id="0" name="Изображение 119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4832534"/>
                        <a:ext cx="18605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21269" y="432847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835696" y="6008345"/>
            <a:ext cx="67502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не равносильные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0006" y="6008345"/>
            <a:ext cx="15716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72400" y="62068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75656" y="2924944"/>
          <a:ext cx="14890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89" name="Формула" r:id="rId17" imgW="12192000" imgH="4267200" progId="Equation.3">
                  <p:embed/>
                </p:oleObj>
              </mc:Choice>
              <mc:Fallback>
                <p:oleObj name="Формула" r:id="rId17" imgW="12192000" imgH="4267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924944"/>
                        <a:ext cx="14890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365250" y="5373688"/>
          <a:ext cx="1711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90" name="Формула" r:id="rId19" imgW="14020800" imgH="4267200" progId="Equation.3">
                  <p:embed/>
                </p:oleObj>
              </mc:Choice>
              <mc:Fallback>
                <p:oleObj name="Формула" r:id="rId19" imgW="14020800" imgH="426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5373688"/>
                        <a:ext cx="17113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5580112" y="5360645"/>
          <a:ext cx="1562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91" name="Формула" r:id="rId21" imgW="12801600" imgH="5181600" progId="Equation.3">
                  <p:embed/>
                </p:oleObj>
              </mc:Choice>
              <mc:Fallback>
                <p:oleObj name="Формула" r:id="rId21" imgW="12801600" imgH="51816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360645"/>
                        <a:ext cx="1562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Левая круглая скобка 24"/>
          <p:cNvSpPr/>
          <p:nvPr/>
        </p:nvSpPr>
        <p:spPr>
          <a:xfrm>
            <a:off x="5724128" y="5013176"/>
            <a:ext cx="90010" cy="914400"/>
          </a:xfrm>
          <a:prstGeom prst="leftBracket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0" grpId="0" animBg="1"/>
      <p:bldP spid="19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Прямая соединительная линия 21"/>
          <p:cNvCxnSpPr/>
          <p:nvPr/>
        </p:nvCxnSpPr>
        <p:spPr>
          <a:xfrm>
            <a:off x="474861" y="3933056"/>
            <a:ext cx="8227629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90613" y="4256088"/>
          <a:ext cx="2273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28" name="Формула" r:id="rId1" imgW="18592800" imgH="4267200" progId="Equation.3">
                  <p:embed/>
                </p:oleObj>
              </mc:Choice>
              <mc:Fallback>
                <p:oleObj name="Формула" r:id="rId1" imgW="18592800" imgH="4267200" progId="Equation.3">
                  <p:embed/>
                  <p:pic>
                    <p:nvPicPr>
                      <p:cNvPr id="0" name="Изображение 12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4256088"/>
                        <a:ext cx="2273300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316038" y="4862513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29" name="Формула" r:id="rId3" imgW="13716000" imgH="4267200" progId="Equation.3">
                  <p:embed/>
                </p:oleObj>
              </mc:Choice>
              <mc:Fallback>
                <p:oleObj name="Формула" r:id="rId3" imgW="13716000" imgH="4267200" progId="Equation.3">
                  <p:embed/>
                  <p:pic>
                    <p:nvPicPr>
                      <p:cNvPr id="0" name="Изображение 12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038" y="4862513"/>
                        <a:ext cx="1676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468938" y="4221163"/>
          <a:ext cx="19748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30" name="Формула" r:id="rId5" imgW="16154400" imgH="4267200" progId="Equation.3">
                  <p:embed/>
                </p:oleObj>
              </mc:Choice>
              <mc:Fallback>
                <p:oleObj name="Формула" r:id="rId5" imgW="16154400" imgH="4267200" progId="Equation.3">
                  <p:embed/>
                  <p:pic>
                    <p:nvPicPr>
                      <p:cNvPr id="0" name="Изображение 12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8" y="4221163"/>
                        <a:ext cx="1974850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743575" y="4724400"/>
          <a:ext cx="1450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31" name="Формула" r:id="rId7" imgW="11887200" imgH="4267200" progId="Equation.3">
                  <p:embed/>
                </p:oleObj>
              </mc:Choice>
              <mc:Fallback>
                <p:oleObj name="Формула" r:id="rId7" imgW="11887200" imgH="4267200" progId="Equation.3">
                  <p:embed/>
                  <p:pic>
                    <p:nvPicPr>
                      <p:cNvPr id="0" name="Изображение 12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575" y="4724400"/>
                        <a:ext cx="14509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1269" y="189314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573016"/>
            <a:ext cx="67502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не равносильные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0006" y="3573016"/>
            <a:ext cx="15716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1269" y="432847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835696" y="6008345"/>
            <a:ext cx="675028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 равносильные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0006" y="6008345"/>
            <a:ext cx="15716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72400" y="62068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22400" y="5373688"/>
          <a:ext cx="1450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32" name="Формула" r:id="rId9" imgW="11887200" imgH="4267200" progId="Equation.3">
                  <p:embed/>
                </p:oleObj>
              </mc:Choice>
              <mc:Fallback>
                <p:oleObj name="Формула" r:id="rId9" imgW="11887200" imgH="4267200" progId="Equation.3">
                  <p:embed/>
                  <p:pic>
                    <p:nvPicPr>
                      <p:cNvPr id="0" name="Изображение 121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5373688"/>
                        <a:ext cx="14509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1368425" y="1736725"/>
          <a:ext cx="2273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33" name="Формула" r:id="rId11" imgW="18592800" imgH="4267200" progId="Equation.3">
                  <p:embed/>
                </p:oleObj>
              </mc:Choice>
              <mc:Fallback>
                <p:oleObj name="Формула" r:id="rId11" imgW="18592800" imgH="4267200" progId="Equation.3">
                  <p:embed/>
                  <p:pic>
                    <p:nvPicPr>
                      <p:cNvPr id="0" name="Изображение 1210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1736725"/>
                        <a:ext cx="2273300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619672" y="2348880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34" name="Формула" r:id="rId13" imgW="13716000" imgH="4267200" progId="Equation.3">
                  <p:embed/>
                </p:oleObj>
              </mc:Choice>
              <mc:Fallback>
                <p:oleObj name="Формула" r:id="rId13" imgW="13716000" imgH="4267200" progId="Equation.3">
                  <p:embed/>
                  <p:pic>
                    <p:nvPicPr>
                      <p:cNvPr id="0" name="Изображение 121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348880"/>
                        <a:ext cx="1676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051425" y="1749425"/>
          <a:ext cx="33512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35" name="Формула" r:id="rId15" imgW="27432000" imgH="5181600" progId="Equation.3">
                  <p:embed/>
                </p:oleObj>
              </mc:Choice>
              <mc:Fallback>
                <p:oleObj name="Формула" r:id="rId15" imgW="27432000" imgH="5181600" progId="Equation.3">
                  <p:embed/>
                  <p:pic>
                    <p:nvPicPr>
                      <p:cNvPr id="0" name="Изображение 121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425" y="1749425"/>
                        <a:ext cx="335121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796136" y="2339565"/>
          <a:ext cx="15255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36" name="Формула" r:id="rId17" imgW="12496800" imgH="5181600" progId="Equation.3">
                  <p:embed/>
                </p:oleObj>
              </mc:Choice>
              <mc:Fallback>
                <p:oleObj name="Формула" r:id="rId17" imgW="12496800" imgH="5181600" progId="Equation.3">
                  <p:embed/>
                  <p:pic>
                    <p:nvPicPr>
                      <p:cNvPr id="0" name="Изображение 1210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339565"/>
                        <a:ext cx="152558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1720850" y="2867025"/>
          <a:ext cx="14128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37" name="Формула" r:id="rId19" imgW="11582400" imgH="4267200" progId="Equation.3">
                  <p:embed/>
                </p:oleObj>
              </mc:Choice>
              <mc:Fallback>
                <p:oleObj name="Формула" r:id="rId19" imgW="11582400" imgH="4267200" progId="Equation.3">
                  <p:embed/>
                  <p:pic>
                    <p:nvPicPr>
                      <p:cNvPr id="0" name="Изображение 1210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2867025"/>
                        <a:ext cx="14128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796136" y="2773293"/>
          <a:ext cx="16351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38" name="Формула" r:id="rId21" imgW="13411200" imgH="5181600" progId="Equation.3">
                  <p:embed/>
                </p:oleObj>
              </mc:Choice>
              <mc:Fallback>
                <p:oleObj name="Формула" r:id="rId21" imgW="13411200" imgH="5181600" progId="Equation.3">
                  <p:embed/>
                  <p:pic>
                    <p:nvPicPr>
                      <p:cNvPr id="0" name="Изображение 1210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773293"/>
                        <a:ext cx="16351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Левая круглая скобка 31"/>
          <p:cNvSpPr/>
          <p:nvPr/>
        </p:nvSpPr>
        <p:spPr>
          <a:xfrm>
            <a:off x="5930252" y="2506593"/>
            <a:ext cx="90010" cy="914400"/>
          </a:xfrm>
          <a:prstGeom prst="leftBracket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10" grpId="0" animBg="1"/>
      <p:bldP spid="19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1" action="ppaction://hlinksldjump" highlightClick="1"/>
          </p:cNvPr>
          <p:cNvSpPr/>
          <p:nvPr/>
        </p:nvSpPr>
        <p:spPr>
          <a:xfrm>
            <a:off x="5467701" y="3212976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" action="ppaction://noaction" highlightClick="1"/>
          </p:cNvPr>
          <p:cNvSpPr/>
          <p:nvPr/>
        </p:nvSpPr>
        <p:spPr>
          <a:xfrm>
            <a:off x="5467701" y="4771320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в конец 3">
            <a:hlinkClick r:id="" action="ppaction://hlinkshowjump?jump=endshow" highlightClick="1"/>
          </p:cNvPr>
          <p:cNvSpPr/>
          <p:nvPr/>
        </p:nvSpPr>
        <p:spPr>
          <a:xfrm>
            <a:off x="7164288" y="6214754"/>
            <a:ext cx="768252" cy="384359"/>
          </a:xfrm>
          <a:prstGeom prst="actionButtonE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486862" y="3284984"/>
            <a:ext cx="7829554" cy="331236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6862" y="2956770"/>
            <a:ext cx="7489515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294001" y="445959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486862" y="1412777"/>
            <a:ext cx="6807139" cy="1402767"/>
          </a:xfrm>
          <a:prstGeom prst="wedgeRectCallout">
            <a:avLst>
              <a:gd name="adj1" fmla="val 53780"/>
              <a:gd name="adj2" fmla="val -7887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вида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переменная,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некоторые числа, называется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линейным уравнением с одной переменной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5" name="Овал 4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1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835696" y="3988668"/>
          <a:ext cx="1941513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9" name="Формула" r:id="rId2" imgW="15240000" imgH="15240000" progId="Equation.3">
                  <p:embed/>
                </p:oleObj>
              </mc:Choice>
              <mc:Fallback>
                <p:oleObj name="Формула" r:id="rId2" imgW="15240000" imgH="152400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988668"/>
                        <a:ext cx="1941513" cy="1905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716016" y="4221088"/>
          <a:ext cx="9715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0" name="Формула" r:id="rId4" imgW="7620000" imgH="9753600" progId="Equation.3">
                  <p:embed/>
                </p:oleObj>
              </mc:Choice>
              <mc:Fallback>
                <p:oleObj name="Формула" r:id="rId4" imgW="7620000" imgH="97536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221088"/>
                        <a:ext cx="971550" cy="1219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1458402"/>
            <a:ext cx="686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уравнения к стандартному виду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сведения 4">
            <a:hlinkClick r:id="" action="ppaction://noaction" highlightClick="1"/>
          </p:cNvPr>
          <p:cNvSpPr/>
          <p:nvPr/>
        </p:nvSpPr>
        <p:spPr>
          <a:xfrm>
            <a:off x="7294001" y="445959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2915816" y="394584"/>
            <a:ext cx="4133308" cy="832081"/>
          </a:xfrm>
          <a:prstGeom prst="wedgeRectCallout">
            <a:avLst>
              <a:gd name="adj1" fmla="val 59600"/>
              <a:gd name="adj2" fmla="val 9297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переменная,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некоторые числа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27584" y="2346277"/>
          <a:ext cx="339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28" name="Формула" r:id="rId1" imgW="27736800" imgH="5181600" progId="Equation.3">
                  <p:embed/>
                </p:oleObj>
              </mc:Choice>
              <mc:Fallback>
                <p:oleObj name="Формула" r:id="rId1" imgW="27736800" imgH="51816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346277"/>
                        <a:ext cx="339090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99592" y="3140782"/>
          <a:ext cx="33162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29" name="Формула" r:id="rId3" imgW="27127200" imgH="4267200" progId="Equation.3">
                  <p:embed/>
                </p:oleObj>
              </mc:Choice>
              <mc:Fallback>
                <p:oleObj name="Формула" r:id="rId3" imgW="27127200" imgH="42672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140782"/>
                        <a:ext cx="33162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99592" y="3716846"/>
          <a:ext cx="24526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0" name="Формула" r:id="rId5" imgW="20116800" imgH="4267200" progId="Equation.3">
                  <p:embed/>
                </p:oleObj>
              </mc:Choice>
              <mc:Fallback>
                <p:oleObj name="Формула" r:id="rId5" imgW="20116800" imgH="42672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716846"/>
                        <a:ext cx="24526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899592" y="4292910"/>
          <a:ext cx="27130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1" name="Формула" r:id="rId7" imgW="22250400" imgH="4267200" progId="Equation.3">
                  <p:embed/>
                </p:oleObj>
              </mc:Choice>
              <mc:Fallback>
                <p:oleObj name="Формула" r:id="rId7" imgW="222504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92910"/>
                        <a:ext cx="27130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99592" y="4940982"/>
          <a:ext cx="12271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2" name="Формула" r:id="rId9" imgW="10058400" imgH="4267200" progId="Equation.3">
                  <p:embed/>
                </p:oleObj>
              </mc:Choice>
              <mc:Fallback>
                <p:oleObj name="Формула" r:id="rId9" imgW="10058400" imgH="426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940982"/>
                        <a:ext cx="12271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800594" y="5517046"/>
          <a:ext cx="27574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3" name="Формула" r:id="rId11" imgW="22555200" imgH="4876800" progId="Equation.3">
                  <p:embed/>
                </p:oleObj>
              </mc:Choice>
              <mc:Fallback>
                <p:oleObj name="Формула" r:id="rId11" imgW="225552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594" y="5517046"/>
                        <a:ext cx="2757488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197475" y="2346325"/>
          <a:ext cx="32416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4" name="Формула" r:id="rId13" imgW="26517600" imgH="5181600" progId="Equation.3">
                  <p:embed/>
                </p:oleObj>
              </mc:Choice>
              <mc:Fallback>
                <p:oleObj name="Формула" r:id="rId13" imgW="26517600" imgH="5181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475" y="2346325"/>
                        <a:ext cx="32416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270500" y="3140075"/>
          <a:ext cx="31670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5" name="Формула" r:id="rId15" imgW="25908000" imgH="4267200" progId="Equation.3">
                  <p:embed/>
                </p:oleObj>
              </mc:Choice>
              <mc:Fallback>
                <p:oleObj name="Формула" r:id="rId15" imgW="25908000" imgH="426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140075"/>
                        <a:ext cx="31670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258622" y="3717032"/>
          <a:ext cx="27130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6" name="Формула" r:id="rId17" imgW="22250400" imgH="4267200" progId="Equation.3">
                  <p:embed/>
                </p:oleObj>
              </mc:Choice>
              <mc:Fallback>
                <p:oleObj name="Формула" r:id="rId17" imgW="222504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22" y="3717032"/>
                        <a:ext cx="27130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263340" y="4293096"/>
          <a:ext cx="27130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7" name="Формула" r:id="rId19" imgW="22250400" imgH="4267200" progId="Equation.3">
                  <p:embed/>
                </p:oleObj>
              </mc:Choice>
              <mc:Fallback>
                <p:oleObj name="Формула" r:id="rId19" imgW="22250400" imgH="426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3340" y="4293096"/>
                        <a:ext cx="27130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292080" y="4941168"/>
          <a:ext cx="14509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8" name="Формула" r:id="rId21" imgW="11887200" imgH="4267200" progId="Equation.3">
                  <p:embed/>
                </p:oleObj>
              </mc:Choice>
              <mc:Fallback>
                <p:oleObj name="Формула" r:id="rId21" imgW="118872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4941168"/>
                        <a:ext cx="14509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070979" y="5517232"/>
          <a:ext cx="29797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9" name="Формула" r:id="rId23" imgW="24384000" imgH="4876800" progId="Equation.3">
                  <p:embed/>
                </p:oleObj>
              </mc:Choice>
              <mc:Fallback>
                <p:oleObj name="Формула" r:id="rId23" imgW="24384000" imgH="48768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0979" y="5517232"/>
                        <a:ext cx="2979737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1115616" y="1524422"/>
            <a:ext cx="410831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1458402"/>
            <a:ext cx="7151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уравнения к стандартному виду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сведения 4">
            <a:hlinkClick r:id="" action="ppaction://noaction" highlightClick="1"/>
          </p:cNvPr>
          <p:cNvSpPr/>
          <p:nvPr/>
        </p:nvSpPr>
        <p:spPr>
          <a:xfrm>
            <a:off x="7294001" y="445959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2915816" y="394584"/>
            <a:ext cx="4133308" cy="832081"/>
          </a:xfrm>
          <a:prstGeom prst="wedgeRectCallout">
            <a:avLst>
              <a:gd name="adj1" fmla="val 59600"/>
              <a:gd name="adj2" fmla="val 9297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переменная,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некоторые числа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08038" y="2346325"/>
          <a:ext cx="34274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46" name="Формула" r:id="rId1" imgW="28041600" imgH="5181600" progId="Equation.3">
                  <p:embed/>
                </p:oleObj>
              </mc:Choice>
              <mc:Fallback>
                <p:oleObj name="Формула" r:id="rId1" imgW="28041600" imgH="5181600" progId="Equation.3">
                  <p:embed/>
                  <p:pic>
                    <p:nvPicPr>
                      <p:cNvPr id="0" name="Изображение 125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2346325"/>
                        <a:ext cx="3427412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755576" y="3140968"/>
          <a:ext cx="35401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47" name="Формула" r:id="rId3" imgW="28956000" imgH="4267200" progId="Equation.3">
                  <p:embed/>
                </p:oleObj>
              </mc:Choice>
              <mc:Fallback>
                <p:oleObj name="Формула" r:id="rId3" imgW="28956000" imgH="4267200" progId="Equation.3">
                  <p:embed/>
                  <p:pic>
                    <p:nvPicPr>
                      <p:cNvPr id="0" name="Изображение 125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140968"/>
                        <a:ext cx="35401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755576" y="3717032"/>
          <a:ext cx="2898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48" name="Формула" r:id="rId5" imgW="23774400" imgH="4267200" progId="Equation.3">
                  <p:embed/>
                </p:oleObj>
              </mc:Choice>
              <mc:Fallback>
                <p:oleObj name="Формула" r:id="rId5" imgW="23774400" imgH="4267200" progId="Equation.3">
                  <p:embed/>
                  <p:pic>
                    <p:nvPicPr>
                      <p:cNvPr id="0" name="Изображение 125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717032"/>
                        <a:ext cx="28987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755576" y="4293096"/>
          <a:ext cx="2862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49" name="Формула" r:id="rId7" imgW="23469600" imgH="4267200" progId="Equation.3">
                  <p:embed/>
                </p:oleObj>
              </mc:Choice>
              <mc:Fallback>
                <p:oleObj name="Формула" r:id="rId7" imgW="23469600" imgH="4267200" progId="Equation.3">
                  <p:embed/>
                  <p:pic>
                    <p:nvPicPr>
                      <p:cNvPr id="0" name="Изображение 125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293096"/>
                        <a:ext cx="28622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785307" y="4869160"/>
          <a:ext cx="1338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50" name="Формула" r:id="rId9" imgW="10972800" imgH="4267200" progId="Equation.3">
                  <p:embed/>
                </p:oleObj>
              </mc:Choice>
              <mc:Fallback>
                <p:oleObj name="Формула" r:id="rId9" imgW="10972800" imgH="4267200" progId="Equation.3">
                  <p:embed/>
                  <p:pic>
                    <p:nvPicPr>
                      <p:cNvPr id="0" name="Изображение 125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307" y="4869160"/>
                        <a:ext cx="13382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94039" y="5517009"/>
          <a:ext cx="2981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51" name="Формула" r:id="rId11" imgW="24384000" imgH="4876800" progId="Equation.3">
                  <p:embed/>
                </p:oleObj>
              </mc:Choice>
              <mc:Fallback>
                <p:oleObj name="Формула" r:id="rId11" imgW="24384000" imgH="4876800" progId="Equation.3">
                  <p:embed/>
                  <p:pic>
                    <p:nvPicPr>
                      <p:cNvPr id="0" name="Изображение 125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39" y="5517009"/>
                        <a:ext cx="2981325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143500" y="2346325"/>
          <a:ext cx="33512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52" name="Формула" r:id="rId13" imgW="27432000" imgH="5181600" progId="Equation.3">
                  <p:embed/>
                </p:oleObj>
              </mc:Choice>
              <mc:Fallback>
                <p:oleObj name="Формула" r:id="rId13" imgW="27432000" imgH="5181600" progId="Equation.3">
                  <p:embed/>
                  <p:pic>
                    <p:nvPicPr>
                      <p:cNvPr id="0" name="Изображение 125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2346325"/>
                        <a:ext cx="335121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123413" y="3140968"/>
          <a:ext cx="35020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53" name="Формула" r:id="rId15" imgW="28651200" imgH="4267200" progId="Equation.3">
                  <p:embed/>
                </p:oleObj>
              </mc:Choice>
              <mc:Fallback>
                <p:oleObj name="Формула" r:id="rId15" imgW="28651200" imgH="4267200" progId="Equation.3">
                  <p:embed/>
                  <p:pic>
                    <p:nvPicPr>
                      <p:cNvPr id="0" name="Изображение 125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413" y="3140968"/>
                        <a:ext cx="35020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220072" y="3717032"/>
          <a:ext cx="30464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54" name="Формула" r:id="rId17" imgW="24993600" imgH="4267200" progId="Equation.3">
                  <p:embed/>
                </p:oleObj>
              </mc:Choice>
              <mc:Fallback>
                <p:oleObj name="Формула" r:id="rId17" imgW="24993600" imgH="4267200" progId="Equation.3">
                  <p:embed/>
                  <p:pic>
                    <p:nvPicPr>
                      <p:cNvPr id="0" name="Изображение 125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3717032"/>
                        <a:ext cx="30464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220072" y="4293096"/>
          <a:ext cx="33448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55" name="Формула" r:id="rId19" imgW="27432000" imgH="4267200" progId="Equation.3">
                  <p:embed/>
                </p:oleObj>
              </mc:Choice>
              <mc:Fallback>
                <p:oleObj name="Формула" r:id="rId19" imgW="27432000" imgH="4267200" progId="Equation.3">
                  <p:embed/>
                  <p:pic>
                    <p:nvPicPr>
                      <p:cNvPr id="0" name="Изображение 125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4293096"/>
                        <a:ext cx="33448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220072" y="4869160"/>
          <a:ext cx="1263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56" name="Формула" r:id="rId21" imgW="10363200" imgH="4267200" progId="Equation.3">
                  <p:embed/>
                </p:oleObj>
              </mc:Choice>
              <mc:Fallback>
                <p:oleObj name="Формула" r:id="rId21" imgW="10363200" imgH="4267200" progId="Equation.3">
                  <p:embed/>
                  <p:pic>
                    <p:nvPicPr>
                      <p:cNvPr id="0" name="Изображение 125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4869160"/>
                        <a:ext cx="1263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104581" y="5517232"/>
          <a:ext cx="29416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57" name="Формула" r:id="rId23" imgW="24079200" imgH="4876800" progId="Equation.3">
                  <p:embed/>
                </p:oleObj>
              </mc:Choice>
              <mc:Fallback>
                <p:oleObj name="Формула" r:id="rId23" imgW="24079200" imgH="4876800" progId="Equation.3">
                  <p:embed/>
                  <p:pic>
                    <p:nvPicPr>
                      <p:cNvPr id="0" name="Изображение 125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4581" y="5517232"/>
                        <a:ext cx="2941637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1064825" y="1524422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25" action="ppaction://hlinksldjump" highlightClick="1"/>
          </p:cNvPr>
          <p:cNvSpPr/>
          <p:nvPr/>
        </p:nvSpPr>
        <p:spPr>
          <a:xfrm>
            <a:off x="8088270" y="5805264"/>
            <a:ext cx="761522" cy="366242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ая выноска 13"/>
          <p:cNvSpPr/>
          <p:nvPr/>
        </p:nvSpPr>
        <p:spPr>
          <a:xfrm>
            <a:off x="370928" y="5427151"/>
            <a:ext cx="7265375" cy="983793"/>
          </a:xfrm>
          <a:prstGeom prst="wedgeRectCallout">
            <a:avLst>
              <a:gd name="adj1" fmla="val 30006"/>
              <a:gd name="adj2" fmla="val -12128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Если числа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 и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уравнение корней не имеет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ая выноска 15"/>
          <p:cNvSpPr/>
          <p:nvPr/>
        </p:nvSpPr>
        <p:spPr>
          <a:xfrm>
            <a:off x="362479" y="4077072"/>
            <a:ext cx="7265375" cy="1260749"/>
          </a:xfrm>
          <a:prstGeom prst="wedgeRectCallout">
            <a:avLst>
              <a:gd name="adj1" fmla="val 30006"/>
              <a:gd name="adj2" fmla="val -12128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 Если числа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 и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уравнение имеет бесконечно много корней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(любое число является его корнем)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ая выноска 14"/>
          <p:cNvSpPr/>
          <p:nvPr/>
        </p:nvSpPr>
        <p:spPr>
          <a:xfrm>
            <a:off x="352578" y="2348880"/>
            <a:ext cx="7279544" cy="1656184"/>
          </a:xfrm>
          <a:prstGeom prst="wedgeRectCallout">
            <a:avLst>
              <a:gd name="adj1" fmla="val 46882"/>
              <a:gd name="adj2" fmla="val -130033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 Если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≠ 0, то уравнение имеет один</a:t>
            </a:r>
            <a:endParaRPr lang="en-US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корень 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</a:t>
            </a:r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23528" y="1357678"/>
            <a:ext cx="7279544" cy="792088"/>
          </a:xfrm>
          <a:prstGeom prst="wedgeRectCallout">
            <a:avLst>
              <a:gd name="adj1" fmla="val 34811"/>
              <a:gd name="adj2" fmla="val -5061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решении линейного уравнения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· х =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озможны три случая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1" name="Овал 10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1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261884" y="437485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3707904" y="2763220"/>
          <a:ext cx="15652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9" name="Формула" r:id="rId2" imgW="12801600" imgH="9448800" progId="Equation.3">
                  <p:embed/>
                </p:oleObj>
              </mc:Choice>
              <mc:Fallback>
                <p:oleObj name="Формула" r:id="rId2" imgW="12801600" imgH="94488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763220"/>
                        <a:ext cx="15652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1006</Words>
  <Application>WPS Presentation</Application>
  <PresentationFormat>Экран (4:3)</PresentationFormat>
  <Paragraphs>139</Paragraphs>
  <Slides>16</Slides>
  <Notes>13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111</vt:i4>
      </vt:variant>
      <vt:variant>
        <vt:lpstr>幻灯片标题</vt:lpstr>
      </vt:variant>
      <vt:variant>
        <vt:i4>16</vt:i4>
      </vt:variant>
    </vt:vector>
  </HeadingPairs>
  <TitlesOfParts>
    <vt:vector size="135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474</cp:revision>
  <dcterms:created xsi:type="dcterms:W3CDTF">2023-03-27T04:11:00Z</dcterms:created>
  <dcterms:modified xsi:type="dcterms:W3CDTF">2024-11-02T14:59:15Z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99FEF86A267C4A0B9D382FE4037C585F_12</vt:lpwstr>
  </property>
  <property fmtid="{D5CDD505-2E9C-101B-9397-08002B2CF9AE}" pid="3" name="KSOProductBuildVer">
    <vt:lpwstr>1049-12.2.0.18607</vt:lpwstr>
  </property>
</Properties>
</file>