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99" r:id="rId6"/>
    <p:sldId id="271" r:id="rId7"/>
    <p:sldId id="272" r:id="rId8"/>
    <p:sldId id="287" r:id="rId9"/>
    <p:sldId id="273" r:id="rId10"/>
    <p:sldId id="288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9"/>
    <p:restoredTop sz="96024"/>
  </p:normalViewPr>
  <p:slideViewPr>
    <p:cSldViewPr snapToGrid="0" showGuides="1">
      <p:cViewPr varScale="1">
        <p:scale>
          <a:sx n="73" d="100"/>
          <a:sy n="73" d="100"/>
        </p:scale>
        <p:origin x="594" y="78"/>
      </p:cViewPr>
      <p:guideLst>
        <p:guide orient="horz" pos="2160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customXml" Target="../customXml/item3.xml"/><Relationship Id="rId17" Type="http://schemas.openxmlformats.org/officeDocument/2006/relationships/customXml" Target="../customXml/item2.xml"/><Relationship Id="rId16" Type="http://schemas.openxmlformats.org/officeDocument/2006/relationships/customXml" Target="../customXml/item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5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5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84CB6301-4BAE-E943-811B-6B3AC0C7B78F}" type="datetimeFigureOut">
              <a:rPr lang="en-US" smtClean="0"/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microsoft.com/office/2007/relationships/hdphoto" Target="../media/image4.wdp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4CB6301-4BAE-E943-811B-6B3AC0C7B78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0B4D3D5-5D26-6646-91BD-4CD83BD20E6A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950" y="1549400"/>
            <a:ext cx="9966960" cy="2723515"/>
          </a:xfrm>
        </p:spPr>
        <p:txBody>
          <a:bodyPr/>
          <a:lstStyle/>
          <a:p>
            <a:pPr algn="ctr"/>
            <a:r>
              <a:rPr lang="ru-RU" sz="6000" dirty="0"/>
              <a:t>Конференция 4 </a:t>
            </a:r>
            <a:br>
              <a:rPr lang="ru-RU" sz="6000" dirty="0"/>
            </a:br>
            <a:r>
              <a:rPr lang="ru-RU" sz="6000" dirty="0"/>
              <a:t>программы </a:t>
            </a:r>
            <a:r>
              <a:rPr lang="en-US" sz="6000" dirty="0"/>
              <a:t>HP IDEA </a:t>
            </a:r>
            <a:br>
              <a:rPr lang="ru-RU" sz="6000" dirty="0"/>
            </a:br>
            <a:r>
              <a:rPr lang="ru-RU" sz="6000" dirty="0"/>
              <a:t>Итоговая презентация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33" y="317615"/>
            <a:ext cx="12027877" cy="1069848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 IPLTPA </a:t>
            </a:r>
            <a:r>
              <a:rPr lang="ru-RU" sz="2400" dirty="0" smtClean="0"/>
              <a:t>«</a:t>
            </a:r>
            <a:r>
              <a:rPr lang="en-US" sz="2400" dirty="0" smtClean="0"/>
              <a:t>MIHAI GRECU</a:t>
            </a:r>
            <a:r>
              <a:rPr lang="ru-RU" sz="2400" dirty="0" smtClean="0"/>
              <a:t>»</a:t>
            </a:r>
            <a:br>
              <a:rPr lang="ru-RU" sz="2400" dirty="0"/>
            </a:br>
            <a:r>
              <a:rPr lang="ru-RU" sz="2400" dirty="0" smtClean="0"/>
              <a:t> </a:t>
            </a:r>
            <a:r>
              <a:rPr lang="ru-RU" dirty="0" smtClean="0"/>
              <a:t>Людмила Мороз, Дарина Гоян, Ольга Шишкина, Алла </a:t>
            </a:r>
            <a:r>
              <a:rPr lang="ru-RU" dirty="0" err="1" smtClean="0"/>
              <a:t>Атаманчук</a:t>
            </a:r>
            <a:r>
              <a:rPr lang="ru-RU" dirty="0" smtClean="0"/>
              <a:t>, Елена Чернышева, Ирина </a:t>
            </a:r>
            <a:r>
              <a:rPr lang="ru-RU" dirty="0" err="1" smtClean="0"/>
              <a:t>Думбраван</a:t>
            </a:r>
            <a:r>
              <a:rPr lang="ru-RU" dirty="0" smtClean="0"/>
              <a:t>, Марьяна Черанева, Анна Мащенко, Ирина Навроцкая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1" y="4412421"/>
            <a:ext cx="4344912" cy="244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085" y="4413250"/>
            <a:ext cx="4380230" cy="24453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2388" y="195941"/>
            <a:ext cx="962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Наш семинар для коллег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00"/>
            <a:ext cx="5523865" cy="3198495"/>
          </a:xfrm>
          <a:prstGeom prst="rect">
            <a:avLst/>
          </a:prstGeom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65" y="965200"/>
            <a:ext cx="6717030" cy="3198495"/>
          </a:xfrm>
          <a:prstGeom prst="rect">
            <a:avLst/>
          </a:prstGeom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" y="3832860"/>
            <a:ext cx="6668770" cy="302514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2860"/>
            <a:ext cx="5524500" cy="30251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382" y="272195"/>
            <a:ext cx="10795739" cy="160934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85000"/>
                  </a:schemeClr>
                </a:solidFill>
              </a:rPr>
              <a:t>Наш любимый лицей </a:t>
            </a:r>
            <a:r>
              <a:rPr lang="ru-RU" sz="3600" dirty="0" err="1" smtClean="0">
                <a:solidFill>
                  <a:schemeClr val="tx1">
                    <a:lumMod val="85000"/>
                  </a:schemeClr>
                </a:solidFill>
              </a:rPr>
              <a:t>Михай</a:t>
            </a:r>
            <a:r>
              <a:rPr lang="ru-RU" sz="3600" dirty="0" smtClean="0">
                <a:solidFill>
                  <a:schemeClr val="tx1">
                    <a:lumMod val="85000"/>
                  </a:schemeClr>
                </a:solidFill>
              </a:rPr>
              <a:t> Греку</a:t>
            </a:r>
            <a:endParaRPr lang="en-US" sz="3200" i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455" y="2395727"/>
            <a:ext cx="5602720" cy="4235981"/>
          </a:xfrm>
        </p:spPr>
        <p:txBody>
          <a:bodyPr>
            <a:normAutofit fontScale="70000" lnSpcReduction="20000"/>
          </a:bodyPr>
          <a:lstStyle/>
          <a:p>
            <a:r>
              <a:rPr lang="ru-RU" sz="3200" dirty="0"/>
              <a:t>Теоретический лицей </a:t>
            </a:r>
            <a:r>
              <a:rPr lang="ru-RU" sz="3200" dirty="0" err="1"/>
              <a:t>Михай</a:t>
            </a:r>
            <a:r>
              <a:rPr lang="ru-RU" sz="3200" dirty="0"/>
              <a:t> Греку </a:t>
            </a:r>
            <a:r>
              <a:rPr lang="ru-RU" sz="3200" dirty="0" smtClean="0"/>
              <a:t>—образовательное учреждение с творческим уклоном.</a:t>
            </a:r>
            <a:endParaRPr lang="ru-RU" sz="3200" dirty="0" smtClean="0"/>
          </a:p>
          <a:p>
            <a:r>
              <a:rPr lang="ru-RU" sz="3200" dirty="0" smtClean="0"/>
              <a:t>Почему проект про озеленение?</a:t>
            </a:r>
            <a:br>
              <a:rPr lang="ru-RU" sz="3200" dirty="0" smtClean="0"/>
            </a:br>
            <a:r>
              <a:rPr lang="ru-RU" sz="2400" dirty="0"/>
              <a:t>Недостаток зелени на территории </a:t>
            </a:r>
            <a:r>
              <a:rPr lang="ru-RU" sz="2400" dirty="0" smtClean="0"/>
              <a:t>школы</a:t>
            </a:r>
            <a:endParaRPr lang="ru-RU" sz="2400" dirty="0" smtClean="0"/>
          </a:p>
          <a:p>
            <a:r>
              <a:rPr lang="ru-RU" sz="2400" dirty="0" smtClean="0"/>
              <a:t>Экологическая </a:t>
            </a:r>
            <a:r>
              <a:rPr lang="ru-RU" sz="2400" dirty="0"/>
              <a:t>осведомленность </a:t>
            </a:r>
            <a:r>
              <a:rPr lang="ru-RU" sz="2400" dirty="0" smtClean="0"/>
              <a:t>учащихся</a:t>
            </a:r>
            <a:endParaRPr lang="ru-RU" sz="2400" dirty="0" smtClean="0"/>
          </a:p>
          <a:p>
            <a:r>
              <a:rPr lang="ru-RU" sz="2400" dirty="0" smtClean="0"/>
              <a:t>Желание </a:t>
            </a:r>
            <a:r>
              <a:rPr lang="ru-RU" sz="2400" dirty="0"/>
              <a:t>создать комфортное пространство для отдыха и учебы</a:t>
            </a:r>
            <a:endParaRPr lang="ru-RU" sz="3200" dirty="0" smtClean="0"/>
          </a:p>
          <a:p>
            <a:endParaRPr lang="ru-RU" sz="3200" dirty="0"/>
          </a:p>
          <a:p>
            <a:r>
              <a:rPr lang="ru-RU" sz="3200" dirty="0" smtClean="0"/>
              <a:t>Количество </a:t>
            </a:r>
            <a:r>
              <a:rPr lang="ru-RU" sz="3200" dirty="0"/>
              <a:t>учащихся </a:t>
            </a:r>
            <a:r>
              <a:rPr lang="en-US" sz="3200" dirty="0" smtClean="0"/>
              <a:t>~ 1000 </a:t>
            </a:r>
            <a:r>
              <a:rPr lang="ru-RU" sz="3200" dirty="0" smtClean="0"/>
              <a:t>чел.</a:t>
            </a:r>
            <a:endParaRPr lang="ru-RU" sz="3200" dirty="0" smtClean="0"/>
          </a:p>
          <a:p>
            <a:r>
              <a:rPr lang="ru-RU" sz="3200" dirty="0" smtClean="0"/>
              <a:t>Количество учителей </a:t>
            </a:r>
            <a:r>
              <a:rPr lang="ru-RU" sz="3200" dirty="0"/>
              <a:t>-</a:t>
            </a:r>
            <a:r>
              <a:rPr lang="en-US" sz="3200" dirty="0" smtClean="0"/>
              <a:t> 74 </a:t>
            </a:r>
            <a:r>
              <a:rPr lang="ru-RU" sz="3200" dirty="0" smtClean="0"/>
              <a:t>чел</a:t>
            </a:r>
            <a:endParaRPr lang="en-US" sz="3200" dirty="0"/>
          </a:p>
          <a:p>
            <a:r>
              <a:rPr lang="ru-RU" sz="3200" dirty="0" smtClean="0"/>
              <a:t>Адрес: Кишинев, ул. Валя </a:t>
            </a:r>
            <a:r>
              <a:rPr lang="ru-RU" sz="3200" dirty="0" err="1" smtClean="0"/>
              <a:t>Кручий</a:t>
            </a:r>
            <a:r>
              <a:rPr lang="ru-RU" sz="3200" dirty="0" smtClean="0"/>
              <a:t> 4</a:t>
            </a:r>
            <a:r>
              <a:rPr lang="en-US" sz="3200" dirty="0" smtClean="0"/>
              <a:t>/2</a:t>
            </a:r>
            <a:endParaRPr lang="en-US" dirty="0"/>
          </a:p>
        </p:txBody>
      </p:sp>
      <p:pic>
        <p:nvPicPr>
          <p:cNvPr id="2050" name="Picture 2" descr="Liceul Teoretic &quot;Mihai Grecu&quot; – Direcția Educație, Tineret și Sport Botanic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8" y="1482114"/>
            <a:ext cx="4551878" cy="303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Фотографии. Архив 2022-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868" y="3835949"/>
            <a:ext cx="4339645" cy="28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688" y="88827"/>
            <a:ext cx="10058400" cy="160934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Люди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Инновация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Результат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975" y="1487805"/>
            <a:ext cx="4754880" cy="4684395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Фокус исследования:  "Как озеленение пришкольной территории влияет на экологическую осведомленность учащихся и улучшение школьной среды?"</a:t>
            </a:r>
            <a:endParaRPr lang="ru-RU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047" y="1698171"/>
            <a:ext cx="5957969" cy="3749040"/>
          </a:xfrm>
        </p:spPr>
        <p:txBody>
          <a:bodyPr>
            <a:noAutofit/>
          </a:bodyPr>
          <a:lstStyle/>
          <a:p>
            <a:r>
              <a:rPr lang="ru-RU" sz="1400" b="1" dirty="0"/>
              <a:t>Наш проект: Озеленение пришкольной территории 🌿🌸</a:t>
            </a:r>
            <a:endParaRPr lang="ru-RU" sz="1400" b="1" dirty="0"/>
          </a:p>
          <a:p>
            <a:r>
              <a:rPr lang="ru-RU" sz="1400" b="1" dirty="0"/>
              <a:t>Цель проекта:</a:t>
            </a:r>
            <a:br>
              <a:rPr lang="ru-RU" sz="1400" dirty="0"/>
            </a:br>
            <a:r>
              <a:rPr lang="ru-RU" sz="1400" dirty="0"/>
              <a:t>Создать комфортное, зелёное пространство на территории лицея, повысить экологическую осведомленность учащихся и вовлечь их в заботу о природе.</a:t>
            </a:r>
            <a:endParaRPr lang="ru-RU" sz="1400" dirty="0"/>
          </a:p>
          <a:p>
            <a:r>
              <a:rPr lang="ru-RU" sz="1400" b="1" dirty="0"/>
              <a:t>Что мы сделали:</a:t>
            </a:r>
            <a:br>
              <a:rPr lang="ru-RU" sz="1400" dirty="0"/>
            </a:br>
            <a:r>
              <a:rPr lang="ru-RU" sz="1400" dirty="0"/>
              <a:t>✅ Изучили влияние озеленения на школьную среду</a:t>
            </a:r>
            <a:br>
              <a:rPr lang="ru-RU" sz="1400" dirty="0"/>
            </a:br>
            <a:r>
              <a:rPr lang="ru-RU" sz="1400" dirty="0"/>
              <a:t>✅ Провели двухдневный семинар для </a:t>
            </a:r>
            <a:r>
              <a:rPr lang="ru-RU" sz="1400" dirty="0" smtClean="0"/>
              <a:t>35 учителей</a:t>
            </a:r>
            <a:br>
              <a:rPr lang="ru-RU" sz="1400" dirty="0"/>
            </a:br>
            <a:r>
              <a:rPr lang="ru-RU" sz="1400" dirty="0"/>
              <a:t>✅ Планируем высадить цветы и обустроить клумбы</a:t>
            </a:r>
            <a:br>
              <a:rPr lang="ru-RU" sz="1400" dirty="0"/>
            </a:br>
            <a:r>
              <a:rPr lang="ru-RU" sz="1400" dirty="0"/>
              <a:t>✅ Разработали план ухода за растениями</a:t>
            </a:r>
            <a:endParaRPr lang="ru-RU" sz="1400" dirty="0"/>
          </a:p>
          <a:p>
            <a:r>
              <a:rPr lang="ru-RU" sz="1400" b="1" dirty="0"/>
              <a:t>Ожидаемые результаты</a:t>
            </a:r>
            <a:r>
              <a:rPr lang="ru-RU" sz="1400" b="1" dirty="0" smtClean="0"/>
              <a:t>:</a:t>
            </a:r>
            <a:endParaRPr lang="ru-RU" sz="1400" b="1" dirty="0" smtClean="0"/>
          </a:p>
          <a:p>
            <a:br>
              <a:rPr lang="ru-RU" sz="1400" dirty="0"/>
            </a:br>
            <a:r>
              <a:rPr lang="ru-RU" sz="1400" dirty="0"/>
              <a:t>🌍 </a:t>
            </a:r>
            <a:r>
              <a:rPr lang="ru-RU" sz="1400" dirty="0" smtClean="0"/>
              <a:t>     Улучшение </a:t>
            </a:r>
            <a:r>
              <a:rPr lang="ru-RU" sz="1400" dirty="0"/>
              <a:t>экологии и </a:t>
            </a:r>
            <a:r>
              <a:rPr lang="ru-RU" sz="1400" dirty="0" smtClean="0"/>
              <a:t>микроклимата</a:t>
            </a:r>
            <a:endParaRPr lang="ru-RU" sz="1400" dirty="0" smtClean="0"/>
          </a:p>
          <a:p>
            <a:br>
              <a:rPr lang="ru-RU" sz="1400" dirty="0"/>
            </a:br>
            <a:r>
              <a:rPr lang="ru-RU" sz="1400" dirty="0"/>
              <a:t>💡 </a:t>
            </a:r>
            <a:r>
              <a:rPr lang="ru-RU" sz="1400" dirty="0" smtClean="0"/>
              <a:t>     Повышение </a:t>
            </a:r>
            <a:r>
              <a:rPr lang="ru-RU" sz="1400" dirty="0"/>
              <a:t>ответственности за окружающую </a:t>
            </a:r>
            <a:r>
              <a:rPr lang="ru-RU" sz="1400" dirty="0" smtClean="0"/>
              <a:t>среду</a:t>
            </a:r>
            <a:endParaRPr lang="ru-RU" sz="1400" dirty="0" smtClean="0"/>
          </a:p>
          <a:p>
            <a:br>
              <a:rPr lang="ru-RU" sz="1400" dirty="0"/>
            </a:br>
            <a:r>
              <a:rPr lang="ru-RU" sz="1400" dirty="0"/>
              <a:t>🎨 </a:t>
            </a:r>
            <a:r>
              <a:rPr lang="ru-RU" sz="1400" dirty="0" smtClean="0"/>
              <a:t>    Эстетическое </a:t>
            </a:r>
            <a:r>
              <a:rPr lang="ru-RU" sz="1400" dirty="0"/>
              <a:t>преображение школьной территории</a:t>
            </a:r>
            <a:endParaRPr lang="ru-RU" sz="1400" dirty="0"/>
          </a:p>
          <a:p>
            <a:r>
              <a:rPr lang="ru-RU" sz="1400" dirty="0"/>
              <a:t>Наш проект — это вклад в будущее! 🌱✨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7" y="2946402"/>
            <a:ext cx="3893769" cy="377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04" y="750643"/>
            <a:ext cx="5999163" cy="599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066800" y="2166557"/>
            <a:ext cx="10561782" cy="44914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121729"/>
            <a:ext cx="9671538" cy="8723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>
                <a:solidFill>
                  <a:schemeClr val="tx1">
                    <a:lumMod val="85000"/>
                  </a:schemeClr>
                </a:solidFill>
              </a:rPr>
              <a:t>Теория действия</a:t>
            </a:r>
            <a:endParaRPr lang="en-US" sz="66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08" y="2117131"/>
            <a:ext cx="3368431" cy="46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099" y="1654114"/>
            <a:ext cx="3698016" cy="509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-121729"/>
            <a:ext cx="9671538" cy="8723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>
                <a:solidFill>
                  <a:schemeClr val="tx1">
                    <a:lumMod val="85000"/>
                  </a:schemeClr>
                </a:solidFill>
              </a:rPr>
              <a:t>Теория действия</a:t>
            </a:r>
            <a:endParaRPr lang="en-US" sz="66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026" name="Picture 2" descr="C:\Users\User\Downloads\raskraski-mandala-zhivotnie-1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" y="750362"/>
            <a:ext cx="10129960" cy="59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340" y="3632200"/>
            <a:ext cx="4137660" cy="3063240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30115" y="3632200"/>
            <a:ext cx="3688080" cy="2423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2388" y="195941"/>
            <a:ext cx="962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Наш семинар для коллег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68" y="1063444"/>
            <a:ext cx="7802064" cy="52013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7010" y="3674110"/>
            <a:ext cx="4599940" cy="319151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043758" y="130536"/>
            <a:ext cx="96273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4400" dirty="0" smtClean="0"/>
              <a:t>Наш семинар для коллег  27.01.25</a:t>
            </a:r>
            <a:endParaRPr lang="ru-RU" sz="4400" dirty="0"/>
          </a:p>
        </p:txBody>
      </p:sp>
      <p:pic>
        <p:nvPicPr>
          <p:cNvPr id="4" name="Изображение 3" descr="изображение_viber_2025-02-09_15-22-14-5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160"/>
            <a:ext cx="5259705" cy="2882900"/>
          </a:xfrm>
          <a:prstGeom prst="rect">
            <a:avLst/>
          </a:prstGeom>
        </p:spPr>
      </p:pic>
      <p:pic>
        <p:nvPicPr>
          <p:cNvPr id="6" name="Изображение 5" descr="изображение_viber_2025-02-09_15-22-08-4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3702050"/>
            <a:ext cx="3980815" cy="316357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340" y="899160"/>
            <a:ext cx="6931660" cy="277495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3782060"/>
            <a:ext cx="4017645" cy="309308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1148080" y="6459220"/>
            <a:ext cx="2868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Чернышева Е.С.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5551805" y="6459220"/>
            <a:ext cx="2659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Мороз Л.И.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9323070" y="6459220"/>
            <a:ext cx="2868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Черанева М.Б..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323" y="174351"/>
            <a:ext cx="96273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Наш семинар для коллег 10.02.2025</a:t>
            </a:r>
            <a:endParaRPr lang="ru-RU" sz="4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4155" y="839470"/>
            <a:ext cx="6798310" cy="3008630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155"/>
            <a:ext cx="5479415" cy="29444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790" y="3841750"/>
            <a:ext cx="6797040" cy="30099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839470"/>
            <a:ext cx="5304790" cy="3067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374265" y="76200"/>
            <a:ext cx="84747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4400" dirty="0" smtClean="0">
                <a:sym typeface="+mn-ea"/>
              </a:rPr>
              <a:t>Наш семинар для коллег</a:t>
            </a:r>
            <a:endParaRPr lang="ru-RU" altLang="en-US" sz="4400" dirty="0" smtClean="0">
              <a:sym typeface="+mn-ea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3025" y="826135"/>
            <a:ext cx="8308975" cy="336804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4175"/>
            <a:ext cx="6028690" cy="266382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135"/>
            <a:ext cx="4149725" cy="336804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25" y="4194175"/>
            <a:ext cx="6162675" cy="266382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314325" y="902335"/>
            <a:ext cx="2868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Мороз Л.И.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113780" y="902335"/>
            <a:ext cx="2868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Мащенко А.В.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314325" y="4194175"/>
            <a:ext cx="2868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Черанева М.Б.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9058275" y="4386580"/>
            <a:ext cx="2868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Навроцкая И.П.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9323070" y="1428115"/>
            <a:ext cx="2868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Глотова С.Н.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Wood Typ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ood Typ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1d864d-97ef-43f1-9d7c-ab07f8611664" xsi:nil="true"/>
    <lcf76f155ced4ddcb4097134ff3c332f xmlns="7f038cc9-bd13-4027-90bd-68e8d7fc528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9755EC784558409BFCD1713A537C08" ma:contentTypeVersion="15" ma:contentTypeDescription="Create a new document." ma:contentTypeScope="" ma:versionID="ecc0f2ea17842200b5ca8a3948ceafb7">
  <xsd:schema xmlns:xsd="http://www.w3.org/2001/XMLSchema" xmlns:xs="http://www.w3.org/2001/XMLSchema" xmlns:p="http://schemas.microsoft.com/office/2006/metadata/properties" xmlns:ns2="7f038cc9-bd13-4027-90bd-68e8d7fc5288" xmlns:ns3="6f1d864d-97ef-43f1-9d7c-ab07f8611664" targetNamespace="http://schemas.microsoft.com/office/2006/metadata/properties" ma:root="true" ma:fieldsID="c12ffa426e913ba8004134d47e538a16" ns2:_="" ns3:_="">
    <xsd:import namespace="7f038cc9-bd13-4027-90bd-68e8d7fc5288"/>
    <xsd:import namespace="6f1d864d-97ef-43f1-9d7c-ab07f86116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38cc9-bd13-4027-90bd-68e8d7fc52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834df96-550f-4095-b8c7-7bef3b49d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d864d-97ef-43f1-9d7c-ab07f861166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04314b6-fc7b-4946-b386-53d9230550e4}" ma:internalName="TaxCatchAll" ma:showField="CatchAllData" ma:web="6f1d864d-97ef-43f1-9d7c-ab07f86116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417D8A-8077-479A-B99D-4D86580A8F2B}">
  <ds:schemaRefs/>
</ds:datastoreItem>
</file>

<file path=customXml/itemProps2.xml><?xml version="1.0" encoding="utf-8"?>
<ds:datastoreItem xmlns:ds="http://schemas.openxmlformats.org/officeDocument/2006/customXml" ds:itemID="{F84E88A8-9EAA-4DAA-A688-546D42781490}">
  <ds:schemaRefs/>
</ds:datastoreItem>
</file>

<file path=customXml/itemProps3.xml><?xml version="1.0" encoding="utf-8"?>
<ds:datastoreItem xmlns:ds="http://schemas.openxmlformats.org/officeDocument/2006/customXml" ds:itemID="{E502F774-FA51-46A7-AAAC-59BFCF61A9E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{FF834215-D9D7-0C42-9DAB-4B1BE12AC42E}tf10001070</Template>
  <TotalTime>0</TotalTime>
  <Words>1615</Words>
  <Application>WPS Presentation</Application>
  <PresentationFormat>Широкоэкранный</PresentationFormat>
  <Paragraphs>58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SimSun</vt:lpstr>
      <vt:lpstr>Wingdings</vt:lpstr>
      <vt:lpstr>Rockwell Extra Bold</vt:lpstr>
      <vt:lpstr>Calibri</vt:lpstr>
      <vt:lpstr>Bookman Old Style</vt:lpstr>
      <vt:lpstr>Century Gothic</vt:lpstr>
      <vt:lpstr>Cambria</vt:lpstr>
      <vt:lpstr>Microsoft YaHei</vt:lpstr>
      <vt:lpstr>Arial Unicode MS</vt:lpstr>
      <vt:lpstr>Wood Type</vt:lpstr>
      <vt:lpstr>Конференция 4  программы HP IDEA  Итоговая презентация</vt:lpstr>
      <vt:lpstr>Наш любимый лицей Михай Греку</vt:lpstr>
      <vt:lpstr>Люди, Инновация, Результат </vt:lpstr>
      <vt:lpstr>Теория действия</vt:lpstr>
      <vt:lpstr>Теория действия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Guidelines</dc:title>
  <dc:creator>Joy Buckner</dc:creator>
  <cp:lastModifiedBy>Людмила Мороз</cp:lastModifiedBy>
  <cp:revision>48</cp:revision>
  <dcterms:created xsi:type="dcterms:W3CDTF">2023-09-06T07:40:00Z</dcterms:created>
  <dcterms:modified xsi:type="dcterms:W3CDTF">2025-02-18T19:00:57Z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0x010100ED9755EC784558409BFCD1713A537C08</vt:lpwstr>
  </property>
  <property fmtid="{D5CDD505-2E9C-101B-9397-08002B2CF9AE}" pid="3" name="ICV">
    <vt:lpwstr>45FD3649492F40C49BA77F55F560A0AD_13</vt:lpwstr>
  </property>
  <property fmtid="{D5CDD505-2E9C-101B-9397-08002B2CF9AE}" pid="4" name="KSOProductBuildVer">
    <vt:lpwstr>1049-12.2.0.19805</vt:lpwstr>
  </property>
</Properties>
</file>