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72" r:id="rId6"/>
    <p:sldId id="273" r:id="rId7"/>
    <p:sldId id="274" r:id="rId8"/>
    <p:sldId id="275" r:id="rId9"/>
    <p:sldId id="277" r:id="rId10"/>
    <p:sldId id="276" r:id="rId11"/>
    <p:sldId id="278" r:id="rId12"/>
    <p:sldId id="260" r:id="rId13"/>
    <p:sldId id="27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11685" y="4302491"/>
            <a:ext cx="5513882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5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ГРАФИКИ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№5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21729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82149" y="585554"/>
            <a:ext cx="820891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ИХ ГРАФИКИ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6210" y="1556792"/>
            <a:ext cx="2198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301834"/>
            <a:ext cx="1224136" cy="24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" y="776406"/>
            <a:ext cx="885160" cy="17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504246" y="1556792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514881" y="2852936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523962" y="4185982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523963" y="5482126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07292" y="188640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6210" y="1556792"/>
            <a:ext cx="2198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55" y="3284984"/>
            <a:ext cx="1224136" cy="24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301834"/>
            <a:ext cx="1224136" cy="24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301834"/>
            <a:ext cx="1224136" cy="24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27999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459997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561331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459997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561331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avatars.mds.yandex.net/get-pdb/1884726/566add4a-d0fa-4cc3-81e5-b0c76d3315ae/s1200?webp=fals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9" y="908720"/>
            <a:ext cx="1224136" cy="24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207292" y="188640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0.w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4.wmf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hyperlink" Target="https://i.pinimg.com/736x/88/a1/62/88a162227e686039384b2d0ebd5264eb--software-testing-clipart.jp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6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5" Type="http://schemas.openxmlformats.org/officeDocument/2006/relationships/slide" Target="slide2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0.w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6.xml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slide" Target="slide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4.xml"/><Relationship Id="rId3" Type="http://schemas.openxmlformats.org/officeDocument/2006/relationships/slide" Target="slide2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" Target="slide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884726/566add4a-d0fa-4cc3-81e5-b0c76d3315ae/s1200?webp=fals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21729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6021705"/>
            <a:ext cx="634555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95559"/>
            <a:ext cx="720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значения аргумента, если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749231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6716" y="4748753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72514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6716" y="5749231"/>
            <a:ext cx="2208272" cy="56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- 7; 6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43" y="1700808"/>
            <a:ext cx="669947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940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7408" y="573325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7536" y="475369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73385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95559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формулой. Найдите значение функции при заданном значении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11560" y="1642979"/>
          <a:ext cx="14874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Формула" r:id="rId1" imgW="16154400" imgH="9448800" progId="Equation.3">
                  <p:embed/>
                </p:oleObj>
              </mc:Choice>
              <mc:Fallback>
                <p:oleObj name="Формула" r:id="rId1" imgW="16154400" imgH="9448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42979"/>
                        <a:ext cx="14874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95736" y="173274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338513" y="1865313"/>
          <a:ext cx="7858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Формула" r:id="rId3" imgW="8534400" imgH="4267200" progId="Equation.3">
                  <p:embed/>
                </p:oleObj>
              </mc:Choice>
              <mc:Fallback>
                <p:oleObj name="Формула" r:id="rId3" imgW="8534400" imgH="4267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865313"/>
                        <a:ext cx="7858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761358" y="1839170"/>
          <a:ext cx="16843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Формула" r:id="rId5" imgW="18288000" imgH="5486400" progId="Equation.3">
                  <p:embed/>
                </p:oleObj>
              </mc:Choice>
              <mc:Fallback>
                <p:oleObj name="Формула" r:id="rId5" imgW="18288000" imgH="5486400" progId="Equation.3">
                  <p:embed/>
                  <p:pic>
                    <p:nvPicPr>
                      <p:cNvPr id="0" name="Изображение 14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358" y="1839170"/>
                        <a:ext cx="16843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44207" y="173274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502971" y="1864570"/>
          <a:ext cx="9540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Формула" r:id="rId7" imgW="10363200" imgH="4267200" progId="Equation.3">
                  <p:embed/>
                </p:oleObj>
              </mc:Choice>
              <mc:Fallback>
                <p:oleObj name="Формула" r:id="rId7" imgW="10363200" imgH="4267200" progId="Equation.3">
                  <p:embed/>
                  <p:pic>
                    <p:nvPicPr>
                      <p:cNvPr id="0" name="Изображение 14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971" y="1864570"/>
                        <a:ext cx="9540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Управляющая кнопка: домой 22">
            <a:hlinkClick r:id="rId9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-4,5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573325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216" y="474795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- 1,5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0032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7536" y="475369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95559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формулой. Найдите значение аргумента при заданном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38175" y="1870075"/>
          <a:ext cx="1431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1" imgW="15544800" imgH="4876800" progId="Equation.3">
                  <p:embed/>
                </p:oleObj>
              </mc:Choice>
              <mc:Fallback>
                <p:oleObj name="Формула" r:id="rId1" imgW="15544800" imgH="4876800" progId="Equation.3">
                  <p:embed/>
                  <p:pic>
                    <p:nvPicPr>
                      <p:cNvPr id="0" name="Изображение 15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870075"/>
                        <a:ext cx="14319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95736" y="173274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40088" y="1835150"/>
          <a:ext cx="11158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3" imgW="10668000" imgH="4876800" progId="Equation.3">
                  <p:embed/>
                </p:oleObj>
              </mc:Choice>
              <mc:Fallback>
                <p:oleObj name="Формула" r:id="rId3" imgW="10668000" imgH="4876800" progId="Equation.3">
                  <p:embed/>
                  <p:pic>
                    <p:nvPicPr>
                      <p:cNvPr id="0" name="Изображение 15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1835150"/>
                        <a:ext cx="11158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900613" y="1870075"/>
          <a:ext cx="1403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Формула" r:id="rId5" imgW="15240000" imgH="4876800" progId="Equation.3">
                  <p:embed/>
                </p:oleObj>
              </mc:Choice>
              <mc:Fallback>
                <p:oleObj name="Формула" r:id="rId5" imgW="15240000" imgH="4876800" progId="Equation.3">
                  <p:embed/>
                  <p:pic>
                    <p:nvPicPr>
                      <p:cNvPr id="0" name="Изображение 15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1870075"/>
                        <a:ext cx="14033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44207" y="173274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572375" y="1835150"/>
          <a:ext cx="8143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Формула" r:id="rId7" imgW="8839200" imgH="4876800" progId="Equation.3">
                  <p:embed/>
                </p:oleObj>
              </mc:Choice>
              <mc:Fallback>
                <p:oleObj name="Формула" r:id="rId7" imgW="8839200" imgH="4876800" progId="Equation.3">
                  <p:embed/>
                  <p:pic>
                    <p:nvPicPr>
                      <p:cNvPr id="0" name="Изображение 15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1835150"/>
                        <a:ext cx="8143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Управляющая кнопка: домой 18">
            <a:hlinkClick r:id="rId9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0039" y="167323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1" y="4557858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4091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1968" y="5133218"/>
            <a:ext cx="1656184" cy="518691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437885" y="4726619"/>
          <a:ext cx="17843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Формула" r:id="rId1" imgW="14325600" imgH="9448800" progId="Equation.3">
                  <p:embed/>
                </p:oleObj>
              </mc:Choice>
              <mc:Fallback>
                <p:oleObj name="Формула" r:id="rId1" imgW="14325600" imgH="9448800" progId="Equation.3">
                  <p:embed/>
                  <p:pic>
                    <p:nvPicPr>
                      <p:cNvPr id="0" name="Изображение 7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885" y="4726619"/>
                        <a:ext cx="178435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084168" y="335699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26125" y="3327400"/>
          <a:ext cx="210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Формула" r:id="rId3" imgW="17068800" imgH="4267200" progId="Equation.3">
                  <p:embed/>
                </p:oleObj>
              </mc:Choice>
              <mc:Fallback>
                <p:oleObj name="Формула" r:id="rId3" imgW="17068800" imgH="4267200" progId="Equation.3">
                  <p:embed/>
                  <p:pic>
                    <p:nvPicPr>
                      <p:cNvPr id="0" name="Изображение 7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3327400"/>
                        <a:ext cx="2101850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71665" y="506514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959475" y="4746625"/>
          <a:ext cx="18303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Формула" r:id="rId5" imgW="15240000" imgH="9448800" progId="Equation.3">
                  <p:embed/>
                </p:oleObj>
              </mc:Choice>
              <mc:Fallback>
                <p:oleObj name="Формула" r:id="rId5" imgW="15240000" imgH="9448800" progId="Equation.3">
                  <p:embed/>
                  <p:pic>
                    <p:nvPicPr>
                      <p:cNvPr id="0" name="Изображение 7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4746625"/>
                        <a:ext cx="1830388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371600" y="3362325"/>
          <a:ext cx="19415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Формула" r:id="rId7" imgW="16154400" imgH="4267200" progId="Equation.3">
                  <p:embed/>
                </p:oleObj>
              </mc:Choice>
              <mc:Fallback>
                <p:oleObj name="Формула" r:id="rId7" imgW="16154400" imgH="4267200" progId="Equation.3">
                  <p:embed/>
                  <p:pic>
                    <p:nvPicPr>
                      <p:cNvPr id="0" name="Изображение 7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62325"/>
                        <a:ext cx="1941513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0068" y="40466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прямоугольного параллелепипеда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авен  </a:t>
            </a:r>
            <a:r>
              <a:rPr lang="en-US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см³, стороны его осно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ания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 5 см и 3 см, а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ысота –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формулой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en-US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4091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1968" y="5133218"/>
            <a:ext cx="1656184" cy="518691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335699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43588" y="3327400"/>
          <a:ext cx="20653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Формула" r:id="rId1" imgW="16764000" imgH="4267200" progId="Equation.3">
                  <p:embed/>
                </p:oleObj>
              </mc:Choice>
              <mc:Fallback>
                <p:oleObj name="Формула" r:id="rId1" imgW="16764000" imgH="4267200" progId="Equation.3">
                  <p:embed/>
                  <p:pic>
                    <p:nvPicPr>
                      <p:cNvPr id="0" name="Изображение 11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327400"/>
                        <a:ext cx="2065337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573976" y="3356990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323975" y="3341688"/>
          <a:ext cx="2012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Формула" r:id="rId3" imgW="16764000" imgH="4267200" progId="Equation.3">
                  <p:embed/>
                </p:oleObj>
              </mc:Choice>
              <mc:Fallback>
                <p:oleObj name="Формула" r:id="rId3" imgW="16764000" imgH="4267200" progId="Equation.3">
                  <p:embed/>
                  <p:pic>
                    <p:nvPicPr>
                      <p:cNvPr id="0" name="Изображение 11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3341688"/>
                        <a:ext cx="2012950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0068" y="4046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проезжает 700 км со скоростью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км/ч</a:t>
            </a:r>
            <a:r>
              <a:rPr lang="en-US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endParaRPr lang="ru-RU" sz="3200" b="1" i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формулой зависимость </a:t>
            </a:r>
            <a:r>
              <a:rPr lang="en-US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942806" y="4725144"/>
          <a:ext cx="1866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Формула" r:id="rId6" imgW="15544800" imgH="9448800" progId="Equation.3">
                  <p:embed/>
                </p:oleObj>
              </mc:Choice>
              <mc:Fallback>
                <p:oleObj name="Формула" r:id="rId6" imgW="15544800" imgH="9448800" progId="Equation.3">
                  <p:embed/>
                  <p:pic>
                    <p:nvPicPr>
                      <p:cNvPr id="0" name="Изображение 11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806" y="4725144"/>
                        <a:ext cx="186690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325563" y="4725988"/>
          <a:ext cx="201136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Формула" r:id="rId8" imgW="16154400" imgH="9448800" progId="Equation.3">
                  <p:embed/>
                </p:oleObj>
              </mc:Choice>
              <mc:Fallback>
                <p:oleObj name="Формула" r:id="rId8" imgW="16154400" imgH="9448800" progId="Equation.3">
                  <p:embed/>
                  <p:pic>
                    <p:nvPicPr>
                      <p:cNvPr id="0" name="Изображение 11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725988"/>
                        <a:ext cx="2011362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35696" y="2924944"/>
          <a:ext cx="6696744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35696" y="2924944"/>
            <a:ext cx="6696744" cy="1008112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35696" y="1628800"/>
          <a:ext cx="6696744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404664"/>
            <a:ext cx="712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формулой       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902" y="84873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таблицу значений этой ф-</a:t>
            </a:r>
            <a:r>
              <a:rPr lang="ru-RU" sz="32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706136" y="354151"/>
          <a:ext cx="1931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Формула" r:id="rId1" imgW="16764000" imgH="5486400" progId="Equation.3">
                  <p:embed/>
                </p:oleObj>
              </mc:Choice>
              <mc:Fallback>
                <p:oleObj name="Формула" r:id="rId1" imgW="16764000" imgH="54864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136" y="354151"/>
                        <a:ext cx="19319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35696" y="4293096"/>
          <a:ext cx="6696744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35696" y="5589240"/>
          <a:ext cx="6696744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35696" y="4293096"/>
            <a:ext cx="6696744" cy="1008112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589240"/>
            <a:ext cx="6696744" cy="1008112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67862" y="2142044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67862" y="3429000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67862" y="4725144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67862" y="6021288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175774" y="2584364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75774" y="3140968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35695" y="1673163"/>
          <a:ext cx="6696745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9349"/>
                <a:gridCol w="1339349"/>
                <a:gridCol w="1339349"/>
                <a:gridCol w="1339349"/>
                <a:gridCol w="133934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35695" y="1673163"/>
            <a:ext cx="6696744" cy="1008112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35696" y="4293096"/>
          <a:ext cx="6696745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9349"/>
                <a:gridCol w="1339349"/>
                <a:gridCol w="1339349"/>
                <a:gridCol w="1339349"/>
                <a:gridCol w="133934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404664"/>
            <a:ext cx="7121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формулой       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902" y="84873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таблицу значений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804248" y="382769"/>
          <a:ext cx="1728192" cy="105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1" imgW="16764000" imgH="9448800" progId="Equation.3">
                  <p:embed/>
                </p:oleObj>
              </mc:Choice>
              <mc:Fallback>
                <p:oleObj name="Формула" r:id="rId1" imgW="16764000" imgH="9448800" progId="Equation.3">
                  <p:embed/>
                  <p:pic>
                    <p:nvPicPr>
                      <p:cNvPr id="0" name="Изображение 13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82769"/>
                        <a:ext cx="1728192" cy="105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35696" y="2910840"/>
          <a:ext cx="6696745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9349"/>
                <a:gridCol w="1339349"/>
                <a:gridCol w="1339349"/>
                <a:gridCol w="1339349"/>
                <a:gridCol w="133934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35696" y="5589240"/>
          <a:ext cx="6696745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9349"/>
                <a:gridCol w="1339349"/>
                <a:gridCol w="1339349"/>
                <a:gridCol w="1339349"/>
                <a:gridCol w="133934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35696" y="2910840"/>
            <a:ext cx="6696744" cy="1008112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576781"/>
            <a:ext cx="6696744" cy="1008112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67862" y="2142044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67862" y="3429000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67862" y="4725144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67862" y="6021288"/>
            <a:ext cx="720080" cy="658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175774" y="2584364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75774" y="3140968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3"/>
            <a:ext cx="529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8494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функции при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680233" cy="260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770" y="473310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770" y="5808671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- 6,5; - 3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72514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- 6,5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808671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95559"/>
            <a:ext cx="720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значения аргумента, если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749231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6716" y="4748753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72514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6716" y="5749231"/>
            <a:ext cx="2208272" cy="56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- 5; - 1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30" y="1628798"/>
            <a:ext cx="5935557" cy="271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3"/>
            <a:ext cx="529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8494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функции при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749231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770" y="5808671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- 1; - 3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72514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2914" y="4734225"/>
            <a:ext cx="2208272" cy="56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98" y="1643664"/>
            <a:ext cx="5952740" cy="26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WPS Presentation</Application>
  <PresentationFormat>Экран (4:3)</PresentationFormat>
  <Paragraphs>341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77</cp:revision>
  <dcterms:created xsi:type="dcterms:W3CDTF">2020-07-09T02:51:00Z</dcterms:created>
  <dcterms:modified xsi:type="dcterms:W3CDTF">2024-11-02T15:15:07Z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49B7C7EF878448B6837A2D40CDF672F4_12</vt:lpwstr>
  </property>
  <property fmtid="{D5CDD505-2E9C-101B-9397-08002B2CF9AE}" pid="3" name="KSOProductBuildVer">
    <vt:lpwstr>1049-12.2.0.18607</vt:lpwstr>
  </property>
</Properties>
</file>