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6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1709" t="6149" r="2564" b="2849"/>
          <a:stretch>
            <a:fillRect/>
          </a:stretch>
        </p:blipFill>
        <p:spPr bwMode="auto">
          <a:xfrm>
            <a:off x="353296" y="285728"/>
            <a:ext cx="8433546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7"/>
            <a:ext cx="8286808" cy="604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8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Смарт</dc:creator>
  <cp:lastModifiedBy>Смарт</cp:lastModifiedBy>
  <cp:revision>14</cp:revision>
  <dcterms:created xsi:type="dcterms:W3CDTF">2013-01-05T10:48:52Z</dcterms:created>
  <dcterms:modified xsi:type="dcterms:W3CDTF">2013-11-16T16:20:57Z</dcterms:modified>
</cp:coreProperties>
</file>