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1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3" autoAdjust="0"/>
    <p:restoredTop sz="94660"/>
  </p:normalViewPr>
  <p:slideViewPr>
    <p:cSldViewPr snapToGrid="0">
      <p:cViewPr varScale="1">
        <p:scale>
          <a:sx n="53" d="100"/>
          <a:sy n="53" d="100"/>
        </p:scale>
        <p:origin x="235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5232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5587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3941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2508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6159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2604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8172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7260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2867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4138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7988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3924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219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05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первослайд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104100" cy="1145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dirty="0" smtClean="0"/>
              <a:t> </a:t>
            </a:r>
            <a:r>
              <a:rPr lang="ru-RU" sz="6800" dirty="0" smtClean="0">
                <a:latin typeface="Corbel" panose="020B0503020204020204" pitchFamily="34" charset="0"/>
              </a:rPr>
              <a:t>Одесская </a:t>
            </a:r>
            <a:r>
              <a:rPr lang="ru-RU" sz="6800" dirty="0">
                <a:latin typeface="Corbel" panose="020B0503020204020204" pitchFamily="34" charset="0"/>
              </a:rPr>
              <a:t>компания, которая даёт вторую жизнь отходам, называется «Эко-... » </a:t>
            </a:r>
            <a:endParaRPr lang="ru-RU" sz="6800" dirty="0" smtClean="0">
              <a:latin typeface="Corbel" panose="020B0503020204020204" pitchFamily="34" charset="0"/>
            </a:endParaRPr>
          </a:p>
          <a:p>
            <a:pPr fontAlgn="base"/>
            <a:endParaRPr lang="ru-RU" sz="6800" b="1" dirty="0">
              <a:latin typeface="Corbel" panose="020B0503020204020204" pitchFamily="34" charset="0"/>
            </a:endParaRPr>
          </a:p>
          <a:p>
            <a:pPr fontAlgn="base"/>
            <a:r>
              <a:rPr lang="ru-RU" sz="6800" b="1" dirty="0" smtClean="0">
                <a:latin typeface="Corbel" panose="020B0503020204020204" pitchFamily="34" charset="0"/>
              </a:rPr>
              <a:t> Закончите </a:t>
            </a:r>
            <a:r>
              <a:rPr lang="ru-RU" sz="6800" b="1" dirty="0">
                <a:latin typeface="Corbel" panose="020B0503020204020204" pitchFamily="34" charset="0"/>
              </a:rPr>
              <a:t>названием периода в культуре.</a:t>
            </a:r>
          </a:p>
        </p:txBody>
      </p:sp>
    </p:spTree>
    <p:extLst>
      <p:ext uri="{BB962C8B-B14F-4D97-AF65-F5344CB8AC3E}">
        <p14:creationId xmlns:p14="http://schemas.microsoft.com/office/powerpoint/2010/main" val="331387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1" y="2419193"/>
            <a:ext cx="9819984" cy="7596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Это </a:t>
            </a:r>
            <a:r>
              <a:rPr lang="ru-RU" sz="5400" dirty="0">
                <a:latin typeface="Corbel" panose="020B0503020204020204" pitchFamily="34" charset="0"/>
              </a:rPr>
              <a:t>– плакат ежегодной акции «Час Земли» с призывом уменьшить потребление электричества. На нём мы скрыли две точки.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endParaRPr lang="ru-RU" sz="5400" b="1" dirty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 Взгляд </a:t>
            </a:r>
            <a:r>
              <a:rPr lang="ru-RU" sz="5400" b="1" dirty="0">
                <a:latin typeface="Corbel" panose="020B0503020204020204" pitchFamily="34" charset="0"/>
              </a:rPr>
              <a:t>какого животного изобразили авторы этого постера?</a:t>
            </a:r>
            <a:endParaRPr lang="ru-RU" sz="66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2052" name="Picture 4" descr="https://lh3.googleusercontent.com/vGG5dFiKw8ZIgprob-DRJqdzX2GiVHtDi0d4OXLbw9YxxJ7U2_368SbkZu_cusC2HdmdqqdNRdjkBxNC8PVchtvG72yr9go3kN7xpHIWY3rdxfZE1ayj7nSLkU6BonsQl6sFos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072" y="2318159"/>
            <a:ext cx="8119167" cy="579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77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1" y="2419193"/>
            <a:ext cx="9819984" cy="7596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Это </a:t>
            </a:r>
            <a:r>
              <a:rPr lang="ru-RU" sz="5400" dirty="0">
                <a:latin typeface="Corbel" panose="020B0503020204020204" pitchFamily="34" charset="0"/>
              </a:rPr>
              <a:t>– плакат ежегодной акции «Час Земли» с призывом уменьшить потребление электричества. На нём мы скрыли две точки.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endParaRPr lang="ru-RU" sz="5400" b="1" dirty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 Взгляд </a:t>
            </a:r>
            <a:r>
              <a:rPr lang="ru-RU" sz="5400" b="1" dirty="0">
                <a:latin typeface="Corbel" panose="020B0503020204020204" pitchFamily="34" charset="0"/>
              </a:rPr>
              <a:t>какого животного изобразили авторы этого постера?</a:t>
            </a:r>
            <a:endParaRPr lang="ru-RU" sz="6600" b="1" dirty="0">
              <a:latin typeface="Corbel" panose="020B0503020204020204" pitchFamily="34" charset="0"/>
            </a:endParaRPr>
          </a:p>
        </p:txBody>
      </p:sp>
      <p:pic>
        <p:nvPicPr>
          <p:cNvPr id="18" name="Picture 4" descr="https://lh3.googleusercontent.com/vGG5dFiKw8ZIgprob-DRJqdzX2GiVHtDi0d4OXLbw9YxxJ7U2_368SbkZu_cusC2HdmdqqdNRdjkBxNC8PVchtvG72yr9go3kN7xpHIWY3rdxfZE1ayj7nSLkU6BonsQl6sFos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072" y="2318159"/>
            <a:ext cx="8119167" cy="579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31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8874943" cy="7746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2013 году ОНА принесла не только праздник, но и пользу. В конце января в центральном парке Кишинёва обновили скамейки. Это стало возможно благодаря переработке ЕЁ.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Назовите </a:t>
            </a:r>
            <a:r>
              <a:rPr lang="ru-RU" sz="6000" b="1" dirty="0">
                <a:latin typeface="Corbel" panose="020B0503020204020204" pitchFamily="34" charset="0"/>
              </a:rPr>
              <a:t>ЕЁ двумя словами.</a:t>
            </a:r>
            <a:endParaRPr lang="ru-RU" sz="80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1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8874943" cy="7746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2013 году ОНА принесла не только праздник, но и пользу. В конце января в центральном парке Кишинёва обновили скамейки. Это стало возможно благодаря переработке ЕЁ.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Назовите </a:t>
            </a:r>
            <a:r>
              <a:rPr lang="ru-RU" sz="6000" b="1" dirty="0">
                <a:latin typeface="Corbel" panose="020B0503020204020204" pitchFamily="34" charset="0"/>
              </a:rPr>
              <a:t>ЕЁ двумя словами.</a:t>
            </a:r>
            <a:endParaRPr lang="ru-RU" sz="8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Чтобы </a:t>
            </a:r>
            <a:r>
              <a:rPr lang="ru-RU" sz="6600" dirty="0">
                <a:latin typeface="Corbel" panose="020B0503020204020204" pitchFamily="34" charset="0"/>
              </a:rPr>
              <a:t>научить подрастающее поколение экономить воду и электроэнергию, выпустили онлайн-игру наподобие «Тетриса». Пользователи должны максимально эффективно заполнить бытовой прибор. </a:t>
            </a:r>
            <a:r>
              <a:rPr lang="ru-RU" sz="6600" b="1" dirty="0">
                <a:latin typeface="Corbel" panose="020B0503020204020204" pitchFamily="34" charset="0"/>
              </a:rPr>
              <a:t>Какой?</a:t>
            </a:r>
            <a:endParaRPr lang="ru-RU" sz="239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Чтобы </a:t>
            </a:r>
            <a:r>
              <a:rPr lang="ru-RU" sz="6600" dirty="0">
                <a:latin typeface="Corbel" panose="020B0503020204020204" pitchFamily="34" charset="0"/>
              </a:rPr>
              <a:t>научить подрастающее поколение экономить воду и электроэнергию, выпустили онлайн-игру наподобие «Тетриса». Пользователи должны максимально эффективно заполнить бытовой прибор.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Какой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endParaRPr lang="ru-RU" sz="239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0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Чтобы </a:t>
            </a:r>
            <a:r>
              <a:rPr lang="ru-RU" sz="6600" dirty="0">
                <a:latin typeface="Corbel" panose="020B0503020204020204" pitchFamily="34" charset="0"/>
              </a:rPr>
              <a:t>научить подрастающее поколение экономить воду и электроэнергию, выпустили онлайн-игру наподобие «Тетриса». Пользователи должны максимально эффективно заполнить бытовой прибор.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Какой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endParaRPr lang="ru-RU" sz="23900" b="1" dirty="0">
              <a:latin typeface="Corbel" panose="020B0503020204020204" pitchFamily="34" charset="0"/>
            </a:endParaRPr>
          </a:p>
        </p:txBody>
      </p:sp>
      <p:pic>
        <p:nvPicPr>
          <p:cNvPr id="10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1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3896165"/>
            <a:ext cx="20125206" cy="356021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757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3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–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Книга </a:t>
            </a:r>
            <a:r>
              <a:rPr lang="ru-RU" sz="6600" dirty="0">
                <a:latin typeface="Corbel" panose="020B0503020204020204" pitchFamily="34" charset="0"/>
              </a:rPr>
              <a:t>«Мир без нас» описывает последствия внезапного исчезновения человечества.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Какой </a:t>
            </a:r>
            <a:r>
              <a:rPr lang="ru-RU" sz="6600" b="1" dirty="0">
                <a:latin typeface="Corbel" panose="020B0503020204020204" pitchFamily="34" charset="0"/>
              </a:rPr>
              <a:t>украинский город исследовал автор для иллюстрации будущего покинутых городов?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 Книга </a:t>
            </a:r>
            <a:r>
              <a:rPr lang="ru-RU" sz="6600" dirty="0">
                <a:latin typeface="Corbel" panose="020B0503020204020204" pitchFamily="34" charset="0"/>
              </a:rPr>
              <a:t>«Мир без нас» описывает последствия внезапного исчезновения человечества.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Какой </a:t>
            </a:r>
            <a:r>
              <a:rPr lang="ru-RU" sz="6600" b="1" dirty="0">
                <a:latin typeface="Corbel" panose="020B0503020204020204" pitchFamily="34" charset="0"/>
              </a:rPr>
              <a:t>украинский город исследовал автор для иллюстрации будущего покинутых городов?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200" dirty="0" smtClean="0">
                <a:latin typeface="Corbel" panose="020B0503020204020204" pitchFamily="34" charset="0"/>
              </a:rPr>
              <a:t>В </a:t>
            </a:r>
            <a:r>
              <a:rPr lang="ru-RU" sz="6200" dirty="0" err="1">
                <a:latin typeface="Corbel" panose="020B0503020204020204" pitchFamily="34" charset="0"/>
              </a:rPr>
              <a:t>Google</a:t>
            </a:r>
            <a:r>
              <a:rPr lang="ru-RU" sz="6200" dirty="0">
                <a:latin typeface="Corbel" panose="020B0503020204020204" pitchFamily="34" charset="0"/>
              </a:rPr>
              <a:t> решили, что лучше не шуметь и не загрязнять воздух, а периодически «нанимать» АЛЬФ, которые не останутся голодными. Назовите АЛЬФ и для чего их «нанимал» </a:t>
            </a:r>
            <a:r>
              <a:rPr lang="ru-RU" sz="6200" dirty="0" err="1">
                <a:latin typeface="Corbel" panose="020B0503020204020204" pitchFamily="34" charset="0"/>
              </a:rPr>
              <a:t>Google</a:t>
            </a:r>
            <a:r>
              <a:rPr lang="ru-RU" sz="6200" dirty="0">
                <a:latin typeface="Corbel" panose="020B0503020204020204" pitchFamily="34" charset="0"/>
              </a:rPr>
              <a:t>. </a:t>
            </a:r>
            <a:endParaRPr lang="ru-RU" sz="6200" dirty="0" smtClean="0">
              <a:latin typeface="Corbel" panose="020B0503020204020204" pitchFamily="34" charset="0"/>
            </a:endParaRPr>
          </a:p>
          <a:p>
            <a:pPr fontAlgn="base"/>
            <a:endParaRPr lang="ru-RU" sz="6200" b="1" dirty="0">
              <a:latin typeface="Corbel" panose="020B0503020204020204" pitchFamily="34" charset="0"/>
            </a:endParaRPr>
          </a:p>
          <a:p>
            <a:pPr fontAlgn="base"/>
            <a:r>
              <a:rPr lang="ru-RU" sz="6200" b="1" dirty="0" smtClean="0">
                <a:latin typeface="Corbel" panose="020B0503020204020204" pitchFamily="34" charset="0"/>
              </a:rPr>
              <a:t> Подскажем</a:t>
            </a:r>
            <a:r>
              <a:rPr lang="ru-RU" sz="6200" b="1" dirty="0">
                <a:latin typeface="Corbel" panose="020B0503020204020204" pitchFamily="34" charset="0"/>
              </a:rPr>
              <a:t>, что сказочная АЛЬФА – многодетная мать-одиночка.</a:t>
            </a:r>
            <a:endParaRPr lang="ru-RU" sz="6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8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200" dirty="0" smtClean="0">
                <a:latin typeface="Corbel" panose="020B0503020204020204" pitchFamily="34" charset="0"/>
              </a:rPr>
              <a:t>В </a:t>
            </a:r>
            <a:r>
              <a:rPr lang="ru-RU" sz="6200" dirty="0" err="1">
                <a:latin typeface="Corbel" panose="020B0503020204020204" pitchFamily="34" charset="0"/>
              </a:rPr>
              <a:t>Google</a:t>
            </a:r>
            <a:r>
              <a:rPr lang="ru-RU" sz="6200" dirty="0">
                <a:latin typeface="Corbel" panose="020B0503020204020204" pitchFamily="34" charset="0"/>
              </a:rPr>
              <a:t> решили, что лучше не шуметь и не загрязнять воздух, а периодически «нанимать» АЛЬФ, которые не останутся голодными. Назовите АЛЬФ и для чего их «нанимал» </a:t>
            </a:r>
            <a:r>
              <a:rPr lang="ru-RU" sz="6200" dirty="0" err="1">
                <a:latin typeface="Corbel" panose="020B0503020204020204" pitchFamily="34" charset="0"/>
              </a:rPr>
              <a:t>Google</a:t>
            </a:r>
            <a:r>
              <a:rPr lang="ru-RU" sz="6200" dirty="0">
                <a:latin typeface="Corbel" panose="020B0503020204020204" pitchFamily="34" charset="0"/>
              </a:rPr>
              <a:t>. </a:t>
            </a:r>
            <a:endParaRPr lang="ru-RU" sz="6200" dirty="0" smtClean="0">
              <a:latin typeface="Corbel" panose="020B0503020204020204" pitchFamily="34" charset="0"/>
            </a:endParaRPr>
          </a:p>
          <a:p>
            <a:pPr fontAlgn="base"/>
            <a:endParaRPr lang="ru-RU" sz="6200" b="1" dirty="0">
              <a:latin typeface="Corbel" panose="020B0503020204020204" pitchFamily="34" charset="0"/>
            </a:endParaRPr>
          </a:p>
          <a:p>
            <a:pPr fontAlgn="base"/>
            <a:r>
              <a:rPr lang="ru-RU" sz="6200" b="1" dirty="0" smtClean="0">
                <a:latin typeface="Corbel" panose="020B0503020204020204" pitchFamily="34" charset="0"/>
              </a:rPr>
              <a:t> Подскажем</a:t>
            </a:r>
            <a:r>
              <a:rPr lang="ru-RU" sz="6200" b="1" dirty="0">
                <a:latin typeface="Corbel" panose="020B0503020204020204" pitchFamily="34" charset="0"/>
              </a:rPr>
              <a:t>, что сказочная АЛЬФА – многодетная мать-одиночка.</a:t>
            </a:r>
            <a:endParaRPr lang="ru-RU" sz="6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7159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64729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  </a:t>
            </a:r>
            <a:r>
              <a:rPr lang="ru-RU" sz="4700" dirty="0" smtClean="0">
                <a:latin typeface="Corbel" panose="020B0503020204020204" pitchFamily="34" charset="0"/>
              </a:rPr>
              <a:t>В </a:t>
            </a:r>
            <a:r>
              <a:rPr lang="ru-RU" sz="4700" dirty="0">
                <a:latin typeface="Corbel" panose="020B0503020204020204" pitchFamily="34" charset="0"/>
              </a:rPr>
              <a:t>Белизе отмечают чрезмерный вылов рыбы. Чтобы избежать перенасыщения рынка, высокой конкуренции и падения цен, предприниматели переориентировались на выращивание ИХ. Туристические компании очень рады, ведь в будущем Белиз сможет конкурировать даже с Австралией.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endParaRPr lang="ru-RU" sz="3000" b="1" dirty="0">
              <a:latin typeface="Corbel" panose="020B0503020204020204" pitchFamily="34" charset="0"/>
            </a:endParaRP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 Назовите </a:t>
            </a:r>
            <a:r>
              <a:rPr lang="ru-RU" sz="4700" b="1" dirty="0">
                <a:latin typeface="Corbel" panose="020B0503020204020204" pitchFamily="34" charset="0"/>
              </a:rPr>
              <a:t>ИХ.</a:t>
            </a:r>
            <a:endParaRPr lang="ru-RU" sz="4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1030" name="Picture 6" descr="https://lh5.googleusercontent.com/_hf9f_uDTh3fLgn-RE5IWAHZChZNRwL6OcYBTpolrPfflJIN30mrMqRqBw8LrfyvXMZa6Ki6Qw46KnlJjGQ5zHb70kinE1h3F4JO5F4b9Nsu8LZA0KMUWO7h7EnLyyP7kD6jCr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1102" y="2268742"/>
            <a:ext cx="7476155" cy="635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98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64729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  </a:t>
            </a:r>
            <a:r>
              <a:rPr lang="ru-RU" sz="4700" dirty="0" smtClean="0">
                <a:latin typeface="Corbel" panose="020B0503020204020204" pitchFamily="34" charset="0"/>
              </a:rPr>
              <a:t>В </a:t>
            </a:r>
            <a:r>
              <a:rPr lang="ru-RU" sz="4700" dirty="0">
                <a:latin typeface="Corbel" panose="020B0503020204020204" pitchFamily="34" charset="0"/>
              </a:rPr>
              <a:t>Белизе отмечают чрезмерный вылов рыбы. Чтобы избежать перенасыщения рынка, высокой конкуренции и падения цен, предприниматели переориентировались на выращивание ИХ. Туристические компании очень рады, ведь в будущем Белиз сможет конкурировать даже с Австралией.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endParaRPr lang="ru-RU" sz="3000" b="1" dirty="0">
              <a:latin typeface="Corbel" panose="020B0503020204020204" pitchFamily="34" charset="0"/>
            </a:endParaRP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 Назовите </a:t>
            </a:r>
            <a:r>
              <a:rPr lang="ru-RU" sz="4700" b="1" dirty="0">
                <a:latin typeface="Corbel" panose="020B0503020204020204" pitchFamily="34" charset="0"/>
              </a:rPr>
              <a:t>ИХ.</a:t>
            </a:r>
            <a:endParaRPr lang="ru-RU" sz="4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8" name="Picture 6" descr="https://lh5.googleusercontent.com/_hf9f_uDTh3fLgn-RE5IWAHZChZNRwL6OcYBTpolrPfflJIN30mrMqRqBw8LrfyvXMZa6Ki6Qw46KnlJjGQ5zHb70kinE1h3F4JO5F4b9Nsu8LZA0KMUWO7h7EnLyyP7kD6jCr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1102" y="2268742"/>
            <a:ext cx="7476155" cy="635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32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dirty="0" smtClean="0"/>
              <a:t> </a:t>
            </a:r>
            <a:r>
              <a:rPr lang="ru-RU" sz="6800" dirty="0" smtClean="0">
                <a:latin typeface="Corbel" panose="020B0503020204020204" pitchFamily="34" charset="0"/>
              </a:rPr>
              <a:t>Одесская </a:t>
            </a:r>
            <a:r>
              <a:rPr lang="ru-RU" sz="6800" dirty="0">
                <a:latin typeface="Corbel" panose="020B0503020204020204" pitchFamily="34" charset="0"/>
              </a:rPr>
              <a:t>компания, которая даёт вторую жизнь отходам, называется «Эко-... » </a:t>
            </a:r>
            <a:endParaRPr lang="ru-RU" sz="6800" dirty="0" smtClean="0">
              <a:latin typeface="Corbel" panose="020B0503020204020204" pitchFamily="34" charset="0"/>
            </a:endParaRPr>
          </a:p>
          <a:p>
            <a:pPr fontAlgn="base"/>
            <a:endParaRPr lang="ru-RU" sz="6800" b="1" dirty="0">
              <a:latin typeface="Corbel" panose="020B0503020204020204" pitchFamily="34" charset="0"/>
            </a:endParaRPr>
          </a:p>
          <a:p>
            <a:pPr fontAlgn="base"/>
            <a:r>
              <a:rPr lang="ru-RU" sz="6800" b="1" dirty="0" smtClean="0">
                <a:latin typeface="Corbel" panose="020B0503020204020204" pitchFamily="34" charset="0"/>
              </a:rPr>
              <a:t> Закончите </a:t>
            </a:r>
            <a:r>
              <a:rPr lang="ru-RU" sz="6800" b="1" dirty="0">
                <a:latin typeface="Corbel" panose="020B0503020204020204" pitchFamily="34" charset="0"/>
              </a:rPr>
              <a:t>названием периода в культуре.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3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2965</TotalTime>
  <Words>593</Words>
  <Application>Microsoft Office PowerPoint</Application>
  <PresentationFormat>Произвольный</PresentationFormat>
  <Paragraphs>75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390</cp:revision>
  <dcterms:modified xsi:type="dcterms:W3CDTF">2021-01-05T14:15:53Z</dcterms:modified>
</cp:coreProperties>
</file>