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handoutMasterIdLst>
    <p:handoutMasterId r:id="rId18"/>
  </p:handoutMasterIdLst>
  <p:sldIdLst>
    <p:sldId id="256" r:id="rId3"/>
    <p:sldId id="274" r:id="rId4"/>
    <p:sldId id="276" r:id="rId5"/>
    <p:sldId id="288" r:id="rId7"/>
    <p:sldId id="297" r:id="rId8"/>
    <p:sldId id="298" r:id="rId9"/>
    <p:sldId id="299" r:id="rId10"/>
    <p:sldId id="300" r:id="rId11"/>
    <p:sldId id="301" r:id="rId12"/>
    <p:sldId id="302" r:id="rId13"/>
    <p:sldId id="303" r:id="rId14"/>
    <p:sldId id="304" r:id="rId15"/>
    <p:sldId id="287" r:id="rId16"/>
    <p:sldId id="258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0253DE22-837A-4860-AB81-6EE81483307C}">
          <p14:sldIdLst>
            <p14:sldId id="256"/>
            <p14:sldId id="274"/>
            <p14:sldId id="276"/>
            <p14:sldId id="288"/>
            <p14:sldId id="297"/>
            <p14:sldId id="298"/>
            <p14:sldId id="299"/>
            <p14:sldId id="300"/>
            <p14:sldId id="301"/>
            <p14:sldId id="302"/>
            <p14:sldId id="303"/>
            <p14:sldId id="304"/>
            <p14:sldId id="287"/>
            <p14:sldId id="25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1C1"/>
    <a:srgbClr val="008000"/>
    <a:srgbClr val="04041E"/>
    <a:srgbClr val="0D0D71"/>
    <a:srgbClr val="130541"/>
    <a:srgbClr val="230975"/>
    <a:srgbClr val="431153"/>
    <a:srgbClr val="63B35D"/>
    <a:srgbClr val="CCC1D9"/>
    <a:srgbClr val="E9EF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930" y="-4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219"/>
    </p:cViewPr>
  </p:sorterViewPr>
  <p:notesViewPr>
    <p:cSldViewPr>
      <p:cViewPr varScale="1">
        <p:scale>
          <a:sx n="67" d="100"/>
          <a:sy n="67" d="100"/>
        </p:scale>
        <p:origin x="-3168" y="-77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20" Type="http://schemas.openxmlformats.org/officeDocument/2006/relationships/viewProps" Target="viewProps.xml"/><Relationship Id="rId2" Type="http://schemas.openxmlformats.org/officeDocument/2006/relationships/theme" Target="theme/theme1.xml"/><Relationship Id="rId19" Type="http://schemas.openxmlformats.org/officeDocument/2006/relationships/presProps" Target="presProps.xml"/><Relationship Id="rId18" Type="http://schemas.openxmlformats.org/officeDocument/2006/relationships/handoutMaster" Target="handoutMasters/handoutMaster1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DA1178-CCE7-42DC-98D6-71259D5EC55A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9377DB-9F27-498A-9C4E-308FC3D18F44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B44963-81E1-4306-AA39-0ADE91555D82}" type="datetimeFigureOut">
              <a:rPr lang="ru-RU" smtClean="0"/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 userDrawn="1"/>
        </p:nvSpPr>
        <p:spPr>
          <a:xfrm>
            <a:off x="259060" y="262397"/>
            <a:ext cx="1152128" cy="6144667"/>
          </a:xfrm>
          <a:prstGeom prst="rect">
            <a:avLst/>
          </a:prstGeom>
          <a:solidFill>
            <a:srgbClr val="04041E"/>
          </a:solidFill>
          <a:ln>
            <a:solidFill>
              <a:srgbClr val="13054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7736137" y="266281"/>
            <a:ext cx="1152128" cy="6144667"/>
          </a:xfrm>
          <a:prstGeom prst="rect">
            <a:avLst/>
          </a:prstGeom>
          <a:solidFill>
            <a:srgbClr val="130541"/>
          </a:solidFill>
          <a:ln>
            <a:solidFill>
              <a:srgbClr val="13054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Picture 2" descr="http://ae01.alicdn.com/kf/HTB1lGgAXtfvK1RjSspfq6zzXFXaA.jpg_q50.jpg"/>
          <p:cNvPicPr>
            <a:picLocks noChangeAspect="1" noChangeArrowheads="1"/>
          </p:cNvPicPr>
          <p:nvPr userDrawn="1"/>
        </p:nvPicPr>
        <p:blipFill rotWithShape="1">
          <a:blip r:embed="rId2" cstate="email"/>
          <a:srcRect/>
          <a:stretch>
            <a:fillRect/>
          </a:stretch>
        </p:blipFill>
        <p:spPr bwMode="auto">
          <a:xfrm>
            <a:off x="511742" y="255502"/>
            <a:ext cx="7633704" cy="6144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 userDrawn="1"/>
        </p:nvSpPr>
        <p:spPr>
          <a:xfrm>
            <a:off x="251520" y="6453336"/>
            <a:ext cx="8636745" cy="2880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Каратанова</a:t>
            </a:r>
            <a:r>
              <a:rPr lang="ru-RU" sz="1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М.Н. МБОУ СОШ №256 ГО ЗАТО Фокино Приморский край</a:t>
            </a:r>
            <a:endParaRPr lang="ru-RU" sz="16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Прямоугольник 9"/>
          <p:cNvSpPr/>
          <p:nvPr userDrawn="1"/>
        </p:nvSpPr>
        <p:spPr>
          <a:xfrm rot="21149676">
            <a:off x="132255" y="518370"/>
            <a:ext cx="4102375" cy="648072"/>
          </a:xfrm>
          <a:prstGeom prst="rect">
            <a:avLst/>
          </a:prstGeom>
          <a:solidFill>
            <a:srgbClr val="FFC000"/>
          </a:solidFill>
          <a:ln w="793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УСТНЫЙ</a:t>
            </a:r>
            <a:r>
              <a:rPr lang="ru-RU" sz="2800" b="1" baseline="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СЧЁТ - </a:t>
            </a:r>
            <a:r>
              <a:rPr lang="ru-RU" sz="2800" b="1" baseline="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17</a:t>
            </a:r>
            <a:endParaRPr lang="ru-RU" sz="2800" b="1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Прямоугольник 10"/>
          <p:cNvSpPr/>
          <p:nvPr userDrawn="1"/>
        </p:nvSpPr>
        <p:spPr>
          <a:xfrm rot="193606">
            <a:off x="767195" y="5013789"/>
            <a:ext cx="7771260" cy="1150702"/>
          </a:xfrm>
          <a:prstGeom prst="rect">
            <a:avLst/>
          </a:prstGeom>
          <a:solidFill>
            <a:schemeClr val="bg1"/>
          </a:solidFill>
          <a:ln w="793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</a:rPr>
              <a:t>УМНОЖЕНИЕ</a:t>
            </a:r>
            <a:r>
              <a:rPr lang="ru-RU" sz="3000" b="1" baseline="0" dirty="0" smtClean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</a:rPr>
              <a:t> ДЕСЯТИЧНОЙ ДРОБИ НА РАЗРЯДНУЮ ЕДИНИЦУ 0,1</a:t>
            </a:r>
            <a:endParaRPr lang="ru-RU" sz="3000" b="1" dirty="0">
              <a:solidFill>
                <a:schemeClr val="accent4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Прямоугольник 11"/>
          <p:cNvSpPr/>
          <p:nvPr userDrawn="1"/>
        </p:nvSpPr>
        <p:spPr>
          <a:xfrm rot="642767">
            <a:off x="7713399" y="761326"/>
            <a:ext cx="864095" cy="1340532"/>
          </a:xfrm>
          <a:prstGeom prst="rect">
            <a:avLst/>
          </a:prstGeom>
          <a:solidFill>
            <a:srgbClr val="CCC1D9"/>
          </a:solidFill>
          <a:ln w="79375"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solidFill>
                  <a:srgbClr val="008000"/>
                </a:solidFill>
                <a:latin typeface="Comic Sans MS" panose="030F0702030302020204" pitchFamily="66" charset="0"/>
              </a:rPr>
              <a:t>5</a:t>
            </a:r>
            <a:endParaRPr lang="ru-RU" sz="6000" b="1" dirty="0">
              <a:solidFill>
                <a:srgbClr val="008000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 rot="205294">
            <a:off x="339850" y="1297168"/>
            <a:ext cx="3384375" cy="648072"/>
          </a:xfrm>
          <a:prstGeom prst="rect">
            <a:avLst/>
          </a:prstGeom>
          <a:solidFill>
            <a:schemeClr val="tx2">
              <a:lumMod val="75000"/>
            </a:schemeClr>
          </a:solidFill>
          <a:ln w="793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МАТЕМАТИКА</a:t>
            </a:r>
            <a:endParaRPr lang="ru-RU" sz="2800" b="1" dirty="0">
              <a:solidFill>
                <a:srgbClr val="FFC000"/>
              </a:solidFill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52E79-C306-48F6-B471-09343DD2E125}" type="datetimeFigureOut">
              <a:rPr lang="ru-RU" smtClean="0"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CEFC1-7AF8-47F2-B558-A25CCBCBC388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52E79-C306-48F6-B471-09343DD2E125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CEFC1-7AF8-47F2-B558-A25CCBCBC388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52E79-C306-48F6-B471-09343DD2E125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CEFC1-7AF8-47F2-B558-A25CCBCBC388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52E79-C306-48F6-B471-09343DD2E125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CEFC1-7AF8-47F2-B558-A25CCBCBC38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http://ae01.alicdn.com/kf/HTB1lGgAXtfvK1RjSspfq6zzXFXaA.jpg_q50.jpg"/>
          <p:cNvPicPr>
            <a:picLocks noChangeAspect="1" noChangeArrowheads="1"/>
          </p:cNvPicPr>
          <p:nvPr userDrawn="1"/>
        </p:nvPicPr>
        <p:blipFill rotWithShape="1">
          <a:blip r:embed="rId2" cstate="email"/>
          <a:srcRect/>
          <a:stretch>
            <a:fillRect/>
          </a:stretch>
        </p:blipFill>
        <p:spPr bwMode="auto">
          <a:xfrm>
            <a:off x="3203848" y="657785"/>
            <a:ext cx="5770688" cy="48380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 userDrawn="1"/>
        </p:nvSpPr>
        <p:spPr>
          <a:xfrm>
            <a:off x="1477160" y="5877272"/>
            <a:ext cx="7487328" cy="864096"/>
          </a:xfrm>
          <a:prstGeom prst="rect">
            <a:avLst/>
          </a:prstGeom>
          <a:solidFill>
            <a:srgbClr val="E9EFF7"/>
          </a:solidFill>
          <a:ln w="603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Успехов!</a:t>
            </a:r>
            <a:endParaRPr lang="ru-RU" sz="48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179512" y="836712"/>
            <a:ext cx="3816423" cy="4536504"/>
          </a:xfrm>
          <a:prstGeom prst="rect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medialifecrisis.com/files/images/articles/201511-Popgap/Inside-Out-2015/Inside-Out-2015-00-09-09.jpg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36334" y="980728"/>
            <a:ext cx="8704966" cy="4896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Прямоугольник 13"/>
          <p:cNvSpPr/>
          <p:nvPr userDrawn="1"/>
        </p:nvSpPr>
        <p:spPr>
          <a:xfrm>
            <a:off x="395536" y="5687030"/>
            <a:ext cx="5869378" cy="864096"/>
          </a:xfrm>
          <a:prstGeom prst="rect">
            <a:avLst/>
          </a:prstGeom>
          <a:solidFill>
            <a:srgbClr val="E9EFF7"/>
          </a:solidFill>
          <a:ln w="603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2843808" y="332656"/>
            <a:ext cx="5869378" cy="864096"/>
          </a:xfrm>
          <a:prstGeom prst="rect">
            <a:avLst/>
          </a:prstGeom>
          <a:solidFill>
            <a:srgbClr val="E9EFF7"/>
          </a:solidFill>
          <a:ln w="603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 descr="https://medialifecrisis.com/files/images/articles/201511-Popgap/Inside-Out-2015/Inside-Out-2015-00-09-09.jpg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36334" y="980728"/>
            <a:ext cx="8704966" cy="4896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52E79-C306-48F6-B471-09343DD2E125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CEFC1-7AF8-47F2-B558-A25CCBCBC388}" type="slidenum">
              <a:rPr lang="ru-RU" smtClean="0"/>
            </a:fld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1477160" y="5877272"/>
            <a:ext cx="7487328" cy="864096"/>
          </a:xfrm>
          <a:prstGeom prst="rect">
            <a:avLst/>
          </a:prstGeom>
          <a:solidFill>
            <a:srgbClr val="E9EFF7"/>
          </a:solidFill>
          <a:ln w="603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1769751" y="5819343"/>
            <a:ext cx="690214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Продолжение следует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grpSp>
        <p:nvGrpSpPr>
          <p:cNvPr id="2" name="Группа 1"/>
          <p:cNvGrpSpPr/>
          <p:nvPr userDrawn="1"/>
        </p:nvGrpSpPr>
        <p:grpSpPr>
          <a:xfrm>
            <a:off x="816680" y="476672"/>
            <a:ext cx="4404144" cy="1490661"/>
            <a:chOff x="353674" y="2758570"/>
            <a:chExt cx="4404144" cy="1490661"/>
          </a:xfrm>
        </p:grpSpPr>
        <p:sp>
          <p:nvSpPr>
            <p:cNvPr id="9" name="Прямоугольник 8"/>
            <p:cNvSpPr/>
            <p:nvPr userDrawn="1"/>
          </p:nvSpPr>
          <p:spPr>
            <a:xfrm rot="21053530">
              <a:off x="353674" y="2758570"/>
              <a:ext cx="4404144" cy="1490661"/>
            </a:xfrm>
            <a:prstGeom prst="rect">
              <a:avLst/>
            </a:prstGeom>
            <a:solidFill>
              <a:srgbClr val="E9EFF7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Прямоугольник 9"/>
            <p:cNvSpPr/>
            <p:nvPr userDrawn="1"/>
          </p:nvSpPr>
          <p:spPr>
            <a:xfrm rot="21018818">
              <a:off x="732228" y="3042233"/>
              <a:ext cx="3827010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ru-RU" sz="5400" b="1" cap="none" spc="0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МОЛОДЦЫ!</a:t>
              </a:r>
              <a:endParaRPr lang="ru-RU" sz="54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 userDrawn="1"/>
        </p:nvSpPr>
        <p:spPr>
          <a:xfrm>
            <a:off x="4505868" y="1052736"/>
            <a:ext cx="3672408" cy="4752528"/>
          </a:xfrm>
          <a:prstGeom prst="rect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8" name="Группа 7"/>
          <p:cNvGrpSpPr/>
          <p:nvPr userDrawn="1"/>
        </p:nvGrpSpPr>
        <p:grpSpPr>
          <a:xfrm>
            <a:off x="971600" y="1884344"/>
            <a:ext cx="4032448" cy="830997"/>
            <a:chOff x="1187624" y="1842261"/>
            <a:chExt cx="4032448" cy="830997"/>
          </a:xfrm>
        </p:grpSpPr>
        <p:sp>
          <p:nvSpPr>
            <p:cNvPr id="9" name="Прямоугольник 8"/>
            <p:cNvSpPr/>
            <p:nvPr/>
          </p:nvSpPr>
          <p:spPr>
            <a:xfrm>
              <a:off x="1187624" y="1897720"/>
              <a:ext cx="4032448" cy="720080"/>
            </a:xfrm>
            <a:prstGeom prst="rect">
              <a:avLst/>
            </a:prstGeom>
            <a:solidFill>
              <a:srgbClr val="E9EFF7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1685804" y="1842261"/>
              <a:ext cx="3036088" cy="83099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ru-RU" sz="4800" b="1" cap="none" spc="0" dirty="0" smtClean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1">
                          <a:tint val="40000"/>
                          <a:satMod val="250000"/>
                        </a:schemeClr>
                      </a:gs>
                      <a:gs pos="9000">
                        <a:schemeClr val="accent1">
                          <a:tint val="52000"/>
                          <a:satMod val="300000"/>
                        </a:schemeClr>
                      </a:gs>
                      <a:gs pos="50000">
                        <a:schemeClr val="accent1">
                          <a:shade val="20000"/>
                          <a:satMod val="300000"/>
                        </a:schemeClr>
                      </a:gs>
                      <a:gs pos="79000">
                        <a:schemeClr val="accent1">
                          <a:tint val="52000"/>
                          <a:satMod val="300000"/>
                        </a:schemeClr>
                      </a:gs>
                      <a:gs pos="100000">
                        <a:schemeClr val="accent1">
                          <a:tint val="40000"/>
                          <a:satMod val="250000"/>
                        </a:schemeClr>
                      </a:gs>
                    </a:gsLst>
                    <a:lin ang="5400000"/>
                  </a:gradFill>
                  <a:effectLst/>
                </a:rPr>
                <a:t>Источники</a:t>
              </a:r>
              <a:endParaRPr lang="ru-RU" sz="48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0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solidDmnd">
          <a:fgClr>
            <a:schemeClr val="accent5">
              <a:lumMod val="7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452E79-C306-48F6-B471-09343DD2E125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1CEFC1-7AF8-47F2-B558-A25CCBCBC388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5.xml"/><Relationship Id="rId8" Type="http://schemas.openxmlformats.org/officeDocument/2006/relationships/image" Target="../media/image10.jpeg"/><Relationship Id="rId7" Type="http://schemas.openxmlformats.org/officeDocument/2006/relationships/image" Target="../media/image9.jpeg"/><Relationship Id="rId6" Type="http://schemas.openxmlformats.org/officeDocument/2006/relationships/image" Target="../media/image8.png"/><Relationship Id="rId5" Type="http://schemas.openxmlformats.org/officeDocument/2006/relationships/image" Target="../media/image7.jpeg"/><Relationship Id="rId4" Type="http://schemas.openxmlformats.org/officeDocument/2006/relationships/image" Target="../media/image6.jpeg"/><Relationship Id="rId3" Type="http://schemas.openxmlformats.org/officeDocument/2006/relationships/image" Target="../media/image5.jpeg"/><Relationship Id="rId2" Type="http://schemas.openxmlformats.org/officeDocument/2006/relationships/hyperlink" Target="https://medialifecrisis.com/files/images/articles/201511-Popgap/Inside-Out-2015/Inside-Out-2015-00-09-09.jpg" TargetMode="External"/><Relationship Id="rId1" Type="http://schemas.openxmlformats.org/officeDocument/2006/relationships/hyperlink" Target="http://ae01.alicdn.com/kf/HTB1lGgAXtfvK1RjSspfq6zzXFXaA.jpg_q50.jpg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Изображение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9070" y="6453505"/>
            <a:ext cx="8723630" cy="3905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Прямоугольник 63"/>
          <p:cNvSpPr/>
          <p:nvPr/>
        </p:nvSpPr>
        <p:spPr>
          <a:xfrm>
            <a:off x="1897919" y="4820421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0,9012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657264" y="5449353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90,12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561145" y="947650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1,48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262831" y="1367319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0,418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Управляющая кнопка: в конец 40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TextBox 30"/>
          <p:cNvSpPr txBox="1"/>
          <p:nvPr/>
        </p:nvSpPr>
        <p:spPr>
          <a:xfrm>
            <a:off x="1285221" y="5804192"/>
            <a:ext cx="25635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9,012 · 0,1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4457497" y="4803023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901,2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934389" y="432372"/>
            <a:ext cx="23326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14,8 · 0,1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3856202" y="5795712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0,9012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6306392" y="439280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1,48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Управляющая кнопка: далее 65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2762695" y="1366629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148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51520" y="188640"/>
            <a:ext cx="936104" cy="56689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№8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1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6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17" grpId="0" animBg="1"/>
      <p:bldP spid="15" grpId="0" animBg="1"/>
      <p:bldP spid="39" grpId="0" animBg="1"/>
      <p:bldP spid="63" grpId="0" animBg="1"/>
      <p:bldP spid="65" grpId="0" animBg="1"/>
      <p:bldP spid="1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Управляющая кнопка: в конец 40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Прямоугольник 63"/>
          <p:cNvSpPr/>
          <p:nvPr/>
        </p:nvSpPr>
        <p:spPr>
          <a:xfrm>
            <a:off x="4427508" y="4803022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54,33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1897919" y="4803023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5,433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288398" y="5813808"/>
            <a:ext cx="25635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543,3 · 0,1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6645608" y="5449354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5433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886214" y="432371"/>
            <a:ext cx="23326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0,23 · 0,1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5251174" y="1379857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0,0023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561146" y="947371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2,3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2762695" y="1379856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0,023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3851920" y="5797673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54,33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6258968" y="441524"/>
            <a:ext cx="1885332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0,023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Управляющая кнопка: далее 65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251520" y="188640"/>
            <a:ext cx="936104" cy="56689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№9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</p:childTnLst>
        </p:cTn>
      </p:par>
    </p:tnLst>
    <p:bldLst>
      <p:bldP spid="72" grpId="0" animBg="1"/>
      <p:bldP spid="39" grpId="0" animBg="1"/>
      <p:bldP spid="60" grpId="0" animBg="1"/>
      <p:bldP spid="61" grpId="0" animBg="1"/>
      <p:bldP spid="63" grpId="0" animBg="1"/>
      <p:bldP spid="6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Управляющая кнопка: в конец 40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Прямоугольник 63"/>
          <p:cNvSpPr/>
          <p:nvPr/>
        </p:nvSpPr>
        <p:spPr>
          <a:xfrm>
            <a:off x="4461632" y="4790051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15,03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1897919" y="4803023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1503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206605" y="5795711"/>
            <a:ext cx="25635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150,3 · 0,1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6645608" y="5436382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1,503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689150" y="432206"/>
            <a:ext cx="25635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70,05 · 0,1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5238347" y="1379167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700,5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561146" y="947371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0,7005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2736092" y="1367319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7,005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3851920" y="5797673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15,03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6258968" y="441524"/>
            <a:ext cx="1885332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7,005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Управляющая кнопка: далее 65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251520" y="188640"/>
            <a:ext cx="936104" cy="56689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№10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</p:childTnLst>
        </p:cTn>
      </p:par>
    </p:tnLst>
    <p:bldLst>
      <p:bldP spid="72" grpId="0" animBg="1"/>
      <p:bldP spid="39" grpId="0" animBg="1"/>
      <p:bldP spid="60" grpId="0" animBg="1"/>
      <p:bldP spid="61" grpId="0" animBg="1"/>
      <p:bldP spid="63" grpId="0" animBg="1"/>
      <p:bldP spid="6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418393" y="1196752"/>
            <a:ext cx="18518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1"/>
              </a:rPr>
              <a:t>Титульный слайд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5618319" y="1586676"/>
            <a:ext cx="1452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2"/>
              </a:rPr>
              <a:t>Фон слайдов</a:t>
            </a:r>
            <a:endParaRPr lang="ru-RU" dirty="0"/>
          </a:p>
        </p:txBody>
      </p:sp>
      <p:pic>
        <p:nvPicPr>
          <p:cNvPr id="1026" name="Picture 2" descr="https://i.pinimg.com/736x/57/cb/2d/57cb2d511b8a4e8235d4dfa8559ecf3c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588224" y="2391456"/>
            <a:ext cx="1706720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i.pinimg.com/736x/42/50/f6/4250f6304a4c2911c27137773b1147ee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563527" y="3140968"/>
            <a:ext cx="1706720" cy="2389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i.pinimg.com/736x/64/99/3a/64993a342f2688197dca306844c9e739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499992" y="4077072"/>
            <a:ext cx="1685779" cy="2196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s://bookree.org/loader/img.php?dir=340c3daddc982eb4c16074cf5905883d&amp;file=1.pn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3168792" y="3284984"/>
            <a:ext cx="1720835" cy="2245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s://cook.minemshop.ru/image/1023444880.jpg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2123728" y="4335672"/>
            <a:ext cx="1685779" cy="2201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AutoShape 12" descr="https://xn----gtbbearpc0e1cxd.xn--p1ai/wp-content/uploads/2017/11/%D0%93%D0%94%D0%97-%D0%BF%D0%BE-%D0%BC%D0%B0%D1%82%D0%B5%D0%BC%D0%B0%D1%82%D0%B8%D0%BA%D0%B5-5-%D0%BA%D0%BB%D0%B0%D1%81%D1%81-%D0%B0%D0%B2%D1%82%D0%BE%D1%80%D1%8B-%D0%94%D0%BE%D1%80%D0%BE%D1%84%D0%B5%D0%B5%D0%B2-%D0%B8-%D0%A8%D0%B0%D1%80%D1%8B%D0%B3%D0%B8%D0%BD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ru-RU"/>
          </a:p>
        </p:txBody>
      </p:sp>
      <p:sp>
        <p:nvSpPr>
          <p:cNvPr id="10" name="AutoShape 14" descr="https://xn----gtbbearpc0e1cxd.xn--p1ai/wp-content/uploads/2017/11/%D0%93%D0%94%D0%97-%D0%BF%D0%BE-%D0%BC%D0%B0%D1%82%D0%B5%D0%BC%D0%B0%D1%82%D0%B8%D0%BA%D0%B5-5-%D0%BA%D0%BB%D0%B0%D1%81%D1%81-%D0%B0%D0%B2%D1%82%D0%BE%D1%80%D1%8B-%D0%94%D0%BE%D1%80%D0%BE%D1%84%D0%B5%D0%B5%D0%B2-%D0%B8-%D0%A8%D0%B0%D1%80%D1%8B%D0%B3%D0%B8%D0%BD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ru-RU"/>
          </a:p>
        </p:txBody>
      </p:sp>
      <p:pic>
        <p:nvPicPr>
          <p:cNvPr id="1040" name="Picture 16" descr="https://elib.pnzgu.ru/files/eb/image/7HQtIuQ83hS7.jpg"/>
          <p:cNvPicPr>
            <a:picLocks noChangeAspect="1" noChangeArrowheads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683568" y="3933056"/>
            <a:ext cx="1695294" cy="2232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1124744"/>
            <a:ext cx="3845540" cy="40318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Здравствуйте. </a:t>
            </a:r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каждом слайде </a:t>
            </a:r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представлено два </a:t>
            </a:r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примера </a:t>
            </a:r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несколько </a:t>
            </a:r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вариантов ответов.</a:t>
            </a:r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Ваша задача найти </a:t>
            </a:r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правильный ответ.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Управляющая кнопка: далее 2">
            <a:hlinkClick r:id="" action="ppaction://hlinkshowjump?jump=nextslide" highlightClick="1"/>
          </p:cNvPr>
          <p:cNvSpPr/>
          <p:nvPr/>
        </p:nvSpPr>
        <p:spPr>
          <a:xfrm>
            <a:off x="8100392" y="6093296"/>
            <a:ext cx="754384" cy="50405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Прямоугольник 39"/>
          <p:cNvSpPr/>
          <p:nvPr/>
        </p:nvSpPr>
        <p:spPr>
          <a:xfrm>
            <a:off x="251520" y="188640"/>
            <a:ext cx="936104" cy="56689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№1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Управляющая кнопка: в конец 40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Прямоугольник 63"/>
          <p:cNvSpPr/>
          <p:nvPr/>
        </p:nvSpPr>
        <p:spPr>
          <a:xfrm>
            <a:off x="1944186" y="4828176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0,52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4490259" y="4826932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0,052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714537" y="5795713"/>
            <a:ext cx="21018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,2 · 0,1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6660232" y="5473263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4157111" y="432371"/>
            <a:ext cx="21018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0,5 · 0,1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5242952" y="1398263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0,005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561146" y="947371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0,51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2771800" y="1394657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0,05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3851920" y="5797673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0,52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6258968" y="441524"/>
            <a:ext cx="1885332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0,05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Управляющая кнопка: далее 65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</p:childTnLst>
        </p:cTn>
      </p:par>
    </p:tnLst>
    <p:bldLst>
      <p:bldP spid="72" grpId="0" animBg="1"/>
      <p:bldP spid="39" grpId="0" animBg="1"/>
      <p:bldP spid="60" grpId="0" animBg="1"/>
      <p:bldP spid="61" grpId="0" animBg="1"/>
      <p:bldP spid="63" grpId="0" animBg="1"/>
      <p:bldP spid="6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Управляющая кнопка: в конец 40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Прямоугольник 63"/>
          <p:cNvSpPr/>
          <p:nvPr/>
        </p:nvSpPr>
        <p:spPr>
          <a:xfrm>
            <a:off x="6645608" y="5460864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0,432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1921232" y="4826215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432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485593" y="5804192"/>
            <a:ext cx="23326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4,32 · 0,1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4457496" y="4855029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43,2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4185169" y="425296"/>
            <a:ext cx="21018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7,9 · 0,1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561146" y="947650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0,079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5239518" y="1391457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0,79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3856202" y="5795712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0,432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6306392" y="439280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0,79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Управляющая кнопка: далее 65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2771800" y="1394656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79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251520" y="188640"/>
            <a:ext cx="936104" cy="56689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№2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  <p:bldLst>
      <p:bldP spid="72" grpId="0" animBg="1"/>
      <p:bldP spid="39" grpId="0" animBg="1"/>
      <p:bldP spid="60" grpId="0" animBg="1"/>
      <p:bldP spid="63" grpId="0" animBg="1"/>
      <p:bldP spid="65" grpId="0" animBg="1"/>
      <p:bldP spid="1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Прямоугольник 63"/>
          <p:cNvSpPr/>
          <p:nvPr/>
        </p:nvSpPr>
        <p:spPr>
          <a:xfrm>
            <a:off x="1975620" y="4816670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0,705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660232" y="5463001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0,0705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561145" y="947650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6,79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239518" y="1390693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0,0679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Управляющая кнопка: в конец 40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TextBox 30"/>
          <p:cNvSpPr txBox="1"/>
          <p:nvPr/>
        </p:nvSpPr>
        <p:spPr>
          <a:xfrm>
            <a:off x="1491825" y="5795713"/>
            <a:ext cx="23326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7,05 · 0,1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4513572" y="4835195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70,5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973702" y="432372"/>
            <a:ext cx="23326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67,9 · 0,1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3856202" y="5795712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0,705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6306392" y="439280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6,79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Управляющая кнопка: далее 65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2762695" y="1390692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0,679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251520" y="188640"/>
            <a:ext cx="936104" cy="56689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№3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1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6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17" grpId="0" animBg="1"/>
      <p:bldP spid="15" grpId="0" animBg="1"/>
      <p:bldP spid="39" grpId="0" animBg="1"/>
      <p:bldP spid="63" grpId="0" animBg="1"/>
      <p:bldP spid="65" grpId="0" animBg="1"/>
      <p:bldP spid="1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Прямоугольник 61"/>
          <p:cNvSpPr/>
          <p:nvPr/>
        </p:nvSpPr>
        <p:spPr>
          <a:xfrm>
            <a:off x="561146" y="947371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56,49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762695" y="1390693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5649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Управляющая кнопка: в конец 40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Прямоугольник 63"/>
          <p:cNvSpPr/>
          <p:nvPr/>
        </p:nvSpPr>
        <p:spPr>
          <a:xfrm>
            <a:off x="4434183" y="4826214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4,02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1897919" y="4826215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519230" y="5784028"/>
            <a:ext cx="23326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40,2 · 0,1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6645608" y="5460863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0,402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664633" y="432372"/>
            <a:ext cx="25635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564,9 · 0,1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5239518" y="1380080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5,649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3851920" y="5797673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4,02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6258968" y="441524"/>
            <a:ext cx="1885332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56,49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Управляющая кнопка: далее 65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251520" y="188640"/>
            <a:ext cx="936104" cy="56689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№4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15" grpId="0" animBg="1"/>
      <p:bldP spid="72" grpId="0" animBg="1"/>
      <p:bldP spid="39" grpId="0" animBg="1"/>
      <p:bldP spid="60" grpId="0" animBg="1"/>
      <p:bldP spid="63" grpId="0" animBg="1"/>
      <p:bldP spid="6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Управляющая кнопка: в конец 40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Прямоугольник 63"/>
          <p:cNvSpPr/>
          <p:nvPr/>
        </p:nvSpPr>
        <p:spPr>
          <a:xfrm>
            <a:off x="4456732" y="4836326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0,0052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1897919" y="4826215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0,52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288398" y="5780932"/>
            <a:ext cx="25635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0,052 · 0,1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6655186" y="5460862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5,2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452659" y="432372"/>
            <a:ext cx="27943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2789,6 · 0,1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5242952" y="1390690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27696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561146" y="947371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27,896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2762695" y="1390691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278,96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3851920" y="5797673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0,0052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6258968" y="441524"/>
            <a:ext cx="1885332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278,96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Управляющая кнопка: далее 65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251520" y="188640"/>
            <a:ext cx="936104" cy="56689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№5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</p:childTnLst>
        </p:cTn>
      </p:par>
    </p:tnLst>
    <p:bldLst>
      <p:bldP spid="72" grpId="0" animBg="1"/>
      <p:bldP spid="39" grpId="0" animBg="1"/>
      <p:bldP spid="60" grpId="0" animBg="1"/>
      <p:bldP spid="61" grpId="0" animBg="1"/>
      <p:bldP spid="63" grpId="0" animBg="1"/>
      <p:bldP spid="6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Прямоугольник 63"/>
          <p:cNvSpPr/>
          <p:nvPr/>
        </p:nvSpPr>
        <p:spPr>
          <a:xfrm>
            <a:off x="1897919" y="4814532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0,0202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434183" y="4814531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2,02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5239518" y="1369802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7,39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762695" y="1367725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739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Управляющая кнопка: в конец 40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TextBox 30"/>
          <p:cNvSpPr txBox="1"/>
          <p:nvPr/>
        </p:nvSpPr>
        <p:spPr>
          <a:xfrm>
            <a:off x="1288398" y="5804192"/>
            <a:ext cx="25635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0,202 · 0,1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6645608" y="5450515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20,2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926278" y="432371"/>
            <a:ext cx="23326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73,9 · 0,1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561146" y="947371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0,739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3851920" y="5797673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0,0202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6258968" y="441524"/>
            <a:ext cx="1885332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7,39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Управляющая кнопка: далее 65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251520" y="188640"/>
            <a:ext cx="936104" cy="56689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№6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1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6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6" grpId="0" animBg="1"/>
      <p:bldP spid="15" grpId="0" animBg="1"/>
      <p:bldP spid="39" grpId="0" animBg="1"/>
      <p:bldP spid="61" grpId="0" animBg="1"/>
      <p:bldP spid="63" grpId="0" animBg="1"/>
      <p:bldP spid="6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Управляющая кнопка: в конец 40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Прямоугольник 63"/>
          <p:cNvSpPr/>
          <p:nvPr/>
        </p:nvSpPr>
        <p:spPr>
          <a:xfrm>
            <a:off x="4434183" y="4814530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0,01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1897919" y="4814532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0,001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727056" y="5797673"/>
            <a:ext cx="21018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0,1 · 0,1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6645608" y="5449354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1000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450349" y="446202"/>
            <a:ext cx="27943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23,021 · 0,1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5239518" y="1367319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2302,1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561146" y="947371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0,23021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2777985" y="1344481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2,3021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3851920" y="5797673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0,01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6258968" y="441524"/>
            <a:ext cx="1885332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2,3021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Управляющая кнопка: далее 65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251520" y="188640"/>
            <a:ext cx="936104" cy="56689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№7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</p:childTnLst>
        </p:cTn>
      </p:par>
    </p:tnLst>
    <p:bldLst>
      <p:bldP spid="72" grpId="0" animBg="1"/>
      <p:bldP spid="39" grpId="0" animBg="1"/>
      <p:bldP spid="60" grpId="0" animBg="1"/>
      <p:bldP spid="61" grpId="0" animBg="1"/>
      <p:bldP spid="63" grpId="0" animBg="1"/>
      <p:bldP spid="65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789</Words>
  <Application>WPS Presentation</Application>
  <PresentationFormat>Экран (4:3)</PresentationFormat>
  <Paragraphs>233</Paragraphs>
  <Slides>14</Slides>
  <Notes>10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3" baseType="lpstr">
      <vt:lpstr>Arial</vt:lpstr>
      <vt:lpstr>SimSun</vt:lpstr>
      <vt:lpstr>Wingdings</vt:lpstr>
      <vt:lpstr>Comic Sans MS</vt:lpstr>
      <vt:lpstr>Times New Roman</vt:lpstr>
      <vt:lpstr>Calibri</vt:lpstr>
      <vt:lpstr>Microsoft YaHei</vt:lpstr>
      <vt:lpstr>Arial Unicode MS</vt:lpstr>
      <vt:lpstr>Тема Office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KarMaN</dc:creator>
  <cp:lastModifiedBy>Людмила Мороз</cp:lastModifiedBy>
  <cp:revision>436</cp:revision>
  <dcterms:created xsi:type="dcterms:W3CDTF">2020-03-10T07:50:00Z</dcterms:created>
  <dcterms:modified xsi:type="dcterms:W3CDTF">2024-11-01T15:27:51Z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CB86B8AD477F4B6E9C80A16A0ADBAF39_12</vt:lpwstr>
  </property>
  <property fmtid="{D5CDD505-2E9C-101B-9397-08002B2CF9AE}" pid="3" name="KSOProductBuildVer">
    <vt:lpwstr>1049-12.2.0.18607</vt:lpwstr>
  </property>
</Properties>
</file>