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7"/>
  </p:handout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jpe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547664" y="2132856"/>
            <a:ext cx="7272808" cy="20882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  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НАТУРАЛЬНЫХ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ЧИСЕЛ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25"/>
          <p:cNvGrpSpPr/>
          <p:nvPr userDrawn="1"/>
        </p:nvGrpSpPr>
        <p:grpSpPr>
          <a:xfrm>
            <a:off x="179512" y="1124744"/>
            <a:ext cx="3456384" cy="5316071"/>
            <a:chOff x="3707904" y="764704"/>
            <a:chExt cx="3456384" cy="5316071"/>
          </a:xfrm>
        </p:grpSpPr>
        <p:sp>
          <p:nvSpPr>
            <p:cNvPr id="27" name="Овал 26"/>
            <p:cNvSpPr/>
            <p:nvPr/>
          </p:nvSpPr>
          <p:spPr>
            <a:xfrm>
              <a:off x="4397860" y="1832303"/>
              <a:ext cx="720080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2" descr="https://i.pinimg.com/736x/f5/16/7d/f5167d74e80012d3fe1deb1031a9ca0a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764704"/>
              <a:ext cx="3456384" cy="5316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</a:t>
            </a:r>
            <a:r>
              <a:rPr lang="ru-RU" sz="3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НАТУРАЛЬНЫХ ЧИСЕЛ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79512" y="1124744"/>
            <a:ext cx="3456384" cy="5316071"/>
            <a:chOff x="3707904" y="764704"/>
            <a:chExt cx="3456384" cy="5316071"/>
          </a:xfrm>
        </p:grpSpPr>
        <p:sp>
          <p:nvSpPr>
            <p:cNvPr id="11" name="Овал 10"/>
            <p:cNvSpPr/>
            <p:nvPr/>
          </p:nvSpPr>
          <p:spPr>
            <a:xfrm>
              <a:off x="4397860" y="1832303"/>
              <a:ext cx="720080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 descr="https://i.pinimg.com/736x/f5/16/7d/f5167d74e80012d3fe1deb1031a9ca0a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764704"/>
              <a:ext cx="3456384" cy="5316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 userDrawn="1"/>
        </p:nvGrpSpPr>
        <p:grpSpPr>
          <a:xfrm flipH="1">
            <a:off x="5292080" y="995335"/>
            <a:ext cx="3672408" cy="5316071"/>
            <a:chOff x="3707904" y="764704"/>
            <a:chExt cx="3456384" cy="5316071"/>
          </a:xfrm>
        </p:grpSpPr>
        <p:sp>
          <p:nvSpPr>
            <p:cNvPr id="9" name="Овал 8"/>
            <p:cNvSpPr/>
            <p:nvPr/>
          </p:nvSpPr>
          <p:spPr>
            <a:xfrm>
              <a:off x="4397860" y="1832303"/>
              <a:ext cx="720080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 descr="https://i.pinimg.com/736x/f5/16/7d/f5167d74e80012d3fe1deb1031a9ca0a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764704"/>
              <a:ext cx="3456384" cy="5316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flipH="1">
            <a:off x="3496235" y="2888154"/>
            <a:ext cx="2118795" cy="2903126"/>
            <a:chOff x="3707904" y="764704"/>
            <a:chExt cx="3456384" cy="5316071"/>
          </a:xfrm>
        </p:grpSpPr>
        <p:sp>
          <p:nvSpPr>
            <p:cNvPr id="9" name="Овал 8"/>
            <p:cNvSpPr/>
            <p:nvPr/>
          </p:nvSpPr>
          <p:spPr>
            <a:xfrm>
              <a:off x="4397860" y="1832303"/>
              <a:ext cx="720080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 descr="https://i.pinimg.com/736x/f5/16/7d/f5167d74e80012d3fe1deb1031a9ca0a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764704"/>
              <a:ext cx="3456384" cy="5316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 userDrawn="1"/>
        </p:nvGrpSpPr>
        <p:grpSpPr>
          <a:xfrm flipH="1">
            <a:off x="3496235" y="2888154"/>
            <a:ext cx="2118795" cy="2903126"/>
            <a:chOff x="3707904" y="764704"/>
            <a:chExt cx="3456384" cy="5316071"/>
          </a:xfrm>
        </p:grpSpPr>
        <p:sp>
          <p:nvSpPr>
            <p:cNvPr id="25" name="Овал 24"/>
            <p:cNvSpPr/>
            <p:nvPr/>
          </p:nvSpPr>
          <p:spPr>
            <a:xfrm>
              <a:off x="4397860" y="1832303"/>
              <a:ext cx="720080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https://i.pinimg.com/736x/f5/16/7d/f5167d74e80012d3fe1deb1031a9ca0a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764704"/>
              <a:ext cx="3456384" cy="5316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 userDrawn="1"/>
        </p:nvGrpSpPr>
        <p:grpSpPr>
          <a:xfrm flipH="1">
            <a:off x="3496235" y="2888154"/>
            <a:ext cx="2118795" cy="2903126"/>
            <a:chOff x="3707904" y="764704"/>
            <a:chExt cx="3456384" cy="5316071"/>
          </a:xfrm>
        </p:grpSpPr>
        <p:sp>
          <p:nvSpPr>
            <p:cNvPr id="30" name="Овал 29"/>
            <p:cNvSpPr/>
            <p:nvPr/>
          </p:nvSpPr>
          <p:spPr>
            <a:xfrm>
              <a:off x="4397860" y="1832303"/>
              <a:ext cx="720080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2" descr="https://i.pinimg.com/736x/f5/16/7d/f5167d74e80012d3fe1deb1031a9ca0a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764704"/>
              <a:ext cx="3456384" cy="5316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flipH="1">
            <a:off x="6708604" y="2839429"/>
            <a:ext cx="2118795" cy="2903126"/>
            <a:chOff x="3707904" y="764704"/>
            <a:chExt cx="3456384" cy="5316071"/>
          </a:xfrm>
        </p:grpSpPr>
        <p:sp>
          <p:nvSpPr>
            <p:cNvPr id="9" name="Овал 8"/>
            <p:cNvSpPr/>
            <p:nvPr/>
          </p:nvSpPr>
          <p:spPr>
            <a:xfrm>
              <a:off x="4397860" y="1832303"/>
              <a:ext cx="720080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 descr="https://i.pinimg.com/736x/f5/16/7d/f5167d74e80012d3fe1deb1031a9ca0a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764704"/>
              <a:ext cx="3456384" cy="5316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67544" y="1970609"/>
            <a:ext cx="6192688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63189" y="3065816"/>
            <a:ext cx="6192688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463187" y="4154724"/>
            <a:ext cx="6192688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3189" y="5247764"/>
            <a:ext cx="6192688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i.pinimg.com/736x/f5/16/7d/f5167d74e80012d3fe1deb1031a9ca0a.jp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14" descr="https://nauka.club/wp-content/auploads/944603/fullsize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>
          <a:xfrm>
            <a:off x="3913584" y="6055797"/>
            <a:ext cx="2133600" cy="365125"/>
          </a:xfrm>
        </p:spPr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65" y="6347460"/>
            <a:ext cx="891159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1437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миллиона шестьдесят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записывается числами так: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5159" y="42294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200 060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953" y="5342974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2 600 000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2 060 000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6441" y="2044401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2 000 060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9645" y="3155551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500 400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9645" y="533957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5 000 400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53020" y="2044401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5 004 000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9645" y="422943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5 400 000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41437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пять миллионов четыреста записывается числами так: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2320" y="213285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233" y="598421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21 200 320 читается так: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1544" y="2075836"/>
            <a:ext cx="6056679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вадцать один миллион 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тысячи тридцать два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1545" y="5336337"/>
            <a:ext cx="6059776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 миллиона сто двадцать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тысяч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триста двадцать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828" y="3170822"/>
            <a:ext cx="6053493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вести двенадцать тысяч триста двадцать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7979" y="4236323"/>
            <a:ext cx="6093342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двадцать один миллион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двести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тысячи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триста двадцать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домой 7">
            <a:hlinkClick r:id="rId1" action="ppaction://hlinksldjump" highlightClick="1"/>
          </p:cNvPr>
          <p:cNvSpPr/>
          <p:nvPr/>
        </p:nvSpPr>
        <p:spPr>
          <a:xfrm>
            <a:off x="6954052" y="6196082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96468" y="6196082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8304" y="2215495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233" y="598421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13 010 010 читается так: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7828" y="4264008"/>
            <a:ext cx="6056679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тридцать миллионов 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 десять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1545" y="5336337"/>
            <a:ext cx="6059776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тринадцать миллионов 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тысяча десять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828" y="3170822"/>
            <a:ext cx="6053493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 миллион сто тысяч десять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7903" y="2043464"/>
            <a:ext cx="6093342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ринадцать миллионо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десять тысяч десять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домой 7">
            <a:hlinkClick r:id="rId1" action="ppaction://hlinksldjump" highlightClick="1"/>
          </p:cNvPr>
          <p:cNvSpPr/>
          <p:nvPr/>
        </p:nvSpPr>
        <p:spPr>
          <a:xfrm>
            <a:off x="6954052" y="6196082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96468" y="6196082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1437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числе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миллиард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67383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сотен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числе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7589" y="4231853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есять тысяч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1657" y="5336337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9814" y="2188488"/>
            <a:ext cx="984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43735" y="2048829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3430" y="4231852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50019" y="3143815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3430" y="5336220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десять тысяч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658869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2037518"/>
            <a:ext cx="86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Знайка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02464" y="172758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02464" y="327398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02464" y="2503649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02464" y="4054649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02464" y="4811337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156176" y="172758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156176" y="327398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156176" y="2503649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156176" y="4054649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156176" y="4811337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11" action="ppaction://hlinksldjump" highlightClick="1"/>
          </p:cNvPr>
          <p:cNvSpPr/>
          <p:nvPr/>
        </p:nvSpPr>
        <p:spPr>
          <a:xfrm>
            <a:off x="5221959" y="556148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091470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3232" y="4246763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9142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41 100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2207" y="5359548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2691915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40 099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234" y="306034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число следует при счёте за числом…?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51447" y="980728"/>
            <a:ext cx="2691915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300 909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2055799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301 910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92063" y="533633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300 100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94395" y="3150785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301 000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99653" y="4242412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300 910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7234" y="306034"/>
            <a:ext cx="8464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предшествует при счёте  числу…?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102 009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8875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103 001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102 990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5311" y="423632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102 999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2691915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103 000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51447" y="980728"/>
            <a:ext cx="2691915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15 900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2055799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15 901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92063" y="533633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14 899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04631" y="423632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15 800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9322" y="316318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15 899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889" y="116632"/>
            <a:ext cx="4287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высший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разряд  записи шестизначного числа?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0538" y="116631"/>
            <a:ext cx="4287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высший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разряд  записи пятизначного числа?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75836"/>
            <a:ext cx="338437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диницы тысяч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446" y="5336337"/>
            <a:ext cx="3400049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десятки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162" y="3170822"/>
            <a:ext cx="3382596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миллионо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0314" y="4236323"/>
            <a:ext cx="338259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сотни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071" y="3137125"/>
            <a:ext cx="338437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диницы тысяч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40731" y="5336336"/>
            <a:ext cx="3400049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сотни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16712" y="4243959"/>
            <a:ext cx="3382596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миллионо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63381" y="2065200"/>
            <a:ext cx="338259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десятки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888" y="141437"/>
            <a:ext cx="4287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цифра 8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записи числа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1 780 025?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75836"/>
            <a:ext cx="338437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сотен тысяч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446" y="5336337"/>
            <a:ext cx="3400049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десятков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миллионов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446" y="4246508"/>
            <a:ext cx="3382596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 тысяч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446" y="3144004"/>
            <a:ext cx="338259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десятков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49457" y="2065200"/>
            <a:ext cx="338437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сотен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3784" y="5336337"/>
            <a:ext cx="3400049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десятков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миллионов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51237" y="3144004"/>
            <a:ext cx="3382596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единиц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13569" y="4246508"/>
            <a:ext cx="338259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единиц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миллионов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0538" y="141437"/>
            <a:ext cx="4287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цифра 6 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записи числа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6 028 103?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1437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нулей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записи числа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двести сорок миллионо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67383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нулей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записи числа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риста миллионов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8875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восемь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5311" y="423632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43735" y="2048829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53020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девять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50019" y="3143815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0171" y="420931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восемь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1437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тысяч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числе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364 891?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309" y="424426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159" y="533198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364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48737" y="423991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53020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50019" y="3143815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48737" y="205721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41437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сотен тысяч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числе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275 014?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1437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каком числе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тысячи,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сотен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десяток?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450 010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953" y="5342974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40 005 010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45 001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8953" y="4252330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4 510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48737" y="423991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200 031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9645" y="533957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203 001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53020" y="2044401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2 310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48737" y="3155550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2 301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41437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каком числе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тысячи, 3 сотни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единица?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1767</Words>
  <Application>WPS Presentation</Application>
  <PresentationFormat>Экран (4:3)</PresentationFormat>
  <Paragraphs>282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30</cp:revision>
  <dcterms:created xsi:type="dcterms:W3CDTF">2020-10-13T08:41:00Z</dcterms:created>
  <dcterms:modified xsi:type="dcterms:W3CDTF">2024-11-01T15:39:19Z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EE5B2448CFEB47FB8673D57BA97AC149_12</vt:lpwstr>
  </property>
  <property fmtid="{D5CDD505-2E9C-101B-9397-08002B2CF9AE}" pid="3" name="KSOProductBuildVer">
    <vt:lpwstr>1049-12.2.0.18607</vt:lpwstr>
  </property>
</Properties>
</file>