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7"/>
  </p:notesMasterIdLst>
  <p:sldIdLst>
    <p:sldId id="274" r:id="rId2"/>
    <p:sldId id="299" r:id="rId3"/>
    <p:sldId id="276" r:id="rId4"/>
    <p:sldId id="297" r:id="rId5"/>
    <p:sldId id="287" r:id="rId6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96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s\Desktop\ру.первослайд.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104100" cy="114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6301081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59324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593245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Алфавит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000" dirty="0">
                <a:latin typeface="Corbel" pitchFamily="34" charset="0"/>
              </a:rPr>
              <a:t>Т – Её можно получить из-за несоблюдения техники безопасности.</a:t>
            </a:r>
          </a:p>
          <a:p>
            <a:pPr fontAlgn="base"/>
            <a:r>
              <a:rPr lang="ru-RU" sz="3000" dirty="0">
                <a:latin typeface="Corbel" pitchFamily="34" charset="0"/>
              </a:rPr>
              <a:t>З – Обида, вызванная успехом другого.</a:t>
            </a:r>
          </a:p>
          <a:p>
            <a:pPr fontAlgn="base"/>
            <a:r>
              <a:rPr lang="ru-RU" sz="3000" dirty="0">
                <a:latin typeface="Corbel" pitchFamily="34" charset="0"/>
              </a:rPr>
              <a:t>Н – Причинение физических или психологических травм.</a:t>
            </a:r>
          </a:p>
          <a:p>
            <a:pPr fontAlgn="base"/>
            <a:r>
              <a:rPr lang="ru-RU" sz="3000" dirty="0">
                <a:latin typeface="Corbel" pitchFamily="34" charset="0"/>
              </a:rPr>
              <a:t>К – Соперничество за достижения.</a:t>
            </a:r>
          </a:p>
          <a:p>
            <a:pPr fontAlgn="base"/>
            <a:r>
              <a:rPr lang="ru-RU" sz="3000" dirty="0">
                <a:latin typeface="Corbel" pitchFamily="34" charset="0"/>
              </a:rPr>
              <a:t>Г – Честный способ принятия решений.  </a:t>
            </a:r>
          </a:p>
          <a:p>
            <a:pPr fontAlgn="base"/>
            <a:r>
              <a:rPr lang="ru-RU" sz="3000" dirty="0">
                <a:latin typeface="Corbel" pitchFamily="34" charset="0"/>
              </a:rPr>
              <a:t>С – Положение в обществе.  </a:t>
            </a:r>
          </a:p>
          <a:p>
            <a:pPr fontAlgn="base"/>
            <a:r>
              <a:rPr lang="ru-RU" sz="3000" dirty="0">
                <a:latin typeface="Corbel" pitchFamily="34" charset="0"/>
              </a:rPr>
              <a:t>Р – Один из распространённых факторов дискриминации. </a:t>
            </a:r>
          </a:p>
          <a:p>
            <a:pPr fontAlgn="base"/>
            <a:r>
              <a:rPr lang="ru-RU" sz="3000" dirty="0">
                <a:latin typeface="Corbel" pitchFamily="34" charset="0"/>
              </a:rPr>
              <a:t>П – Неправильное суждение. </a:t>
            </a:r>
          </a:p>
          <a:p>
            <a:pPr fontAlgn="base"/>
            <a:r>
              <a:rPr lang="ru-RU" sz="3000" dirty="0">
                <a:latin typeface="Corbel" pitchFamily="34" charset="0"/>
              </a:rPr>
              <a:t>Л – Тот, за кем все пойдут.</a:t>
            </a:r>
          </a:p>
          <a:p>
            <a:pPr fontAlgn="base"/>
            <a:r>
              <a:rPr lang="ru-RU" sz="3000" dirty="0">
                <a:latin typeface="Corbel" pitchFamily="34" charset="0"/>
              </a:rPr>
              <a:t>В – Духовное мировоззрение.  </a:t>
            </a:r>
          </a:p>
          <a:p>
            <a:pPr fontAlgn="base"/>
            <a:r>
              <a:rPr lang="ru-RU" sz="3000" dirty="0">
                <a:latin typeface="Corbel" pitchFamily="34" charset="0"/>
              </a:rPr>
              <a:t>Б – Финансовое неблагополучие. </a:t>
            </a:r>
          </a:p>
          <a:p>
            <a:pPr fontAlgn="base"/>
            <a:r>
              <a:rPr lang="ru-RU" sz="3000" dirty="0">
                <a:latin typeface="Corbel" pitchFamily="34" charset="0"/>
              </a:rPr>
              <a:t>О – Его помогает получить школа. </a:t>
            </a:r>
          </a:p>
          <a:p>
            <a:pPr fontAlgn="base"/>
            <a:r>
              <a:rPr lang="ru-RU" sz="3000" dirty="0">
                <a:latin typeface="Corbel" pitchFamily="34" charset="0"/>
              </a:rPr>
              <a:t>Ф – «Чума» ХХ века, одна из причин мировой войны. </a:t>
            </a:r>
          </a:p>
          <a:p>
            <a:pPr fontAlgn="base"/>
            <a:r>
              <a:rPr lang="ru-RU" sz="3000" dirty="0">
                <a:latin typeface="Corbel" pitchFamily="34" charset="0"/>
              </a:rPr>
              <a:t>И – Барометр мнений, известный человек. </a:t>
            </a:r>
          </a:p>
          <a:p>
            <a:pPr fontAlgn="base"/>
            <a:r>
              <a:rPr lang="ru-RU" sz="3000" dirty="0">
                <a:latin typeface="Corbel" pitchFamily="34" charset="0"/>
              </a:rPr>
              <a:t>Д – Власть народа.   </a:t>
            </a:r>
          </a:p>
          <a:p>
            <a:pPr fontAlgn="base"/>
            <a:r>
              <a:rPr lang="ru-RU" sz="3000" dirty="0">
                <a:latin typeface="Corbel" pitchFamily="34" charset="0"/>
              </a:rPr>
              <a:t>Э – Когда она растёт – страна развивается.</a:t>
            </a:r>
          </a:p>
          <a:p>
            <a:r>
              <a:rPr lang="ru-RU" sz="3000" dirty="0">
                <a:latin typeface="Corbel" pitchFamily="34" charset="0"/>
              </a:rPr>
              <a:t>М – Армия ООН на страже благополучие населения.</a:t>
            </a:r>
            <a:r>
              <a:rPr lang="ru-RU" sz="3000" dirty="0"/>
              <a:t/>
            </a:r>
            <a:br>
              <a:rPr lang="ru-RU" sz="3000" dirty="0"/>
            </a:br>
            <a:endParaRPr lang="ru-RU" sz="3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0">
        <p:sndAc>
          <p:stSnd>
            <p:snd r:embed="rId3" name="chimes.wav"/>
          </p:stSnd>
        </p:sndAc>
      </p:transition>
    </mc:Choice>
    <mc:Fallback xmlns="">
      <p:transition spd="slow" advClick="0" advTm="30000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000" dirty="0">
                <a:latin typeface="Corbel" pitchFamily="34" charset="0"/>
              </a:rPr>
              <a:t>Т – Её можно получить из-за несоблюдения техники безопасности.</a:t>
            </a:r>
          </a:p>
          <a:p>
            <a:pPr fontAlgn="base"/>
            <a:r>
              <a:rPr lang="ru-RU" sz="3000" dirty="0">
                <a:latin typeface="Corbel" pitchFamily="34" charset="0"/>
              </a:rPr>
              <a:t>З – Обида, вызванная успехом другого.</a:t>
            </a:r>
          </a:p>
          <a:p>
            <a:pPr fontAlgn="base"/>
            <a:r>
              <a:rPr lang="ru-RU" sz="3000" dirty="0">
                <a:latin typeface="Corbel" pitchFamily="34" charset="0"/>
              </a:rPr>
              <a:t>Н – Причинение физических или психологических травм.</a:t>
            </a:r>
          </a:p>
          <a:p>
            <a:pPr fontAlgn="base"/>
            <a:r>
              <a:rPr lang="ru-RU" sz="3000" dirty="0">
                <a:latin typeface="Corbel" pitchFamily="34" charset="0"/>
              </a:rPr>
              <a:t>К – Соперничество за достижения.</a:t>
            </a:r>
          </a:p>
          <a:p>
            <a:pPr fontAlgn="base"/>
            <a:r>
              <a:rPr lang="ru-RU" sz="3000" dirty="0">
                <a:latin typeface="Corbel" pitchFamily="34" charset="0"/>
              </a:rPr>
              <a:t>Г – Честный способ принятия решений.  </a:t>
            </a:r>
          </a:p>
          <a:p>
            <a:pPr fontAlgn="base"/>
            <a:r>
              <a:rPr lang="ru-RU" sz="3000" dirty="0">
                <a:latin typeface="Corbel" pitchFamily="34" charset="0"/>
              </a:rPr>
              <a:t>С – Положение в обществе.  </a:t>
            </a:r>
          </a:p>
          <a:p>
            <a:pPr fontAlgn="base"/>
            <a:r>
              <a:rPr lang="ru-RU" sz="3000" dirty="0">
                <a:latin typeface="Corbel" pitchFamily="34" charset="0"/>
              </a:rPr>
              <a:t>Р – Один из распространённых факторов дискриминации. </a:t>
            </a:r>
          </a:p>
          <a:p>
            <a:pPr fontAlgn="base"/>
            <a:r>
              <a:rPr lang="ru-RU" sz="3000" dirty="0">
                <a:latin typeface="Corbel" pitchFamily="34" charset="0"/>
              </a:rPr>
              <a:t>П – Неправильное суждение. </a:t>
            </a:r>
          </a:p>
          <a:p>
            <a:pPr fontAlgn="base"/>
            <a:r>
              <a:rPr lang="ru-RU" sz="3000" dirty="0">
                <a:latin typeface="Corbel" pitchFamily="34" charset="0"/>
              </a:rPr>
              <a:t>Л – Тот, за кем все пойдут.</a:t>
            </a:r>
          </a:p>
          <a:p>
            <a:pPr fontAlgn="base"/>
            <a:r>
              <a:rPr lang="ru-RU" sz="3000" dirty="0">
                <a:latin typeface="Corbel" pitchFamily="34" charset="0"/>
              </a:rPr>
              <a:t>В – Духовное мировоззрение.  </a:t>
            </a:r>
          </a:p>
          <a:p>
            <a:pPr fontAlgn="base"/>
            <a:r>
              <a:rPr lang="ru-RU" sz="3000" dirty="0">
                <a:latin typeface="Corbel" pitchFamily="34" charset="0"/>
              </a:rPr>
              <a:t>Б – Финансовое неблагополучие. </a:t>
            </a:r>
          </a:p>
          <a:p>
            <a:pPr fontAlgn="base"/>
            <a:r>
              <a:rPr lang="ru-RU" sz="3000" dirty="0">
                <a:latin typeface="Corbel" pitchFamily="34" charset="0"/>
              </a:rPr>
              <a:t>О – Его помогает получить школа. </a:t>
            </a:r>
          </a:p>
          <a:p>
            <a:pPr fontAlgn="base"/>
            <a:r>
              <a:rPr lang="ru-RU" sz="3000" dirty="0">
                <a:latin typeface="Corbel" pitchFamily="34" charset="0"/>
              </a:rPr>
              <a:t>Ф – «Чума» ХХ века, одна из причин мировой войны. </a:t>
            </a:r>
          </a:p>
          <a:p>
            <a:pPr fontAlgn="base"/>
            <a:r>
              <a:rPr lang="ru-RU" sz="3000" dirty="0">
                <a:latin typeface="Corbel" pitchFamily="34" charset="0"/>
              </a:rPr>
              <a:t>И – Барометр мнений, известный человек. </a:t>
            </a:r>
          </a:p>
          <a:p>
            <a:pPr fontAlgn="base"/>
            <a:r>
              <a:rPr lang="ru-RU" sz="3000" dirty="0">
                <a:latin typeface="Corbel" pitchFamily="34" charset="0"/>
              </a:rPr>
              <a:t>Д – Власть народа.   </a:t>
            </a:r>
          </a:p>
          <a:p>
            <a:pPr fontAlgn="base"/>
            <a:r>
              <a:rPr lang="ru-RU" sz="3000" dirty="0">
                <a:latin typeface="Corbel" pitchFamily="34" charset="0"/>
              </a:rPr>
              <a:t>Э – Когда она растёт – страна развивается.</a:t>
            </a:r>
          </a:p>
          <a:p>
            <a:r>
              <a:rPr lang="ru-RU" sz="3000" dirty="0">
                <a:latin typeface="Corbel" pitchFamily="34" charset="0"/>
              </a:rPr>
              <a:t>М – Армия ООН на страже благополучие населения.</a:t>
            </a:r>
            <a:r>
              <a:rPr lang="ru-RU" sz="3000" dirty="0"/>
              <a:t/>
            </a:r>
            <a:br>
              <a:rPr lang="ru-RU" sz="3000" dirty="0"/>
            </a:br>
            <a:endParaRPr lang="ru-RU" sz="30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9" y="3897574"/>
            <a:ext cx="20110499" cy="358222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241189"/>
            <a:ext cx="20110499" cy="1073718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9757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5440" y="10241189"/>
            <a:ext cx="3255060" cy="107371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2894</TotalTime>
  <Words>84</Words>
  <Application>Microsoft Office PowerPoint</Application>
  <PresentationFormat>Произвольный</PresentationFormat>
  <Paragraphs>38</Paragraphs>
  <Slides>5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2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382</cp:revision>
  <dcterms:modified xsi:type="dcterms:W3CDTF">2021-01-05T12:10:41Z</dcterms:modified>
</cp:coreProperties>
</file>