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56" r:id="rId3"/>
    <p:sldId id="258" r:id="rId4"/>
    <p:sldId id="295" r:id="rId5"/>
    <p:sldId id="301" r:id="rId7"/>
    <p:sldId id="302" r:id="rId8"/>
    <p:sldId id="303" r:id="rId9"/>
    <p:sldId id="304" r:id="rId10"/>
    <p:sldId id="297" r:id="rId11"/>
    <p:sldId id="305" r:id="rId12"/>
    <p:sldId id="306" r:id="rId13"/>
    <p:sldId id="285" r:id="rId14"/>
    <p:sldId id="293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C1EB-675D-41D2-8990-5ACAA79AF28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140732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4558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№13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935565" y="4581128"/>
            <a:ext cx="5952592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СУММЫ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РАЗНОСТИ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155574" y="414779"/>
            <a:ext cx="2544217" cy="551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72749" y="264861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772749" y="3650252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772749" y="465836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772749" y="5658626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66125" y="26064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 flipH="1">
            <a:off x="7812360" y="0"/>
            <a:ext cx="1176163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91455" y="1807282"/>
            <a:ext cx="1248074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499992" y="2424241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476346" y="5861688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91455" y="1807282"/>
            <a:ext cx="1248074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04663"/>
            <a:ext cx="8352928" cy="20882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39037" y="269721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491881" y="264861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1881" y="3650252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491881" y="465836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491881" y="5658626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1221421" y="3296586"/>
            <a:ext cx="1248074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54157" y="616491"/>
            <a:ext cx="806489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СУММЫ И КВАДРАТ РАЗНОСТИ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 flipH="1">
            <a:off x="6372199" y="1139711"/>
            <a:ext cx="2399965" cy="551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3875955" y="3224215"/>
            <a:ext cx="1248074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19471" y="78645"/>
            <a:ext cx="1248074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 flipH="1">
            <a:off x="6372199" y="1139711"/>
            <a:ext cx="2399965" cy="551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3875955" y="3224215"/>
            <a:ext cx="1248074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5" y="2648614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5" y="3650252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5" y="4658364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5" y="5658626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436096" y="2646024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36096" y="3647662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436096" y="4655774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36096" y="5656036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3875955" y="3224215"/>
            <a:ext cx="1248074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3875955" y="3224215"/>
            <a:ext cx="1248074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2" descr="https://ds05.infourok.ru/uploads/ex/01fc/0006b8bb-61490c28/hello_html_m4b3c71c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4275" r="30733" b="3085"/>
          <a:stretch>
            <a:fillRect/>
          </a:stretch>
        </p:blipFill>
        <p:spPr bwMode="auto">
          <a:xfrm>
            <a:off x="3875955" y="3224215"/>
            <a:ext cx="1248074" cy="2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hyperlink" Target="https://ds05.infourok.ru/uploads/ex/01fc/0006b8bb-61490c28/hello_html_m4b3c71c3.png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4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0" y="6021070"/>
            <a:ext cx="633920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011" y="649429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ыделите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трёхчлене квадрат суммы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452" y="4742608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+ 31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710" y="372917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+ 3)² 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9011" y="5709114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3)² + 31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88468" y="1772815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05212" y="1772813"/>
            <a:ext cx="2893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82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5709115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+ 82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76989" y="3718865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10)² 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45842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800" y="365049"/>
            <a:ext cx="8392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каком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начении переменной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учлена  ------  меньше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квадрата д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учлена ------  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245776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19017" y="2390833"/>
            <a:ext cx="2403148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0399" y="588973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19017" y="5852363"/>
            <a:ext cx="2403148" cy="7782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2276826" y="3350941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1395017" y="3350941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76072" y="1529527"/>
            <a:ext cx="1194317" cy="508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46082" y="991055"/>
            <a:ext cx="1194317" cy="502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3861048"/>
            <a:ext cx="8392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каком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начении переменной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учлена  ------  больше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квадрата д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учлена ------  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3800" y="5025526"/>
            <a:ext cx="1194317" cy="508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20264" y="4487087"/>
            <a:ext cx="1194317" cy="502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251520" y="975526"/>
            <a:ext cx="4712290" cy="723258"/>
          </a:xfrm>
          <a:prstGeom prst="wedgeRectCallout">
            <a:avLst>
              <a:gd name="adj1" fmla="val 24626"/>
              <a:gd name="adj2" fmla="val 1612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9)² – 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4)² = 195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91880" y="2388885"/>
            <a:ext cx="2194882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215958" y="4439004"/>
            <a:ext cx="4712290" cy="723258"/>
          </a:xfrm>
          <a:prstGeom prst="wedgeRectCallout">
            <a:avLst>
              <a:gd name="adj1" fmla="val 24626"/>
              <a:gd name="adj2" fmla="val 1612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 – 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 = 225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56318" y="5852363"/>
            <a:ext cx="2194882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" grpId="0" animBg="1"/>
      <p:bldP spid="2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6826" y="404664"/>
            <a:ext cx="594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59" y="2453161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¹⁶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960" y="1050995"/>
            <a:ext cx="82408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((((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2276826" y="3350941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1" action="ppaction://hlinksldjump" highlightClick="1"/>
          </p:cNvPr>
          <p:cNvSpPr/>
          <p:nvPr/>
        </p:nvSpPr>
        <p:spPr>
          <a:xfrm>
            <a:off x="1395017" y="3350941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83465" y="2386232"/>
            <a:ext cx="2403148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127" y="5889736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83465" y="5823781"/>
            <a:ext cx="2403148" cy="7782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800" y="379141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6826" y="3933711"/>
            <a:ext cx="594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6960" y="4580042"/>
            <a:ext cx="82408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((((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5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Девочка 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0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7434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Преобразуйте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многочлен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ыражение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854" y="4735958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0406" y="3729178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28302" y="1772815"/>
            <a:ext cx="1784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3820" y="1772813"/>
            <a:ext cx="1816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97063" y="5709115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+ 25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3729178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+ 25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14161" y="2714682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Преобразуйте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многочлен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ыражение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2221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+ 0,49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9720" y="3749036"/>
            <a:ext cx="323710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+ 4,2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+ 4,9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854" y="4735958"/>
            <a:ext cx="322048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+ 0,49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2066" y="2713274"/>
            <a:ext cx="328908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⁴+ 0,42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²+0,49</a:t>
            </a:r>
            <a:endParaRPr lang="ru-RU" sz="3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09919" y="1772815"/>
            <a:ext cx="2621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44673" y="1772813"/>
            <a:ext cx="2614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73532" y="5732417"/>
            <a:ext cx="3235583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0,36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58548" y="2720402"/>
            <a:ext cx="325056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+ 0,36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58967" y="3752476"/>
            <a:ext cx="323388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+ 3,6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20763" y="4735957"/>
            <a:ext cx="33261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0,24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²+0,36</a:t>
            </a:r>
            <a:endParaRPr lang="ru-RU" sz="3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Преобразуйте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многочлен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ыражение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5356" y="3729176"/>
            <a:ext cx="32403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9720" y="2724757"/>
            <a:ext cx="3218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–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855" y="4735958"/>
            <a:ext cx="323864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8965" y="5729581"/>
            <a:ext cx="323864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5356" y="1772815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81028" y="1772813"/>
            <a:ext cx="3942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97063" y="5709115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82230" y="2724757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+ 15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7868" y="3729176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виде к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адрата д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учлена выражение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710" y="372917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0406" y="4747168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57636" y="1772815"/>
            <a:ext cx="2925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36044" y="1772813"/>
            <a:ext cx="2432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3729178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88048" y="5737652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виде к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адрата д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учлена выражение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710" y="372917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0406" y="4747168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73666" y="1772815"/>
            <a:ext cx="2893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73766" y="1772813"/>
            <a:ext cx="3156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+ 40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5709115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+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91432" y="3708553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8" y="823644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86801" y="5758375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6953" y="3712523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4982" y="2713273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93278" y="4725144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2055801" y="6046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1173992" y="6046408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8" y="823644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86801" y="5758375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+ 6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6953" y="3712523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66953" y="4735400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+ 6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66953" y="2734969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2055801" y="6046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1173992" y="6046408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1801</Words>
  <Application>WPS Presentation</Application>
  <PresentationFormat>Экран (4:3)</PresentationFormat>
  <Paragraphs>247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224</cp:revision>
  <dcterms:created xsi:type="dcterms:W3CDTF">2020-07-09T02:51:00Z</dcterms:created>
  <dcterms:modified xsi:type="dcterms:W3CDTF">2024-11-02T15:20:23Z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A2A0D829C316408FBCBFABD4784B35E5_12</vt:lpwstr>
  </property>
  <property fmtid="{D5CDD505-2E9C-101B-9397-08002B2CF9AE}" pid="3" name="KSOProductBuildVer">
    <vt:lpwstr>1049-12.2.0.18607</vt:lpwstr>
  </property>
</Properties>
</file>