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8"/>
  </p:notesMasterIdLst>
  <p:sldIdLst>
    <p:sldId id="274" r:id="rId2"/>
    <p:sldId id="276" r:id="rId3"/>
    <p:sldId id="297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309" r:id="rId16"/>
    <p:sldId id="310" r:id="rId17"/>
  </p:sldIdLst>
  <p:sldSz cx="20104100" cy="11309350"/>
  <p:notesSz cx="20104100" cy="1130935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92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2" autoAdjust="0"/>
    <p:restoredTop sz="94660"/>
  </p:normalViewPr>
  <p:slideViewPr>
    <p:cSldViewPr snapToGrid="0">
      <p:cViewPr varScale="1">
        <p:scale>
          <a:sx n="32" d="100"/>
          <a:sy n="32" d="100"/>
        </p:scale>
        <p:origin x="53" y="744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351350" y="848200"/>
            <a:ext cx="13403400" cy="4241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141174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275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334519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151943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39499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487097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0285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7490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50802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4417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5876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63336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85998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967446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0787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73794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478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efe6df5d4_1_72:notes"/>
          <p:cNvSpPr txBox="1">
            <a:spLocks noGrp="1"/>
          </p:cNvSpPr>
          <p:nvPr>
            <p:ph type="body" idx="1"/>
          </p:nvPr>
        </p:nvSpPr>
        <p:spPr>
          <a:xfrm>
            <a:off x="2010400" y="5371925"/>
            <a:ext cx="16083300" cy="508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g3efe6df5d4_1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283325" y="847725"/>
            <a:ext cx="7539038" cy="42418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19746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2079345" y="1471369"/>
            <a:ext cx="15945408" cy="2061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7400" b="1" i="0" u="none" strike="noStrike" cap="none">
                <a:solidFill>
                  <a:srgbClr val="00336C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806772" y="6915078"/>
            <a:ext cx="16490554" cy="1533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1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>
  <p:cSld name="Title and Content">
    <p:bg>
      <p:bgPr>
        <a:solidFill>
          <a:schemeClr val="l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0" y="10195166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201"/>
                </a:moveTo>
                <a:lnTo>
                  <a:pt x="20104099" y="1109201"/>
                </a:lnTo>
                <a:lnTo>
                  <a:pt x="20104099" y="0"/>
                </a:lnTo>
                <a:lnTo>
                  <a:pt x="0" y="0"/>
                </a:lnTo>
                <a:lnTo>
                  <a:pt x="0" y="110920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>
  <p:cSld name="Blank">
    <p:bg>
      <p:bgPr>
        <a:solidFill>
          <a:schemeClr val="lt1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>
            <a:off x="0" y="10199365"/>
            <a:ext cx="20104100" cy="1109345"/>
          </a:xfrm>
          <a:custGeom>
            <a:avLst/>
            <a:gdLst/>
            <a:ahLst/>
            <a:cxnLst/>
            <a:rect l="l" t="t" r="r" b="b"/>
            <a:pathLst>
              <a:path w="20104100" h="1109345" extrusionOk="0">
                <a:moveTo>
                  <a:pt x="0" y="1109191"/>
                </a:moveTo>
                <a:lnTo>
                  <a:pt x="20104099" y="1109191"/>
                </a:lnTo>
                <a:lnTo>
                  <a:pt x="20104099" y="0"/>
                </a:lnTo>
                <a:lnTo>
                  <a:pt x="0" y="0"/>
                </a:lnTo>
                <a:lnTo>
                  <a:pt x="0" y="1109191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4"/>
          <p:cNvSpPr/>
          <p:nvPr/>
        </p:nvSpPr>
        <p:spPr>
          <a:xfrm>
            <a:off x="18016258" y="10829206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44"/>
                </a:moveTo>
                <a:lnTo>
                  <a:pt x="929039" y="224244"/>
                </a:lnTo>
                <a:lnTo>
                  <a:pt x="929039" y="224820"/>
                </a:lnTo>
                <a:lnTo>
                  <a:pt x="1094029" y="224820"/>
                </a:lnTo>
                <a:lnTo>
                  <a:pt x="1094029" y="22424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0" y="157895"/>
                </a:lnTo>
                <a:lnTo>
                  <a:pt x="1297046" y="193368"/>
                </a:lnTo>
                <a:lnTo>
                  <a:pt x="1331692" y="216319"/>
                </a:lnTo>
                <a:lnTo>
                  <a:pt x="1373863" y="224474"/>
                </a:lnTo>
                <a:lnTo>
                  <a:pt x="1396815" y="223140"/>
                </a:lnTo>
                <a:lnTo>
                  <a:pt x="1416616" y="218693"/>
                </a:lnTo>
                <a:lnTo>
                  <a:pt x="1433307" y="210467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6" y="170796"/>
                </a:lnTo>
                <a:lnTo>
                  <a:pt x="1340410" y="157895"/>
                </a:lnTo>
                <a:lnTo>
                  <a:pt x="1327443" y="137934"/>
                </a:lnTo>
                <a:lnTo>
                  <a:pt x="1322755" y="112174"/>
                </a:lnTo>
                <a:lnTo>
                  <a:pt x="1327443" y="86414"/>
                </a:lnTo>
                <a:lnTo>
                  <a:pt x="1340410" y="66453"/>
                </a:lnTo>
                <a:lnTo>
                  <a:pt x="1360016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3" y="14805"/>
                </a:moveTo>
                <a:lnTo>
                  <a:pt x="332031" y="14805"/>
                </a:lnTo>
                <a:lnTo>
                  <a:pt x="309003" y="32068"/>
                </a:lnTo>
                <a:lnTo>
                  <a:pt x="291234" y="54716"/>
                </a:lnTo>
                <a:lnTo>
                  <a:pt x="279791" y="81781"/>
                </a:lnTo>
                <a:lnTo>
                  <a:pt x="275740" y="112289"/>
                </a:lnTo>
                <a:lnTo>
                  <a:pt x="284469" y="156445"/>
                </a:lnTo>
                <a:lnTo>
                  <a:pt x="308349" y="191974"/>
                </a:lnTo>
                <a:lnTo>
                  <a:pt x="343918" y="215655"/>
                </a:lnTo>
                <a:lnTo>
                  <a:pt x="387715" y="224265"/>
                </a:lnTo>
                <a:lnTo>
                  <a:pt x="389799" y="224265"/>
                </a:lnTo>
                <a:lnTo>
                  <a:pt x="391831" y="22407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1" y="192648"/>
                </a:lnTo>
                <a:lnTo>
                  <a:pt x="478981" y="176884"/>
                </a:lnTo>
                <a:lnTo>
                  <a:pt x="387705" y="176884"/>
                </a:lnTo>
                <a:lnTo>
                  <a:pt x="362824" y="172123"/>
                </a:lnTo>
                <a:lnTo>
                  <a:pt x="342765" y="158805"/>
                </a:lnTo>
                <a:lnTo>
                  <a:pt x="329376" y="138378"/>
                </a:lnTo>
                <a:lnTo>
                  <a:pt x="324503" y="112289"/>
                </a:lnTo>
                <a:lnTo>
                  <a:pt x="329376" y="86201"/>
                </a:lnTo>
                <a:lnTo>
                  <a:pt x="342765" y="65774"/>
                </a:lnTo>
                <a:lnTo>
                  <a:pt x="362824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5" y="32605"/>
                </a:lnTo>
                <a:lnTo>
                  <a:pt x="440453" y="14805"/>
                </a:lnTo>
                <a:close/>
              </a:path>
              <a:path w="1504950" h="225425" extrusionOk="0">
                <a:moveTo>
                  <a:pt x="0" y="170005"/>
                </a:moveTo>
                <a:lnTo>
                  <a:pt x="0" y="224244"/>
                </a:lnTo>
                <a:lnTo>
                  <a:pt x="40305" y="222396"/>
                </a:lnTo>
                <a:lnTo>
                  <a:pt x="69978" y="206474"/>
                </a:lnTo>
                <a:lnTo>
                  <a:pt x="88305" y="176013"/>
                </a:lnTo>
                <a:lnTo>
                  <a:pt x="89034" y="170724"/>
                </a:lnTo>
                <a:lnTo>
                  <a:pt x="15765" y="170724"/>
                </a:lnTo>
                <a:lnTo>
                  <a:pt x="0" y="170005"/>
                </a:lnTo>
                <a:close/>
              </a:path>
              <a:path w="1504950" h="225425" extrusionOk="0">
                <a:moveTo>
                  <a:pt x="214265" y="55705"/>
                </a:moveTo>
                <a:lnTo>
                  <a:pt x="156435" y="55705"/>
                </a:lnTo>
                <a:lnTo>
                  <a:pt x="156435" y="224244"/>
                </a:lnTo>
                <a:lnTo>
                  <a:pt x="214265" y="224244"/>
                </a:lnTo>
                <a:lnTo>
                  <a:pt x="214265" y="55705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23"/>
                </a:lnTo>
                <a:lnTo>
                  <a:pt x="557909" y="224223"/>
                </a:lnTo>
                <a:lnTo>
                  <a:pt x="615729" y="22424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44"/>
                </a:lnTo>
                <a:lnTo>
                  <a:pt x="797336" y="22424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44"/>
                </a:lnTo>
                <a:lnTo>
                  <a:pt x="1095778" y="22424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49" y="122488"/>
                </a:moveTo>
                <a:lnTo>
                  <a:pt x="1095778" y="122488"/>
                </a:lnTo>
                <a:lnTo>
                  <a:pt x="1177356" y="224244"/>
                </a:lnTo>
                <a:lnTo>
                  <a:pt x="1244590" y="224244"/>
                </a:lnTo>
                <a:lnTo>
                  <a:pt x="1161349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44"/>
                </a:lnTo>
                <a:lnTo>
                  <a:pt x="1504749" y="22424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15"/>
                </a:moveTo>
                <a:lnTo>
                  <a:pt x="1037957" y="115"/>
                </a:lnTo>
                <a:lnTo>
                  <a:pt x="1037957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49" y="122488"/>
                </a:lnTo>
                <a:lnTo>
                  <a:pt x="1151807" y="110823"/>
                </a:lnTo>
                <a:lnTo>
                  <a:pt x="1161650" y="98729"/>
                </a:lnTo>
                <a:lnTo>
                  <a:pt x="1095778" y="98729"/>
                </a:lnTo>
                <a:lnTo>
                  <a:pt x="1095778" y="115"/>
                </a:lnTo>
                <a:close/>
              </a:path>
              <a:path w="1504950" h="225425" extrusionOk="0">
                <a:moveTo>
                  <a:pt x="557909" y="0"/>
                </a:moveTo>
                <a:lnTo>
                  <a:pt x="557909" y="209899"/>
                </a:lnTo>
                <a:lnTo>
                  <a:pt x="615729" y="209899"/>
                </a:lnTo>
                <a:lnTo>
                  <a:pt x="615729" y="55705"/>
                </a:lnTo>
                <a:lnTo>
                  <a:pt x="692125" y="55705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15"/>
                </a:lnTo>
                <a:lnTo>
                  <a:pt x="557909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1" y="176884"/>
                </a:lnTo>
                <a:lnTo>
                  <a:pt x="484445" y="169976"/>
                </a:lnTo>
                <a:lnTo>
                  <a:pt x="496011" y="142863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65" y="115"/>
                </a:moveTo>
                <a:lnTo>
                  <a:pt x="36752" y="115"/>
                </a:lnTo>
                <a:lnTo>
                  <a:pt x="36752" y="127420"/>
                </a:lnTo>
                <a:lnTo>
                  <a:pt x="34351" y="149642"/>
                </a:lnTo>
                <a:lnTo>
                  <a:pt x="27285" y="164006"/>
                </a:lnTo>
                <a:lnTo>
                  <a:pt x="15765" y="170724"/>
                </a:lnTo>
                <a:lnTo>
                  <a:pt x="89034" y="170724"/>
                </a:lnTo>
                <a:lnTo>
                  <a:pt x="94573" y="130550"/>
                </a:lnTo>
                <a:lnTo>
                  <a:pt x="94573" y="55705"/>
                </a:lnTo>
                <a:lnTo>
                  <a:pt x="214265" y="55705"/>
                </a:lnTo>
                <a:lnTo>
                  <a:pt x="214265" y="14805"/>
                </a:lnTo>
                <a:lnTo>
                  <a:pt x="440453" y="14805"/>
                </a:lnTo>
                <a:lnTo>
                  <a:pt x="431583" y="8923"/>
                </a:lnTo>
                <a:lnTo>
                  <a:pt x="388622" y="492"/>
                </a:lnTo>
                <a:lnTo>
                  <a:pt x="214265" y="492"/>
                </a:lnTo>
                <a:lnTo>
                  <a:pt x="214265" y="115"/>
                </a:lnTo>
                <a:close/>
              </a:path>
              <a:path w="1504950" h="225425" extrusionOk="0">
                <a:moveTo>
                  <a:pt x="959154" y="115"/>
                </a:moveTo>
                <a:lnTo>
                  <a:pt x="916118" y="115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15"/>
                </a:lnTo>
                <a:close/>
              </a:path>
              <a:path w="1504950" h="225425" extrusionOk="0">
                <a:moveTo>
                  <a:pt x="1241909" y="115"/>
                </a:moveTo>
                <a:lnTo>
                  <a:pt x="1172875" y="115"/>
                </a:lnTo>
                <a:lnTo>
                  <a:pt x="1095778" y="98729"/>
                </a:lnTo>
                <a:lnTo>
                  <a:pt x="1161650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79" y="387"/>
                </a:lnTo>
                <a:lnTo>
                  <a:pt x="1241909" y="115"/>
                </a:lnTo>
                <a:close/>
              </a:path>
              <a:path w="1504950" h="225425" extrusionOk="0">
                <a:moveTo>
                  <a:pt x="1504749" y="115"/>
                </a:moveTo>
                <a:lnTo>
                  <a:pt x="1446929" y="115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15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58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15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22" y="492"/>
                </a:lnTo>
                <a:lnTo>
                  <a:pt x="387715" y="314"/>
                </a:lnTo>
                <a:close/>
              </a:path>
              <a:path w="1504950" h="225425" extrusionOk="0">
                <a:moveTo>
                  <a:pt x="810781" y="115"/>
                </a:moveTo>
                <a:lnTo>
                  <a:pt x="754312" y="115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4"/>
          <p:cNvSpPr/>
          <p:nvPr/>
        </p:nvSpPr>
        <p:spPr>
          <a:xfrm>
            <a:off x="18574419" y="10284497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49" y="0"/>
                </a:moveTo>
                <a:lnTo>
                  <a:pt x="0" y="0"/>
                </a:lnTo>
                <a:lnTo>
                  <a:pt x="0" y="404239"/>
                </a:lnTo>
                <a:lnTo>
                  <a:pt x="404249" y="404239"/>
                </a:lnTo>
                <a:lnTo>
                  <a:pt x="404249" y="314283"/>
                </a:lnTo>
                <a:lnTo>
                  <a:pt x="331602" y="314283"/>
                </a:lnTo>
                <a:lnTo>
                  <a:pt x="322161" y="304954"/>
                </a:lnTo>
                <a:lnTo>
                  <a:pt x="248840" y="304954"/>
                </a:lnTo>
                <a:lnTo>
                  <a:pt x="209047" y="297268"/>
                </a:lnTo>
                <a:lnTo>
                  <a:pt x="70071" y="297268"/>
                </a:lnTo>
                <a:lnTo>
                  <a:pt x="70071" y="172570"/>
                </a:lnTo>
                <a:lnTo>
                  <a:pt x="148145" y="172570"/>
                </a:lnTo>
                <a:lnTo>
                  <a:pt x="150129" y="160014"/>
                </a:lnTo>
                <a:lnTo>
                  <a:pt x="155421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3" y="99350"/>
                </a:lnTo>
                <a:lnTo>
                  <a:pt x="248840" y="92520"/>
                </a:lnTo>
                <a:lnTo>
                  <a:pt x="404249" y="92520"/>
                </a:lnTo>
                <a:lnTo>
                  <a:pt x="404249" y="0"/>
                </a:lnTo>
                <a:close/>
              </a:path>
              <a:path w="404494" h="404495" extrusionOk="0">
                <a:moveTo>
                  <a:pt x="404249" y="92520"/>
                </a:moveTo>
                <a:lnTo>
                  <a:pt x="248840" y="92520"/>
                </a:lnTo>
                <a:lnTo>
                  <a:pt x="295304" y="101445"/>
                </a:lnTo>
                <a:lnTo>
                  <a:pt x="327699" y="125013"/>
                </a:lnTo>
                <a:lnTo>
                  <a:pt x="346818" y="158415"/>
                </a:lnTo>
                <a:lnTo>
                  <a:pt x="353455" y="196842"/>
                </a:lnTo>
                <a:lnTo>
                  <a:pt x="352462" y="214398"/>
                </a:lnTo>
                <a:lnTo>
                  <a:pt x="349010" y="231706"/>
                </a:lnTo>
                <a:lnTo>
                  <a:pt x="343044" y="248191"/>
                </a:lnTo>
                <a:lnTo>
                  <a:pt x="334513" y="263279"/>
                </a:lnTo>
                <a:lnTo>
                  <a:pt x="358701" y="287184"/>
                </a:lnTo>
                <a:lnTo>
                  <a:pt x="331602" y="314283"/>
                </a:lnTo>
                <a:lnTo>
                  <a:pt x="404249" y="314283"/>
                </a:lnTo>
                <a:lnTo>
                  <a:pt x="404249" y="92520"/>
                </a:lnTo>
                <a:close/>
              </a:path>
              <a:path w="404494" h="404495" extrusionOk="0">
                <a:moveTo>
                  <a:pt x="306828" y="289802"/>
                </a:moveTo>
                <a:lnTo>
                  <a:pt x="294490" y="296348"/>
                </a:lnTo>
                <a:lnTo>
                  <a:pt x="280677" y="301092"/>
                </a:lnTo>
                <a:lnTo>
                  <a:pt x="265443" y="303979"/>
                </a:lnTo>
                <a:lnTo>
                  <a:pt x="248840" y="304954"/>
                </a:lnTo>
                <a:lnTo>
                  <a:pt x="322161" y="304954"/>
                </a:lnTo>
                <a:lnTo>
                  <a:pt x="306828" y="289802"/>
                </a:lnTo>
                <a:close/>
              </a:path>
              <a:path w="404494" h="404495" extrusionOk="0">
                <a:moveTo>
                  <a:pt x="148145" y="172570"/>
                </a:moveTo>
                <a:lnTo>
                  <a:pt x="110352" y="172570"/>
                </a:lnTo>
                <a:lnTo>
                  <a:pt x="110352" y="297268"/>
                </a:lnTo>
                <a:lnTo>
                  <a:pt x="209047" y="297268"/>
                </a:lnTo>
                <a:lnTo>
                  <a:pt x="201881" y="295884"/>
                </a:lnTo>
                <a:lnTo>
                  <a:pt x="169290" y="271953"/>
                </a:lnTo>
                <a:lnTo>
                  <a:pt x="150250" y="238078"/>
                </a:lnTo>
                <a:lnTo>
                  <a:pt x="143943" y="199177"/>
                </a:lnTo>
                <a:lnTo>
                  <a:pt x="148145" y="172570"/>
                </a:lnTo>
                <a:close/>
              </a:path>
              <a:path w="404494" h="404495" extrusionOk="0">
                <a:moveTo>
                  <a:pt x="214063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21" y="150631"/>
                </a:lnTo>
                <a:lnTo>
                  <a:pt x="169400" y="125850"/>
                </a:lnTo>
                <a:lnTo>
                  <a:pt x="202167" y="101686"/>
                </a:lnTo>
                <a:lnTo>
                  <a:pt x="214063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4"/>
          <p:cNvSpPr/>
          <p:nvPr/>
        </p:nvSpPr>
        <p:spPr>
          <a:xfrm>
            <a:off x="18756181" y="10411695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4"/>
          <p:cNvSpPr/>
          <p:nvPr/>
        </p:nvSpPr>
        <p:spPr>
          <a:xfrm>
            <a:off x="18006111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4"/>
          <p:cNvSpPr/>
          <p:nvPr/>
        </p:nvSpPr>
        <p:spPr>
          <a:xfrm>
            <a:off x="1808669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72" y="29318"/>
                </a:lnTo>
                <a:lnTo>
                  <a:pt x="32972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4"/>
          <p:cNvSpPr/>
          <p:nvPr/>
        </p:nvSpPr>
        <p:spPr>
          <a:xfrm>
            <a:off x="18162672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4"/>
          <p:cNvSpPr/>
          <p:nvPr/>
        </p:nvSpPr>
        <p:spPr>
          <a:xfrm>
            <a:off x="18237034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4"/>
          <p:cNvSpPr/>
          <p:nvPr/>
        </p:nvSpPr>
        <p:spPr>
          <a:xfrm>
            <a:off x="18303003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1" y="52839"/>
                </a:lnTo>
                <a:lnTo>
                  <a:pt x="12500" y="49471"/>
                </a:lnTo>
                <a:lnTo>
                  <a:pt x="13357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57" y="47810"/>
                </a:lnTo>
                <a:lnTo>
                  <a:pt x="16225" y="42248"/>
                </a:lnTo>
                <a:lnTo>
                  <a:pt x="17580" y="30229"/>
                </a:lnTo>
                <a:lnTo>
                  <a:pt x="17580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4"/>
          <p:cNvSpPr/>
          <p:nvPr/>
        </p:nvSpPr>
        <p:spPr>
          <a:xfrm>
            <a:off x="18383942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4"/>
          <p:cNvSpPr/>
          <p:nvPr/>
        </p:nvSpPr>
        <p:spPr>
          <a:xfrm>
            <a:off x="18467816" y="11170003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4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78" y="46605"/>
                </a:lnTo>
                <a:lnTo>
                  <a:pt x="7078" y="29705"/>
                </a:lnTo>
                <a:lnTo>
                  <a:pt x="29538" y="29705"/>
                </a:lnTo>
                <a:lnTo>
                  <a:pt x="29538" y="23077"/>
                </a:lnTo>
                <a:lnTo>
                  <a:pt x="7078" y="23077"/>
                </a:lnTo>
                <a:lnTo>
                  <a:pt x="7078" y="6701"/>
                </a:lnTo>
                <a:lnTo>
                  <a:pt x="31444" y="6701"/>
                </a:lnTo>
                <a:lnTo>
                  <a:pt x="3144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4"/>
          <p:cNvSpPr/>
          <p:nvPr/>
        </p:nvSpPr>
        <p:spPr>
          <a:xfrm>
            <a:off x="18537938" y="11170004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7716"/>
                </a:lnTo>
                <a:lnTo>
                  <a:pt x="16085" y="27716"/>
                </a:lnTo>
                <a:lnTo>
                  <a:pt x="14470" y="25894"/>
                </a:lnTo>
                <a:lnTo>
                  <a:pt x="16126" y="24072"/>
                </a:lnTo>
                <a:lnTo>
                  <a:pt x="7088" y="2407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85" y="27716"/>
                </a:moveTo>
                <a:lnTo>
                  <a:pt x="7088" y="27716"/>
                </a:lnTo>
                <a:lnTo>
                  <a:pt x="30082" y="53307"/>
                </a:lnTo>
                <a:lnTo>
                  <a:pt x="38763" y="53307"/>
                </a:lnTo>
                <a:lnTo>
                  <a:pt x="16085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72"/>
                </a:lnTo>
                <a:lnTo>
                  <a:pt x="16126" y="2407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4"/>
          <p:cNvSpPr/>
          <p:nvPr/>
        </p:nvSpPr>
        <p:spPr>
          <a:xfrm>
            <a:off x="18602345" y="11170007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307"/>
                </a:lnTo>
                <a:lnTo>
                  <a:pt x="22690" y="53307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4"/>
          <p:cNvSpPr/>
          <p:nvPr/>
        </p:nvSpPr>
        <p:spPr>
          <a:xfrm>
            <a:off x="18673231" y="11170006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90" y="46752"/>
                </a:moveTo>
                <a:lnTo>
                  <a:pt x="5790" y="53307"/>
                </a:lnTo>
                <a:lnTo>
                  <a:pt x="14397" y="53841"/>
                </a:lnTo>
                <a:lnTo>
                  <a:pt x="20261" y="49883"/>
                </a:lnTo>
                <a:lnTo>
                  <a:pt x="21324" y="47359"/>
                </a:lnTo>
                <a:lnTo>
                  <a:pt x="11737" y="47359"/>
                </a:lnTo>
                <a:lnTo>
                  <a:pt x="5790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51" y="38218"/>
                </a:lnTo>
                <a:lnTo>
                  <a:pt x="17507" y="39443"/>
                </a:lnTo>
                <a:lnTo>
                  <a:pt x="15151" y="45003"/>
                </a:lnTo>
                <a:lnTo>
                  <a:pt x="11737" y="47359"/>
                </a:lnTo>
                <a:lnTo>
                  <a:pt x="21324" y="47359"/>
                </a:lnTo>
                <a:lnTo>
                  <a:pt x="28443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14" y="0"/>
                </a:lnTo>
                <a:lnTo>
                  <a:pt x="21318" y="30459"/>
                </a:lnTo>
                <a:lnTo>
                  <a:pt x="28443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4"/>
          <p:cNvSpPr/>
          <p:nvPr/>
        </p:nvSpPr>
        <p:spPr>
          <a:xfrm>
            <a:off x="18740141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4"/>
          <p:cNvSpPr/>
          <p:nvPr/>
        </p:nvSpPr>
        <p:spPr>
          <a:xfrm>
            <a:off x="18818694" y="11170011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4"/>
          <p:cNvSpPr/>
          <p:nvPr/>
        </p:nvSpPr>
        <p:spPr>
          <a:xfrm>
            <a:off x="18904755" y="11170002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307"/>
                </a:lnTo>
                <a:lnTo>
                  <a:pt x="29150" y="53307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74"/>
                </a:lnTo>
                <a:lnTo>
                  <a:pt x="35723" y="25674"/>
                </a:lnTo>
                <a:lnTo>
                  <a:pt x="29150" y="19046"/>
                </a:lnTo>
                <a:lnTo>
                  <a:pt x="7078" y="1904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3" y="25674"/>
                </a:moveTo>
                <a:lnTo>
                  <a:pt x="25192" y="25674"/>
                </a:lnTo>
                <a:lnTo>
                  <a:pt x="29538" y="30166"/>
                </a:lnTo>
                <a:lnTo>
                  <a:pt x="29538" y="42270"/>
                </a:lnTo>
                <a:lnTo>
                  <a:pt x="25192" y="46679"/>
                </a:lnTo>
                <a:lnTo>
                  <a:pt x="35788" y="46679"/>
                </a:lnTo>
                <a:lnTo>
                  <a:pt x="36543" y="45925"/>
                </a:lnTo>
                <a:lnTo>
                  <a:pt x="36543" y="26501"/>
                </a:lnTo>
                <a:lnTo>
                  <a:pt x="35723" y="2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" name="Google Shape;42;p4"/>
          <p:cNvSpPr/>
          <p:nvPr/>
        </p:nvSpPr>
        <p:spPr>
          <a:xfrm>
            <a:off x="18978605" y="11170006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88" y="0"/>
                </a:moveTo>
                <a:lnTo>
                  <a:pt x="0" y="0"/>
                </a:lnTo>
                <a:lnTo>
                  <a:pt x="0" y="53307"/>
                </a:lnTo>
                <a:lnTo>
                  <a:pt x="7088" y="53307"/>
                </a:lnTo>
                <a:lnTo>
                  <a:pt x="7088" y="29318"/>
                </a:lnTo>
                <a:lnTo>
                  <a:pt x="39977" y="29318"/>
                </a:lnTo>
                <a:lnTo>
                  <a:pt x="39977" y="22617"/>
                </a:lnTo>
                <a:lnTo>
                  <a:pt x="7088" y="22617"/>
                </a:lnTo>
                <a:lnTo>
                  <a:pt x="7088" y="0"/>
                </a:lnTo>
                <a:close/>
              </a:path>
              <a:path w="40005" h="53340" extrusionOk="0">
                <a:moveTo>
                  <a:pt x="39977" y="29318"/>
                </a:moveTo>
                <a:lnTo>
                  <a:pt x="32983" y="29318"/>
                </a:lnTo>
                <a:lnTo>
                  <a:pt x="32983" y="53307"/>
                </a:lnTo>
                <a:lnTo>
                  <a:pt x="39977" y="53307"/>
                </a:lnTo>
                <a:lnTo>
                  <a:pt x="39977" y="29318"/>
                </a:lnTo>
                <a:close/>
              </a:path>
              <a:path w="40005" h="53340" extrusionOk="0">
                <a:moveTo>
                  <a:pt x="39977" y="0"/>
                </a:moveTo>
                <a:lnTo>
                  <a:pt x="32983" y="0"/>
                </a:lnTo>
                <a:lnTo>
                  <a:pt x="32983" y="22617"/>
                </a:lnTo>
                <a:lnTo>
                  <a:pt x="39977" y="22617"/>
                </a:lnTo>
                <a:lnTo>
                  <a:pt x="3997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" name="Google Shape;43;p4"/>
          <p:cNvSpPr/>
          <p:nvPr/>
        </p:nvSpPr>
        <p:spPr>
          <a:xfrm>
            <a:off x="19053848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4" name="Google Shape;44;p4"/>
          <p:cNvSpPr/>
          <p:nvPr/>
        </p:nvSpPr>
        <p:spPr>
          <a:xfrm>
            <a:off x="19133553" y="11170003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60" y="0"/>
                </a:moveTo>
                <a:lnTo>
                  <a:pt x="8910" y="0"/>
                </a:lnTo>
                <a:lnTo>
                  <a:pt x="1518" y="7392"/>
                </a:lnTo>
                <a:lnTo>
                  <a:pt x="151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60" y="32899"/>
                </a:lnTo>
                <a:lnTo>
                  <a:pt x="39360" y="26501"/>
                </a:lnTo>
                <a:lnTo>
                  <a:pt x="12858" y="26501"/>
                </a:lnTo>
                <a:lnTo>
                  <a:pt x="8523" y="22009"/>
                </a:lnTo>
                <a:lnTo>
                  <a:pt x="8523" y="11046"/>
                </a:lnTo>
                <a:lnTo>
                  <a:pt x="12858" y="6628"/>
                </a:lnTo>
                <a:lnTo>
                  <a:pt x="39360" y="6628"/>
                </a:lnTo>
                <a:lnTo>
                  <a:pt x="39360" y="0"/>
                </a:lnTo>
                <a:close/>
              </a:path>
              <a:path w="39369" h="53340" extrusionOk="0">
                <a:moveTo>
                  <a:pt x="3936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60" y="53307"/>
                </a:lnTo>
                <a:lnTo>
                  <a:pt x="39360" y="32899"/>
                </a:lnTo>
                <a:close/>
              </a:path>
              <a:path w="39369" h="53340" extrusionOk="0">
                <a:moveTo>
                  <a:pt x="3936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60" y="26501"/>
                </a:lnTo>
                <a:lnTo>
                  <a:pt x="3936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5" name="Google Shape;45;p4"/>
          <p:cNvSpPr/>
          <p:nvPr/>
        </p:nvSpPr>
        <p:spPr>
          <a:xfrm>
            <a:off x="19261152" y="11170010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17" y="53296"/>
                </a:lnTo>
                <a:lnTo>
                  <a:pt x="15011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29" y="13549"/>
                </a:lnTo>
                <a:lnTo>
                  <a:pt x="3312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501" y="0"/>
                </a:lnTo>
                <a:lnTo>
                  <a:pt x="7088" y="39820"/>
                </a:lnTo>
                <a:lnTo>
                  <a:pt x="15011" y="39820"/>
                </a:lnTo>
                <a:lnTo>
                  <a:pt x="3312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6" name="Google Shape;46;p4"/>
          <p:cNvSpPr/>
          <p:nvPr/>
        </p:nvSpPr>
        <p:spPr>
          <a:xfrm>
            <a:off x="19341734" y="11170007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25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6701"/>
                </a:lnTo>
                <a:lnTo>
                  <a:pt x="29925" y="6701"/>
                </a:lnTo>
                <a:lnTo>
                  <a:pt x="2992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7" name="Google Shape;47;p4"/>
          <p:cNvSpPr/>
          <p:nvPr/>
        </p:nvSpPr>
        <p:spPr>
          <a:xfrm>
            <a:off x="19407566" y="11170008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50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50" y="34271"/>
                </a:lnTo>
                <a:lnTo>
                  <a:pt x="35715" y="27632"/>
                </a:lnTo>
                <a:lnTo>
                  <a:pt x="7078" y="27632"/>
                </a:lnTo>
                <a:lnTo>
                  <a:pt x="7078" y="6628"/>
                </a:lnTo>
                <a:lnTo>
                  <a:pt x="35788" y="6628"/>
                </a:lnTo>
                <a:lnTo>
                  <a:pt x="29150" y="0"/>
                </a:lnTo>
                <a:close/>
              </a:path>
              <a:path w="36830" h="53340" extrusionOk="0">
                <a:moveTo>
                  <a:pt x="35788" y="6628"/>
                </a:moveTo>
                <a:lnTo>
                  <a:pt x="25192" y="6628"/>
                </a:lnTo>
                <a:lnTo>
                  <a:pt x="29538" y="11036"/>
                </a:lnTo>
                <a:lnTo>
                  <a:pt x="29538" y="23151"/>
                </a:lnTo>
                <a:lnTo>
                  <a:pt x="25192" y="27632"/>
                </a:lnTo>
                <a:lnTo>
                  <a:pt x="35715" y="27632"/>
                </a:lnTo>
                <a:lnTo>
                  <a:pt x="36543" y="26794"/>
                </a:lnTo>
                <a:lnTo>
                  <a:pt x="36543" y="7381"/>
                </a:lnTo>
                <a:lnTo>
                  <a:pt x="3578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8" name="Google Shape;48;p4"/>
          <p:cNvSpPr/>
          <p:nvPr/>
        </p:nvSpPr>
        <p:spPr>
          <a:xfrm>
            <a:off x="19470905" y="11170005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307"/>
                </a:lnTo>
                <a:lnTo>
                  <a:pt x="7539" y="53307"/>
                </a:lnTo>
                <a:lnTo>
                  <a:pt x="11884" y="41349"/>
                </a:lnTo>
                <a:lnTo>
                  <a:pt x="43281" y="41349"/>
                </a:lnTo>
                <a:lnTo>
                  <a:pt x="40811" y="34721"/>
                </a:lnTo>
                <a:lnTo>
                  <a:pt x="14313" y="34721"/>
                </a:lnTo>
                <a:lnTo>
                  <a:pt x="23831" y="8460"/>
                </a:lnTo>
                <a:lnTo>
                  <a:pt x="31026" y="846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1" y="41349"/>
                </a:moveTo>
                <a:lnTo>
                  <a:pt x="35862" y="41349"/>
                </a:lnTo>
                <a:lnTo>
                  <a:pt x="40197" y="53307"/>
                </a:lnTo>
                <a:lnTo>
                  <a:pt x="47736" y="53307"/>
                </a:lnTo>
                <a:lnTo>
                  <a:pt x="43281" y="41349"/>
                </a:lnTo>
                <a:close/>
              </a:path>
              <a:path w="48259" h="53340" extrusionOk="0">
                <a:moveTo>
                  <a:pt x="31026" y="8460"/>
                </a:moveTo>
                <a:lnTo>
                  <a:pt x="23831" y="8460"/>
                </a:lnTo>
                <a:lnTo>
                  <a:pt x="33423" y="34721"/>
                </a:lnTo>
                <a:lnTo>
                  <a:pt x="40811" y="34721"/>
                </a:lnTo>
                <a:lnTo>
                  <a:pt x="31026" y="84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9" name="Google Shape;49;p4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0" name="Google Shape;50;p4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1" name="Google Shape;51;p4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">
    <p:bg>
      <p:bgPr>
        <a:solidFill>
          <a:schemeClr val="lt1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/>
          <p:nvPr/>
        </p:nvSpPr>
        <p:spPr>
          <a:xfrm>
            <a:off x="0" y="10203564"/>
            <a:ext cx="20104100" cy="1105535"/>
          </a:xfrm>
          <a:custGeom>
            <a:avLst/>
            <a:gdLst/>
            <a:ahLst/>
            <a:cxnLst/>
            <a:rect l="l" t="t" r="r" b="b"/>
            <a:pathLst>
              <a:path w="20104100" h="1105534" extrusionOk="0">
                <a:moveTo>
                  <a:pt x="0" y="1104992"/>
                </a:moveTo>
                <a:lnTo>
                  <a:pt x="20104099" y="1104992"/>
                </a:lnTo>
                <a:lnTo>
                  <a:pt x="20104099" y="0"/>
                </a:lnTo>
                <a:lnTo>
                  <a:pt x="0" y="0"/>
                </a:lnTo>
                <a:lnTo>
                  <a:pt x="0" y="1104992"/>
                </a:lnTo>
                <a:close/>
              </a:path>
            </a:pathLst>
          </a:custGeom>
          <a:solidFill>
            <a:srgbClr val="00B9F0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4" name="Google Shape;54;p5"/>
          <p:cNvSpPr/>
          <p:nvPr/>
        </p:nvSpPr>
        <p:spPr>
          <a:xfrm>
            <a:off x="18016258" y="10833403"/>
            <a:ext cx="1504950" cy="225425"/>
          </a:xfrm>
          <a:custGeom>
            <a:avLst/>
            <a:gdLst/>
            <a:ahLst/>
            <a:cxnLst/>
            <a:rect l="l" t="t" r="r" b="b"/>
            <a:pathLst>
              <a:path w="1504950" h="225425" extrusionOk="0">
                <a:moveTo>
                  <a:pt x="1094029" y="224234"/>
                </a:moveTo>
                <a:lnTo>
                  <a:pt x="929039" y="224234"/>
                </a:lnTo>
                <a:lnTo>
                  <a:pt x="929039" y="224809"/>
                </a:lnTo>
                <a:lnTo>
                  <a:pt x="1094029" y="224809"/>
                </a:lnTo>
                <a:lnTo>
                  <a:pt x="1094029" y="224234"/>
                </a:lnTo>
                <a:close/>
              </a:path>
              <a:path w="1504950" h="225425" extrusionOk="0">
                <a:moveTo>
                  <a:pt x="1433927" y="14701"/>
                </a:moveTo>
                <a:lnTo>
                  <a:pt x="1318378" y="14701"/>
                </a:lnTo>
                <a:lnTo>
                  <a:pt x="1296552" y="31369"/>
                </a:lnTo>
                <a:lnTo>
                  <a:pt x="1279682" y="53586"/>
                </a:lnTo>
                <a:lnTo>
                  <a:pt x="1268802" y="80728"/>
                </a:lnTo>
                <a:lnTo>
                  <a:pt x="1264945" y="112174"/>
                </a:lnTo>
                <a:lnTo>
                  <a:pt x="1273581" y="157895"/>
                </a:lnTo>
                <a:lnTo>
                  <a:pt x="1297048" y="193363"/>
                </a:lnTo>
                <a:lnTo>
                  <a:pt x="1331697" y="216310"/>
                </a:lnTo>
                <a:lnTo>
                  <a:pt x="1373874" y="224464"/>
                </a:lnTo>
                <a:lnTo>
                  <a:pt x="1396824" y="223131"/>
                </a:lnTo>
                <a:lnTo>
                  <a:pt x="1416621" y="218688"/>
                </a:lnTo>
                <a:lnTo>
                  <a:pt x="1433309" y="210465"/>
                </a:lnTo>
                <a:lnTo>
                  <a:pt x="1446929" y="197795"/>
                </a:lnTo>
                <a:lnTo>
                  <a:pt x="1504749" y="197795"/>
                </a:lnTo>
                <a:lnTo>
                  <a:pt x="1504749" y="175376"/>
                </a:lnTo>
                <a:lnTo>
                  <a:pt x="1384617" y="175376"/>
                </a:lnTo>
                <a:lnTo>
                  <a:pt x="1360017" y="170796"/>
                </a:lnTo>
                <a:lnTo>
                  <a:pt x="1340414" y="157894"/>
                </a:lnTo>
                <a:lnTo>
                  <a:pt x="1327451" y="137934"/>
                </a:lnTo>
                <a:lnTo>
                  <a:pt x="1322766" y="112174"/>
                </a:lnTo>
                <a:lnTo>
                  <a:pt x="1327451" y="86414"/>
                </a:lnTo>
                <a:lnTo>
                  <a:pt x="1340415" y="66453"/>
                </a:lnTo>
                <a:lnTo>
                  <a:pt x="1360017" y="53552"/>
                </a:lnTo>
                <a:lnTo>
                  <a:pt x="1384617" y="48972"/>
                </a:lnTo>
                <a:lnTo>
                  <a:pt x="1504749" y="48972"/>
                </a:lnTo>
                <a:lnTo>
                  <a:pt x="1504749" y="26564"/>
                </a:lnTo>
                <a:lnTo>
                  <a:pt x="1446929" y="26564"/>
                </a:lnTo>
                <a:lnTo>
                  <a:pt x="1433927" y="14701"/>
                </a:lnTo>
                <a:close/>
              </a:path>
              <a:path w="1504950" h="225425" extrusionOk="0">
                <a:moveTo>
                  <a:pt x="440457" y="14805"/>
                </a:moveTo>
                <a:lnTo>
                  <a:pt x="332042" y="14805"/>
                </a:lnTo>
                <a:lnTo>
                  <a:pt x="309013" y="32066"/>
                </a:lnTo>
                <a:lnTo>
                  <a:pt x="291245" y="54712"/>
                </a:lnTo>
                <a:lnTo>
                  <a:pt x="279802" y="81776"/>
                </a:lnTo>
                <a:lnTo>
                  <a:pt x="275750" y="112289"/>
                </a:lnTo>
                <a:lnTo>
                  <a:pt x="284478" y="156445"/>
                </a:lnTo>
                <a:lnTo>
                  <a:pt x="308355" y="191974"/>
                </a:lnTo>
                <a:lnTo>
                  <a:pt x="343924" y="215655"/>
                </a:lnTo>
                <a:lnTo>
                  <a:pt x="387726" y="224265"/>
                </a:lnTo>
                <a:lnTo>
                  <a:pt x="389799" y="224265"/>
                </a:lnTo>
                <a:lnTo>
                  <a:pt x="391841" y="224066"/>
                </a:lnTo>
                <a:lnTo>
                  <a:pt x="393883" y="223972"/>
                </a:lnTo>
                <a:lnTo>
                  <a:pt x="615729" y="223972"/>
                </a:lnTo>
                <a:lnTo>
                  <a:pt x="615729" y="209899"/>
                </a:lnTo>
                <a:lnTo>
                  <a:pt x="443305" y="209899"/>
                </a:lnTo>
                <a:lnTo>
                  <a:pt x="466516" y="192643"/>
                </a:lnTo>
                <a:lnTo>
                  <a:pt x="478982" y="176884"/>
                </a:lnTo>
                <a:lnTo>
                  <a:pt x="387705" y="176884"/>
                </a:lnTo>
                <a:lnTo>
                  <a:pt x="362825" y="172123"/>
                </a:lnTo>
                <a:lnTo>
                  <a:pt x="342770" y="158805"/>
                </a:lnTo>
                <a:lnTo>
                  <a:pt x="329385" y="138378"/>
                </a:lnTo>
                <a:lnTo>
                  <a:pt x="324513" y="112289"/>
                </a:lnTo>
                <a:lnTo>
                  <a:pt x="329385" y="86201"/>
                </a:lnTo>
                <a:lnTo>
                  <a:pt x="342770" y="65774"/>
                </a:lnTo>
                <a:lnTo>
                  <a:pt x="362825" y="52456"/>
                </a:lnTo>
                <a:lnTo>
                  <a:pt x="387705" y="47694"/>
                </a:lnTo>
                <a:lnTo>
                  <a:pt x="477498" y="47694"/>
                </a:lnTo>
                <a:lnTo>
                  <a:pt x="467297" y="32605"/>
                </a:lnTo>
                <a:lnTo>
                  <a:pt x="440457" y="14805"/>
                </a:lnTo>
                <a:close/>
              </a:path>
              <a:path w="1504950" h="225425" extrusionOk="0">
                <a:moveTo>
                  <a:pt x="0" y="169994"/>
                </a:moveTo>
                <a:lnTo>
                  <a:pt x="0" y="224234"/>
                </a:lnTo>
                <a:lnTo>
                  <a:pt x="40311" y="222391"/>
                </a:lnTo>
                <a:lnTo>
                  <a:pt x="69987" y="206472"/>
                </a:lnTo>
                <a:lnTo>
                  <a:pt x="88315" y="176013"/>
                </a:lnTo>
                <a:lnTo>
                  <a:pt x="89045" y="170718"/>
                </a:lnTo>
                <a:lnTo>
                  <a:pt x="15765" y="170718"/>
                </a:lnTo>
                <a:lnTo>
                  <a:pt x="0" y="169994"/>
                </a:lnTo>
                <a:close/>
              </a:path>
              <a:path w="1504950" h="225425" extrusionOk="0">
                <a:moveTo>
                  <a:pt x="214276" y="55694"/>
                </a:moveTo>
                <a:lnTo>
                  <a:pt x="156435" y="55694"/>
                </a:lnTo>
                <a:lnTo>
                  <a:pt x="156435" y="224234"/>
                </a:lnTo>
                <a:lnTo>
                  <a:pt x="214276" y="224234"/>
                </a:lnTo>
                <a:lnTo>
                  <a:pt x="214276" y="55694"/>
                </a:lnTo>
                <a:close/>
              </a:path>
              <a:path w="1504950" h="225425" extrusionOk="0">
                <a:moveTo>
                  <a:pt x="615729" y="223972"/>
                </a:moveTo>
                <a:lnTo>
                  <a:pt x="393883" y="223972"/>
                </a:lnTo>
                <a:lnTo>
                  <a:pt x="393883" y="224213"/>
                </a:lnTo>
                <a:lnTo>
                  <a:pt x="557920" y="224213"/>
                </a:lnTo>
                <a:lnTo>
                  <a:pt x="615729" y="224234"/>
                </a:lnTo>
                <a:lnTo>
                  <a:pt x="615729" y="223972"/>
                </a:lnTo>
                <a:close/>
              </a:path>
              <a:path w="1504950" h="225425" extrusionOk="0">
                <a:moveTo>
                  <a:pt x="810781" y="14701"/>
                </a:moveTo>
                <a:lnTo>
                  <a:pt x="754312" y="14701"/>
                </a:lnTo>
                <a:lnTo>
                  <a:pt x="754312" y="224234"/>
                </a:lnTo>
                <a:lnTo>
                  <a:pt x="797347" y="224234"/>
                </a:lnTo>
                <a:lnTo>
                  <a:pt x="877453" y="127420"/>
                </a:lnTo>
                <a:lnTo>
                  <a:pt x="810781" y="127420"/>
                </a:lnTo>
                <a:lnTo>
                  <a:pt x="810781" y="14701"/>
                </a:lnTo>
                <a:close/>
              </a:path>
              <a:path w="1504950" h="225425" extrusionOk="0">
                <a:moveTo>
                  <a:pt x="959154" y="96939"/>
                </a:moveTo>
                <a:lnTo>
                  <a:pt x="902674" y="96939"/>
                </a:lnTo>
                <a:lnTo>
                  <a:pt x="902674" y="224234"/>
                </a:lnTo>
                <a:lnTo>
                  <a:pt x="1095778" y="224234"/>
                </a:lnTo>
                <a:lnTo>
                  <a:pt x="1095778" y="210496"/>
                </a:lnTo>
                <a:lnTo>
                  <a:pt x="959154" y="210496"/>
                </a:lnTo>
                <a:lnTo>
                  <a:pt x="959154" y="96939"/>
                </a:lnTo>
                <a:close/>
              </a:path>
              <a:path w="1504950" h="225425" extrusionOk="0">
                <a:moveTo>
                  <a:pt x="1161360" y="122488"/>
                </a:moveTo>
                <a:lnTo>
                  <a:pt x="1095778" y="122488"/>
                </a:lnTo>
                <a:lnTo>
                  <a:pt x="1177356" y="224234"/>
                </a:lnTo>
                <a:lnTo>
                  <a:pt x="1244590" y="224234"/>
                </a:lnTo>
                <a:lnTo>
                  <a:pt x="1161360" y="122488"/>
                </a:lnTo>
                <a:close/>
              </a:path>
              <a:path w="1504950" h="225425" extrusionOk="0">
                <a:moveTo>
                  <a:pt x="1504749" y="197795"/>
                </a:moveTo>
                <a:lnTo>
                  <a:pt x="1446929" y="197795"/>
                </a:lnTo>
                <a:lnTo>
                  <a:pt x="1446929" y="224234"/>
                </a:lnTo>
                <a:lnTo>
                  <a:pt x="1504749" y="224234"/>
                </a:lnTo>
                <a:lnTo>
                  <a:pt x="1504749" y="197795"/>
                </a:lnTo>
                <a:close/>
              </a:path>
              <a:path w="1504950" h="225425" extrusionOk="0">
                <a:moveTo>
                  <a:pt x="1095778" y="104"/>
                </a:moveTo>
                <a:lnTo>
                  <a:pt x="1037968" y="104"/>
                </a:lnTo>
                <a:lnTo>
                  <a:pt x="1037968" y="210496"/>
                </a:lnTo>
                <a:lnTo>
                  <a:pt x="1095778" y="210496"/>
                </a:lnTo>
                <a:lnTo>
                  <a:pt x="1095778" y="122488"/>
                </a:lnTo>
                <a:lnTo>
                  <a:pt x="1161360" y="122488"/>
                </a:lnTo>
                <a:lnTo>
                  <a:pt x="1151818" y="110823"/>
                </a:lnTo>
                <a:lnTo>
                  <a:pt x="1161659" y="98729"/>
                </a:lnTo>
                <a:lnTo>
                  <a:pt x="1095778" y="98729"/>
                </a:lnTo>
                <a:lnTo>
                  <a:pt x="1095778" y="104"/>
                </a:lnTo>
                <a:close/>
              </a:path>
              <a:path w="1504950" h="225425" extrusionOk="0">
                <a:moveTo>
                  <a:pt x="557920" y="0"/>
                </a:moveTo>
                <a:lnTo>
                  <a:pt x="557920" y="209899"/>
                </a:lnTo>
                <a:lnTo>
                  <a:pt x="615729" y="209899"/>
                </a:lnTo>
                <a:lnTo>
                  <a:pt x="615729" y="55694"/>
                </a:lnTo>
                <a:lnTo>
                  <a:pt x="692125" y="55694"/>
                </a:lnTo>
                <a:lnTo>
                  <a:pt x="692125" y="14701"/>
                </a:lnTo>
                <a:lnTo>
                  <a:pt x="810781" y="14701"/>
                </a:lnTo>
                <a:lnTo>
                  <a:pt x="810781" y="387"/>
                </a:lnTo>
                <a:lnTo>
                  <a:pt x="692125" y="387"/>
                </a:lnTo>
                <a:lnTo>
                  <a:pt x="692125" y="104"/>
                </a:lnTo>
                <a:lnTo>
                  <a:pt x="557920" y="0"/>
                </a:lnTo>
                <a:close/>
              </a:path>
              <a:path w="1504950" h="225425" extrusionOk="0">
                <a:moveTo>
                  <a:pt x="477498" y="47694"/>
                </a:moveTo>
                <a:lnTo>
                  <a:pt x="387705" y="47694"/>
                </a:lnTo>
                <a:lnTo>
                  <a:pt x="412849" y="52456"/>
                </a:lnTo>
                <a:lnTo>
                  <a:pt x="433037" y="65774"/>
                </a:lnTo>
                <a:lnTo>
                  <a:pt x="446470" y="86201"/>
                </a:lnTo>
                <a:lnTo>
                  <a:pt x="451347" y="112289"/>
                </a:lnTo>
                <a:lnTo>
                  <a:pt x="446470" y="138378"/>
                </a:lnTo>
                <a:lnTo>
                  <a:pt x="433037" y="158805"/>
                </a:lnTo>
                <a:lnTo>
                  <a:pt x="412849" y="172123"/>
                </a:lnTo>
                <a:lnTo>
                  <a:pt x="387705" y="176884"/>
                </a:lnTo>
                <a:lnTo>
                  <a:pt x="478982" y="176884"/>
                </a:lnTo>
                <a:lnTo>
                  <a:pt x="484449" y="169972"/>
                </a:lnTo>
                <a:lnTo>
                  <a:pt x="496012" y="142862"/>
                </a:lnTo>
                <a:lnTo>
                  <a:pt x="500110" y="112289"/>
                </a:lnTo>
                <a:lnTo>
                  <a:pt x="491317" y="68134"/>
                </a:lnTo>
                <a:lnTo>
                  <a:pt x="477498" y="47694"/>
                </a:lnTo>
                <a:close/>
              </a:path>
              <a:path w="1504950" h="225425" extrusionOk="0">
                <a:moveTo>
                  <a:pt x="1504749" y="48972"/>
                </a:moveTo>
                <a:lnTo>
                  <a:pt x="1384617" y="48972"/>
                </a:lnTo>
                <a:lnTo>
                  <a:pt x="1409483" y="53552"/>
                </a:lnTo>
                <a:lnTo>
                  <a:pt x="1429222" y="66453"/>
                </a:lnTo>
                <a:lnTo>
                  <a:pt x="1442236" y="86414"/>
                </a:lnTo>
                <a:lnTo>
                  <a:pt x="1446929" y="112174"/>
                </a:lnTo>
                <a:lnTo>
                  <a:pt x="1442236" y="137934"/>
                </a:lnTo>
                <a:lnTo>
                  <a:pt x="1429222" y="157895"/>
                </a:lnTo>
                <a:lnTo>
                  <a:pt x="1409483" y="170796"/>
                </a:lnTo>
                <a:lnTo>
                  <a:pt x="1384617" y="175376"/>
                </a:lnTo>
                <a:lnTo>
                  <a:pt x="1504749" y="175376"/>
                </a:lnTo>
                <a:lnTo>
                  <a:pt x="1504749" y="48972"/>
                </a:lnTo>
                <a:close/>
              </a:path>
              <a:path w="1504950" h="225425" extrusionOk="0">
                <a:moveTo>
                  <a:pt x="214276" y="104"/>
                </a:moveTo>
                <a:lnTo>
                  <a:pt x="36752" y="104"/>
                </a:lnTo>
                <a:lnTo>
                  <a:pt x="36752" y="127420"/>
                </a:lnTo>
                <a:lnTo>
                  <a:pt x="34351" y="149637"/>
                </a:lnTo>
                <a:lnTo>
                  <a:pt x="27285" y="164001"/>
                </a:lnTo>
                <a:lnTo>
                  <a:pt x="15765" y="170718"/>
                </a:lnTo>
                <a:lnTo>
                  <a:pt x="89045" y="170718"/>
                </a:lnTo>
                <a:lnTo>
                  <a:pt x="94583" y="130550"/>
                </a:lnTo>
                <a:lnTo>
                  <a:pt x="94583" y="55694"/>
                </a:lnTo>
                <a:lnTo>
                  <a:pt x="214276" y="55694"/>
                </a:lnTo>
                <a:lnTo>
                  <a:pt x="214276" y="14805"/>
                </a:lnTo>
                <a:lnTo>
                  <a:pt x="440457" y="14805"/>
                </a:lnTo>
                <a:lnTo>
                  <a:pt x="431587" y="8923"/>
                </a:lnTo>
                <a:lnTo>
                  <a:pt x="388633" y="492"/>
                </a:lnTo>
                <a:lnTo>
                  <a:pt x="214276" y="492"/>
                </a:lnTo>
                <a:lnTo>
                  <a:pt x="214276" y="104"/>
                </a:lnTo>
                <a:close/>
              </a:path>
              <a:path w="1504950" h="225425" extrusionOk="0">
                <a:moveTo>
                  <a:pt x="959154" y="104"/>
                </a:moveTo>
                <a:lnTo>
                  <a:pt x="916129" y="104"/>
                </a:lnTo>
                <a:lnTo>
                  <a:pt x="810781" y="127420"/>
                </a:lnTo>
                <a:lnTo>
                  <a:pt x="877453" y="127420"/>
                </a:lnTo>
                <a:lnTo>
                  <a:pt x="902674" y="96939"/>
                </a:lnTo>
                <a:lnTo>
                  <a:pt x="959154" y="96939"/>
                </a:lnTo>
                <a:lnTo>
                  <a:pt x="959154" y="104"/>
                </a:lnTo>
                <a:close/>
              </a:path>
              <a:path w="1504950" h="225425" extrusionOk="0">
                <a:moveTo>
                  <a:pt x="1241909" y="104"/>
                </a:moveTo>
                <a:lnTo>
                  <a:pt x="1172875" y="104"/>
                </a:lnTo>
                <a:lnTo>
                  <a:pt x="1095778" y="98729"/>
                </a:lnTo>
                <a:lnTo>
                  <a:pt x="1161659" y="98729"/>
                </a:lnTo>
                <a:lnTo>
                  <a:pt x="1230035" y="14701"/>
                </a:lnTo>
                <a:lnTo>
                  <a:pt x="1433927" y="14701"/>
                </a:lnTo>
                <a:lnTo>
                  <a:pt x="1433135" y="13978"/>
                </a:lnTo>
                <a:lnTo>
                  <a:pt x="1416066" y="5961"/>
                </a:lnTo>
                <a:lnTo>
                  <a:pt x="1395888" y="1728"/>
                </a:lnTo>
                <a:lnTo>
                  <a:pt x="1377660" y="753"/>
                </a:lnTo>
                <a:lnTo>
                  <a:pt x="1367131" y="753"/>
                </a:lnTo>
                <a:lnTo>
                  <a:pt x="1367131" y="387"/>
                </a:lnTo>
                <a:lnTo>
                  <a:pt x="1241689" y="387"/>
                </a:lnTo>
                <a:lnTo>
                  <a:pt x="1241909" y="104"/>
                </a:lnTo>
                <a:close/>
              </a:path>
              <a:path w="1504950" h="225425" extrusionOk="0">
                <a:moveTo>
                  <a:pt x="1504749" y="104"/>
                </a:moveTo>
                <a:lnTo>
                  <a:pt x="1446929" y="104"/>
                </a:lnTo>
                <a:lnTo>
                  <a:pt x="1446929" y="26564"/>
                </a:lnTo>
                <a:lnTo>
                  <a:pt x="1504749" y="26564"/>
                </a:lnTo>
                <a:lnTo>
                  <a:pt x="1504749" y="104"/>
                </a:lnTo>
                <a:close/>
              </a:path>
              <a:path w="1504950" h="225425" extrusionOk="0">
                <a:moveTo>
                  <a:pt x="1372764" y="492"/>
                </a:moveTo>
                <a:lnTo>
                  <a:pt x="1370869" y="492"/>
                </a:lnTo>
                <a:lnTo>
                  <a:pt x="1369005" y="659"/>
                </a:lnTo>
                <a:lnTo>
                  <a:pt x="1367131" y="753"/>
                </a:lnTo>
                <a:lnTo>
                  <a:pt x="1377660" y="753"/>
                </a:lnTo>
                <a:lnTo>
                  <a:pt x="1372764" y="492"/>
                </a:lnTo>
                <a:close/>
              </a:path>
              <a:path w="1504950" h="225425" extrusionOk="0">
                <a:moveTo>
                  <a:pt x="387726" y="314"/>
                </a:moveTo>
                <a:lnTo>
                  <a:pt x="386501" y="314"/>
                </a:lnTo>
                <a:lnTo>
                  <a:pt x="385318" y="450"/>
                </a:lnTo>
                <a:lnTo>
                  <a:pt x="384113" y="492"/>
                </a:lnTo>
                <a:lnTo>
                  <a:pt x="388633" y="492"/>
                </a:lnTo>
                <a:lnTo>
                  <a:pt x="387726" y="314"/>
                </a:lnTo>
                <a:close/>
              </a:path>
              <a:path w="1504950" h="225425" extrusionOk="0">
                <a:moveTo>
                  <a:pt x="810781" y="104"/>
                </a:moveTo>
                <a:lnTo>
                  <a:pt x="754312" y="104"/>
                </a:lnTo>
                <a:lnTo>
                  <a:pt x="754312" y="387"/>
                </a:lnTo>
                <a:lnTo>
                  <a:pt x="810781" y="387"/>
                </a:lnTo>
                <a:lnTo>
                  <a:pt x="810781" y="10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5" name="Google Shape;55;p5"/>
          <p:cNvSpPr/>
          <p:nvPr/>
        </p:nvSpPr>
        <p:spPr>
          <a:xfrm>
            <a:off x="18574419" y="10288699"/>
            <a:ext cx="404495" cy="404495"/>
          </a:xfrm>
          <a:custGeom>
            <a:avLst/>
            <a:gdLst/>
            <a:ahLst/>
            <a:cxnLst/>
            <a:rect l="l" t="t" r="r" b="b"/>
            <a:pathLst>
              <a:path w="404494" h="404495" extrusionOk="0">
                <a:moveTo>
                  <a:pt x="404239" y="0"/>
                </a:moveTo>
                <a:lnTo>
                  <a:pt x="0" y="0"/>
                </a:lnTo>
                <a:lnTo>
                  <a:pt x="0" y="404239"/>
                </a:lnTo>
                <a:lnTo>
                  <a:pt x="404239" y="404239"/>
                </a:lnTo>
                <a:lnTo>
                  <a:pt x="404239" y="314273"/>
                </a:lnTo>
                <a:lnTo>
                  <a:pt x="331602" y="314273"/>
                </a:lnTo>
                <a:lnTo>
                  <a:pt x="322161" y="304943"/>
                </a:lnTo>
                <a:lnTo>
                  <a:pt x="248840" y="304943"/>
                </a:lnTo>
                <a:lnTo>
                  <a:pt x="209047" y="297257"/>
                </a:lnTo>
                <a:lnTo>
                  <a:pt x="70060" y="297257"/>
                </a:lnTo>
                <a:lnTo>
                  <a:pt x="70060" y="172560"/>
                </a:lnTo>
                <a:lnTo>
                  <a:pt x="148140" y="172560"/>
                </a:lnTo>
                <a:lnTo>
                  <a:pt x="150124" y="160009"/>
                </a:lnTo>
                <a:lnTo>
                  <a:pt x="155416" y="150631"/>
                </a:lnTo>
                <a:lnTo>
                  <a:pt x="90211" y="150631"/>
                </a:lnTo>
                <a:lnTo>
                  <a:pt x="72398" y="144221"/>
                </a:lnTo>
                <a:lnTo>
                  <a:pt x="64301" y="124990"/>
                </a:lnTo>
                <a:lnTo>
                  <a:pt x="72398" y="105760"/>
                </a:lnTo>
                <a:lnTo>
                  <a:pt x="90211" y="99350"/>
                </a:lnTo>
                <a:lnTo>
                  <a:pt x="214062" y="99350"/>
                </a:lnTo>
                <a:lnTo>
                  <a:pt x="248840" y="92520"/>
                </a:lnTo>
                <a:lnTo>
                  <a:pt x="404239" y="92520"/>
                </a:lnTo>
                <a:lnTo>
                  <a:pt x="404239" y="0"/>
                </a:lnTo>
                <a:close/>
              </a:path>
              <a:path w="404494" h="404495" extrusionOk="0">
                <a:moveTo>
                  <a:pt x="404239" y="92520"/>
                </a:moveTo>
                <a:lnTo>
                  <a:pt x="248840" y="92520"/>
                </a:lnTo>
                <a:lnTo>
                  <a:pt x="295304" y="101443"/>
                </a:lnTo>
                <a:lnTo>
                  <a:pt x="327699" y="125009"/>
                </a:lnTo>
                <a:lnTo>
                  <a:pt x="346818" y="158410"/>
                </a:lnTo>
                <a:lnTo>
                  <a:pt x="353455" y="196842"/>
                </a:lnTo>
                <a:lnTo>
                  <a:pt x="352462" y="214392"/>
                </a:lnTo>
                <a:lnTo>
                  <a:pt x="349010" y="231698"/>
                </a:lnTo>
                <a:lnTo>
                  <a:pt x="343044" y="248185"/>
                </a:lnTo>
                <a:lnTo>
                  <a:pt x="334513" y="263279"/>
                </a:lnTo>
                <a:lnTo>
                  <a:pt x="358701" y="287174"/>
                </a:lnTo>
                <a:lnTo>
                  <a:pt x="331602" y="314273"/>
                </a:lnTo>
                <a:lnTo>
                  <a:pt x="404239" y="314273"/>
                </a:lnTo>
                <a:lnTo>
                  <a:pt x="404239" y="92520"/>
                </a:lnTo>
                <a:close/>
              </a:path>
              <a:path w="404494" h="404495" extrusionOk="0">
                <a:moveTo>
                  <a:pt x="306828" y="289792"/>
                </a:moveTo>
                <a:lnTo>
                  <a:pt x="294490" y="296338"/>
                </a:lnTo>
                <a:lnTo>
                  <a:pt x="280677" y="301082"/>
                </a:lnTo>
                <a:lnTo>
                  <a:pt x="265443" y="303969"/>
                </a:lnTo>
                <a:lnTo>
                  <a:pt x="248840" y="304943"/>
                </a:lnTo>
                <a:lnTo>
                  <a:pt x="322161" y="304943"/>
                </a:lnTo>
                <a:lnTo>
                  <a:pt x="306828" y="289792"/>
                </a:lnTo>
                <a:close/>
              </a:path>
              <a:path w="404494" h="404495" extrusionOk="0">
                <a:moveTo>
                  <a:pt x="148140" y="172560"/>
                </a:moveTo>
                <a:lnTo>
                  <a:pt x="110352" y="172560"/>
                </a:lnTo>
                <a:lnTo>
                  <a:pt x="110352" y="297257"/>
                </a:lnTo>
                <a:lnTo>
                  <a:pt x="209047" y="297257"/>
                </a:lnTo>
                <a:lnTo>
                  <a:pt x="201881" y="295874"/>
                </a:lnTo>
                <a:lnTo>
                  <a:pt x="169289" y="271943"/>
                </a:lnTo>
                <a:lnTo>
                  <a:pt x="150245" y="238068"/>
                </a:lnTo>
                <a:lnTo>
                  <a:pt x="143932" y="199166"/>
                </a:lnTo>
                <a:lnTo>
                  <a:pt x="148140" y="172560"/>
                </a:lnTo>
                <a:close/>
              </a:path>
              <a:path w="404494" h="404495" extrusionOk="0">
                <a:moveTo>
                  <a:pt x="214062" y="99350"/>
                </a:moveTo>
                <a:lnTo>
                  <a:pt x="90211" y="99350"/>
                </a:lnTo>
                <a:lnTo>
                  <a:pt x="108025" y="105760"/>
                </a:lnTo>
                <a:lnTo>
                  <a:pt x="116122" y="124990"/>
                </a:lnTo>
                <a:lnTo>
                  <a:pt x="108025" y="144221"/>
                </a:lnTo>
                <a:lnTo>
                  <a:pt x="90211" y="150631"/>
                </a:lnTo>
                <a:lnTo>
                  <a:pt x="155416" y="150631"/>
                </a:lnTo>
                <a:lnTo>
                  <a:pt x="169399" y="125849"/>
                </a:lnTo>
                <a:lnTo>
                  <a:pt x="202167" y="101686"/>
                </a:lnTo>
                <a:lnTo>
                  <a:pt x="214062" y="993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6" name="Google Shape;56;p5"/>
          <p:cNvSpPr/>
          <p:nvPr/>
        </p:nvSpPr>
        <p:spPr>
          <a:xfrm>
            <a:off x="18756181" y="10415892"/>
            <a:ext cx="133744" cy="142205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7" name="Google Shape;57;p5"/>
          <p:cNvSpPr/>
          <p:nvPr/>
        </p:nvSpPr>
        <p:spPr>
          <a:xfrm>
            <a:off x="18006122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88" y="39820"/>
                </a:lnTo>
                <a:lnTo>
                  <a:pt x="708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8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8" name="Google Shape;58;p5"/>
          <p:cNvSpPr/>
          <p:nvPr/>
        </p:nvSpPr>
        <p:spPr>
          <a:xfrm>
            <a:off x="18086705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62" y="29318"/>
                </a:lnTo>
                <a:lnTo>
                  <a:pt x="3296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62" y="0"/>
                </a:lnTo>
                <a:lnTo>
                  <a:pt x="3296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9" name="Google Shape;59;p5"/>
          <p:cNvSpPr/>
          <p:nvPr/>
        </p:nvSpPr>
        <p:spPr>
          <a:xfrm>
            <a:off x="18162672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74" y="6701"/>
                </a:lnTo>
                <a:lnTo>
                  <a:pt x="15674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49" y="0"/>
                </a:moveTo>
                <a:lnTo>
                  <a:pt x="0" y="0"/>
                </a:lnTo>
                <a:lnTo>
                  <a:pt x="0" y="6701"/>
                </a:lnTo>
                <a:lnTo>
                  <a:pt x="38449" y="6701"/>
                </a:lnTo>
                <a:lnTo>
                  <a:pt x="3844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0" name="Google Shape;60;p5"/>
          <p:cNvSpPr/>
          <p:nvPr/>
        </p:nvSpPr>
        <p:spPr>
          <a:xfrm>
            <a:off x="18237034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1" name="Google Shape;61;p5"/>
          <p:cNvSpPr/>
          <p:nvPr/>
        </p:nvSpPr>
        <p:spPr>
          <a:xfrm>
            <a:off x="18303003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2" name="Google Shape;62;p5"/>
          <p:cNvSpPr/>
          <p:nvPr/>
        </p:nvSpPr>
        <p:spPr>
          <a:xfrm>
            <a:off x="18383942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17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06" y="6701"/>
                </a:lnTo>
                <a:lnTo>
                  <a:pt x="3860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02" y="0"/>
                </a:lnTo>
                <a:lnTo>
                  <a:pt x="10502" y="44312"/>
                </a:lnTo>
                <a:lnTo>
                  <a:pt x="6617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3" name="Google Shape;63;p5"/>
          <p:cNvSpPr/>
          <p:nvPr/>
        </p:nvSpPr>
        <p:spPr>
          <a:xfrm>
            <a:off x="18467816" y="11174200"/>
            <a:ext cx="32384" cy="53340"/>
          </a:xfrm>
          <a:custGeom>
            <a:avLst/>
            <a:gdLst/>
            <a:ahLst/>
            <a:cxnLst/>
            <a:rect l="l" t="t" r="r" b="b"/>
            <a:pathLst>
              <a:path w="32384" h="53340" extrusionOk="0">
                <a:moveTo>
                  <a:pt x="31454" y="0"/>
                </a:moveTo>
                <a:lnTo>
                  <a:pt x="0" y="0"/>
                </a:lnTo>
                <a:lnTo>
                  <a:pt x="0" y="53307"/>
                </a:lnTo>
                <a:lnTo>
                  <a:pt x="31831" y="53307"/>
                </a:lnTo>
                <a:lnTo>
                  <a:pt x="31831" y="46605"/>
                </a:lnTo>
                <a:lnTo>
                  <a:pt x="7088" y="46605"/>
                </a:lnTo>
                <a:lnTo>
                  <a:pt x="7088" y="29695"/>
                </a:lnTo>
                <a:lnTo>
                  <a:pt x="29538" y="29695"/>
                </a:lnTo>
                <a:lnTo>
                  <a:pt x="29538" y="23077"/>
                </a:lnTo>
                <a:lnTo>
                  <a:pt x="7088" y="23077"/>
                </a:lnTo>
                <a:lnTo>
                  <a:pt x="7088" y="6701"/>
                </a:lnTo>
                <a:lnTo>
                  <a:pt x="31454" y="6701"/>
                </a:lnTo>
                <a:lnTo>
                  <a:pt x="3145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4" name="Google Shape;64;p5"/>
          <p:cNvSpPr/>
          <p:nvPr/>
        </p:nvSpPr>
        <p:spPr>
          <a:xfrm>
            <a:off x="18537938" y="11174207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7088" y="0"/>
                </a:moveTo>
                <a:lnTo>
                  <a:pt x="0" y="0"/>
                </a:lnTo>
                <a:lnTo>
                  <a:pt x="0" y="53296"/>
                </a:lnTo>
                <a:lnTo>
                  <a:pt x="7088" y="53296"/>
                </a:lnTo>
                <a:lnTo>
                  <a:pt x="7088" y="27716"/>
                </a:lnTo>
                <a:lnTo>
                  <a:pt x="16093" y="27716"/>
                </a:lnTo>
                <a:lnTo>
                  <a:pt x="14470" y="25884"/>
                </a:lnTo>
                <a:lnTo>
                  <a:pt x="16126" y="24062"/>
                </a:lnTo>
                <a:lnTo>
                  <a:pt x="7088" y="24062"/>
                </a:lnTo>
                <a:lnTo>
                  <a:pt x="7088" y="0"/>
                </a:lnTo>
                <a:close/>
              </a:path>
              <a:path w="39369" h="53340" extrusionOk="0">
                <a:moveTo>
                  <a:pt x="16093" y="27716"/>
                </a:moveTo>
                <a:lnTo>
                  <a:pt x="7088" y="27716"/>
                </a:lnTo>
                <a:lnTo>
                  <a:pt x="30082" y="53296"/>
                </a:lnTo>
                <a:lnTo>
                  <a:pt x="38752" y="53296"/>
                </a:lnTo>
                <a:lnTo>
                  <a:pt x="16093" y="27716"/>
                </a:lnTo>
                <a:close/>
              </a:path>
              <a:path w="39369" h="53340" extrusionOk="0">
                <a:moveTo>
                  <a:pt x="37998" y="0"/>
                </a:moveTo>
                <a:lnTo>
                  <a:pt x="29328" y="0"/>
                </a:lnTo>
                <a:lnTo>
                  <a:pt x="7088" y="24062"/>
                </a:lnTo>
                <a:lnTo>
                  <a:pt x="16126" y="24062"/>
                </a:lnTo>
                <a:lnTo>
                  <a:pt x="3799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5" name="Google Shape;65;p5"/>
          <p:cNvSpPr/>
          <p:nvPr/>
        </p:nvSpPr>
        <p:spPr>
          <a:xfrm>
            <a:off x="18602334" y="11174205"/>
            <a:ext cx="38735" cy="53340"/>
          </a:xfrm>
          <a:custGeom>
            <a:avLst/>
            <a:gdLst/>
            <a:ahLst/>
            <a:cxnLst/>
            <a:rect l="l" t="t" r="r" b="b"/>
            <a:pathLst>
              <a:path w="38734" h="53340" extrusionOk="0">
                <a:moveTo>
                  <a:pt x="22690" y="6701"/>
                </a:moveTo>
                <a:lnTo>
                  <a:pt x="15685" y="6701"/>
                </a:lnTo>
                <a:lnTo>
                  <a:pt x="15685" y="53296"/>
                </a:lnTo>
                <a:lnTo>
                  <a:pt x="22690" y="53296"/>
                </a:lnTo>
                <a:lnTo>
                  <a:pt x="22690" y="6701"/>
                </a:lnTo>
                <a:close/>
              </a:path>
              <a:path w="38734" h="53340" extrusionOk="0">
                <a:moveTo>
                  <a:pt x="38459" y="0"/>
                </a:moveTo>
                <a:lnTo>
                  <a:pt x="0" y="0"/>
                </a:lnTo>
                <a:lnTo>
                  <a:pt x="0" y="6701"/>
                </a:lnTo>
                <a:lnTo>
                  <a:pt x="38459" y="6701"/>
                </a:lnTo>
                <a:lnTo>
                  <a:pt x="3845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6" name="Google Shape;66;p5"/>
          <p:cNvSpPr/>
          <p:nvPr/>
        </p:nvSpPr>
        <p:spPr>
          <a:xfrm>
            <a:off x="18673231" y="11174203"/>
            <a:ext cx="41275" cy="53975"/>
          </a:xfrm>
          <a:custGeom>
            <a:avLst/>
            <a:gdLst/>
            <a:ahLst/>
            <a:cxnLst/>
            <a:rect l="l" t="t" r="r" b="b"/>
            <a:pathLst>
              <a:path w="41275" h="53975" extrusionOk="0">
                <a:moveTo>
                  <a:pt x="5779" y="46752"/>
                </a:moveTo>
                <a:lnTo>
                  <a:pt x="5779" y="53296"/>
                </a:lnTo>
                <a:lnTo>
                  <a:pt x="14397" y="53841"/>
                </a:lnTo>
                <a:lnTo>
                  <a:pt x="20250" y="49872"/>
                </a:lnTo>
                <a:lnTo>
                  <a:pt x="21310" y="47359"/>
                </a:lnTo>
                <a:lnTo>
                  <a:pt x="11737" y="47359"/>
                </a:lnTo>
                <a:lnTo>
                  <a:pt x="5779" y="46752"/>
                </a:lnTo>
                <a:close/>
              </a:path>
              <a:path w="41275" h="53975" extrusionOk="0">
                <a:moveTo>
                  <a:pt x="7162" y="0"/>
                </a:moveTo>
                <a:lnTo>
                  <a:pt x="0" y="0"/>
                </a:lnTo>
                <a:lnTo>
                  <a:pt x="18041" y="38218"/>
                </a:lnTo>
                <a:lnTo>
                  <a:pt x="15151" y="45003"/>
                </a:lnTo>
                <a:lnTo>
                  <a:pt x="11737" y="47359"/>
                </a:lnTo>
                <a:lnTo>
                  <a:pt x="21310" y="47359"/>
                </a:lnTo>
                <a:lnTo>
                  <a:pt x="28434" y="30459"/>
                </a:lnTo>
                <a:lnTo>
                  <a:pt x="21318" y="30459"/>
                </a:lnTo>
                <a:lnTo>
                  <a:pt x="7162" y="0"/>
                </a:lnTo>
                <a:close/>
              </a:path>
              <a:path w="41275" h="53975" extrusionOk="0">
                <a:moveTo>
                  <a:pt x="41276" y="0"/>
                </a:moveTo>
                <a:lnTo>
                  <a:pt x="34103" y="0"/>
                </a:lnTo>
                <a:lnTo>
                  <a:pt x="21318" y="30459"/>
                </a:lnTo>
                <a:lnTo>
                  <a:pt x="28434" y="30459"/>
                </a:lnTo>
                <a:lnTo>
                  <a:pt x="41276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7" name="Google Shape;67;p5"/>
          <p:cNvSpPr/>
          <p:nvPr/>
        </p:nvSpPr>
        <p:spPr>
          <a:xfrm>
            <a:off x="18740141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8" name="Google Shape;68;p5"/>
          <p:cNvSpPr/>
          <p:nvPr/>
        </p:nvSpPr>
        <p:spPr>
          <a:xfrm>
            <a:off x="18818694" y="11174208"/>
            <a:ext cx="45720" cy="53340"/>
          </a:xfrm>
          <a:custGeom>
            <a:avLst/>
            <a:gdLst/>
            <a:ahLst/>
            <a:cxnLst/>
            <a:rect l="l" t="t" r="r" b="b"/>
            <a:pathLst>
              <a:path w="45719" h="53340" extrusionOk="0">
                <a:moveTo>
                  <a:pt x="0" y="46899"/>
                </a:moveTo>
                <a:lnTo>
                  <a:pt x="0" y="53296"/>
                </a:lnTo>
                <a:lnTo>
                  <a:pt x="6923" y="52839"/>
                </a:lnTo>
                <a:lnTo>
                  <a:pt x="12506" y="49471"/>
                </a:lnTo>
                <a:lnTo>
                  <a:pt x="13363" y="47810"/>
                </a:lnTo>
                <a:lnTo>
                  <a:pt x="6628" y="47810"/>
                </a:lnTo>
                <a:lnTo>
                  <a:pt x="0" y="46899"/>
                </a:lnTo>
                <a:close/>
              </a:path>
              <a:path w="45719" h="53340" extrusionOk="0">
                <a:moveTo>
                  <a:pt x="45684" y="6701"/>
                </a:moveTo>
                <a:lnTo>
                  <a:pt x="38616" y="6701"/>
                </a:lnTo>
                <a:lnTo>
                  <a:pt x="38616" y="53296"/>
                </a:lnTo>
                <a:lnTo>
                  <a:pt x="45684" y="53296"/>
                </a:lnTo>
                <a:lnTo>
                  <a:pt x="45684" y="6701"/>
                </a:lnTo>
                <a:close/>
              </a:path>
              <a:path w="45719" h="53340" extrusionOk="0">
                <a:moveTo>
                  <a:pt x="45684" y="0"/>
                </a:moveTo>
                <a:lnTo>
                  <a:pt x="10512" y="0"/>
                </a:lnTo>
                <a:lnTo>
                  <a:pt x="10512" y="44312"/>
                </a:lnTo>
                <a:lnTo>
                  <a:pt x="6628" y="47810"/>
                </a:lnTo>
                <a:lnTo>
                  <a:pt x="13363" y="47810"/>
                </a:lnTo>
                <a:lnTo>
                  <a:pt x="16233" y="42248"/>
                </a:lnTo>
                <a:lnTo>
                  <a:pt x="17591" y="30229"/>
                </a:lnTo>
                <a:lnTo>
                  <a:pt x="17591" y="6701"/>
                </a:lnTo>
                <a:lnTo>
                  <a:pt x="45684" y="6701"/>
                </a:lnTo>
                <a:lnTo>
                  <a:pt x="45684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69" name="Google Shape;69;p5"/>
          <p:cNvSpPr/>
          <p:nvPr/>
        </p:nvSpPr>
        <p:spPr>
          <a:xfrm>
            <a:off x="18904755" y="11174203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29161" y="53296"/>
                </a:lnTo>
                <a:lnTo>
                  <a:pt x="35788" y="46679"/>
                </a:lnTo>
                <a:lnTo>
                  <a:pt x="7078" y="46679"/>
                </a:lnTo>
                <a:lnTo>
                  <a:pt x="7078" y="25664"/>
                </a:lnTo>
                <a:lnTo>
                  <a:pt x="35724" y="25664"/>
                </a:lnTo>
                <a:lnTo>
                  <a:pt x="29161" y="19036"/>
                </a:lnTo>
                <a:lnTo>
                  <a:pt x="7078" y="19036"/>
                </a:lnTo>
                <a:lnTo>
                  <a:pt x="7078" y="0"/>
                </a:lnTo>
                <a:close/>
              </a:path>
              <a:path w="36830" h="53340" extrusionOk="0">
                <a:moveTo>
                  <a:pt x="35724" y="25664"/>
                </a:moveTo>
                <a:lnTo>
                  <a:pt x="25203" y="25664"/>
                </a:lnTo>
                <a:lnTo>
                  <a:pt x="29538" y="30156"/>
                </a:lnTo>
                <a:lnTo>
                  <a:pt x="29538" y="42260"/>
                </a:lnTo>
                <a:lnTo>
                  <a:pt x="25203" y="46679"/>
                </a:lnTo>
                <a:lnTo>
                  <a:pt x="35788" y="46679"/>
                </a:lnTo>
                <a:lnTo>
                  <a:pt x="36553" y="45914"/>
                </a:lnTo>
                <a:lnTo>
                  <a:pt x="36553" y="26501"/>
                </a:lnTo>
                <a:lnTo>
                  <a:pt x="35724" y="256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0" name="Google Shape;70;p5"/>
          <p:cNvSpPr/>
          <p:nvPr/>
        </p:nvSpPr>
        <p:spPr>
          <a:xfrm>
            <a:off x="18978616" y="11174203"/>
            <a:ext cx="40005" cy="53340"/>
          </a:xfrm>
          <a:custGeom>
            <a:avLst/>
            <a:gdLst/>
            <a:ahLst/>
            <a:cxnLst/>
            <a:rect l="l" t="t" r="r" b="b"/>
            <a:pathLst>
              <a:path w="40005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7078" y="53296"/>
                </a:lnTo>
                <a:lnTo>
                  <a:pt x="7078" y="29318"/>
                </a:lnTo>
                <a:lnTo>
                  <a:pt x="39967" y="29318"/>
                </a:lnTo>
                <a:lnTo>
                  <a:pt x="39967" y="22617"/>
                </a:lnTo>
                <a:lnTo>
                  <a:pt x="7078" y="22617"/>
                </a:lnTo>
                <a:lnTo>
                  <a:pt x="7078" y="0"/>
                </a:lnTo>
                <a:close/>
              </a:path>
              <a:path w="40005" h="53340" extrusionOk="0">
                <a:moveTo>
                  <a:pt x="39967" y="29318"/>
                </a:moveTo>
                <a:lnTo>
                  <a:pt x="32972" y="29318"/>
                </a:lnTo>
                <a:lnTo>
                  <a:pt x="32972" y="53296"/>
                </a:lnTo>
                <a:lnTo>
                  <a:pt x="39967" y="53296"/>
                </a:lnTo>
                <a:lnTo>
                  <a:pt x="39967" y="29318"/>
                </a:lnTo>
                <a:close/>
              </a:path>
              <a:path w="40005" h="53340" extrusionOk="0">
                <a:moveTo>
                  <a:pt x="39967" y="0"/>
                </a:moveTo>
                <a:lnTo>
                  <a:pt x="32972" y="0"/>
                </a:lnTo>
                <a:lnTo>
                  <a:pt x="32972" y="22617"/>
                </a:lnTo>
                <a:lnTo>
                  <a:pt x="39967" y="22617"/>
                </a:lnTo>
                <a:lnTo>
                  <a:pt x="39967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1" name="Google Shape;71;p5"/>
          <p:cNvSpPr/>
          <p:nvPr/>
        </p:nvSpPr>
        <p:spPr>
          <a:xfrm>
            <a:off x="19053848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7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6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2" name="Google Shape;72;p5"/>
          <p:cNvSpPr/>
          <p:nvPr/>
        </p:nvSpPr>
        <p:spPr>
          <a:xfrm>
            <a:off x="19133553" y="11174200"/>
            <a:ext cx="39370" cy="53340"/>
          </a:xfrm>
          <a:custGeom>
            <a:avLst/>
            <a:gdLst/>
            <a:ahLst/>
            <a:cxnLst/>
            <a:rect l="l" t="t" r="r" b="b"/>
            <a:pathLst>
              <a:path w="39369" h="53340" extrusionOk="0">
                <a:moveTo>
                  <a:pt x="39370" y="0"/>
                </a:moveTo>
                <a:lnTo>
                  <a:pt x="8910" y="0"/>
                </a:lnTo>
                <a:lnTo>
                  <a:pt x="1528" y="7381"/>
                </a:lnTo>
                <a:lnTo>
                  <a:pt x="1528" y="24135"/>
                </a:lnTo>
                <a:lnTo>
                  <a:pt x="6931" y="30690"/>
                </a:lnTo>
                <a:lnTo>
                  <a:pt x="14167" y="32438"/>
                </a:lnTo>
                <a:lnTo>
                  <a:pt x="0" y="53307"/>
                </a:lnTo>
                <a:lnTo>
                  <a:pt x="7989" y="53307"/>
                </a:lnTo>
                <a:lnTo>
                  <a:pt x="21768" y="32899"/>
                </a:lnTo>
                <a:lnTo>
                  <a:pt x="39370" y="32899"/>
                </a:lnTo>
                <a:lnTo>
                  <a:pt x="39370" y="26501"/>
                </a:lnTo>
                <a:lnTo>
                  <a:pt x="12868" y="26501"/>
                </a:lnTo>
                <a:lnTo>
                  <a:pt x="8533" y="22009"/>
                </a:lnTo>
                <a:lnTo>
                  <a:pt x="8533" y="11046"/>
                </a:lnTo>
                <a:lnTo>
                  <a:pt x="12868" y="6628"/>
                </a:lnTo>
                <a:lnTo>
                  <a:pt x="39370" y="6628"/>
                </a:lnTo>
                <a:lnTo>
                  <a:pt x="39370" y="0"/>
                </a:lnTo>
                <a:close/>
              </a:path>
              <a:path w="39369" h="53340" extrusionOk="0">
                <a:moveTo>
                  <a:pt x="39370" y="32899"/>
                </a:moveTo>
                <a:lnTo>
                  <a:pt x="32355" y="32899"/>
                </a:lnTo>
                <a:lnTo>
                  <a:pt x="32355" y="53307"/>
                </a:lnTo>
                <a:lnTo>
                  <a:pt x="39370" y="53307"/>
                </a:lnTo>
                <a:lnTo>
                  <a:pt x="39370" y="32899"/>
                </a:lnTo>
                <a:close/>
              </a:path>
              <a:path w="39369" h="53340" extrusionOk="0">
                <a:moveTo>
                  <a:pt x="39370" y="6628"/>
                </a:moveTo>
                <a:lnTo>
                  <a:pt x="32355" y="6628"/>
                </a:lnTo>
                <a:lnTo>
                  <a:pt x="32355" y="26501"/>
                </a:lnTo>
                <a:lnTo>
                  <a:pt x="39370" y="26501"/>
                </a:lnTo>
                <a:lnTo>
                  <a:pt x="39370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3" name="Google Shape;73;p5"/>
          <p:cNvSpPr/>
          <p:nvPr/>
        </p:nvSpPr>
        <p:spPr>
          <a:xfrm>
            <a:off x="19261163" y="11174208"/>
            <a:ext cx="40640" cy="53340"/>
          </a:xfrm>
          <a:custGeom>
            <a:avLst/>
            <a:gdLst/>
            <a:ahLst/>
            <a:cxnLst/>
            <a:rect l="l" t="t" r="r" b="b"/>
            <a:pathLst>
              <a:path w="40640" h="53340" extrusionOk="0">
                <a:moveTo>
                  <a:pt x="7078" y="0"/>
                </a:moveTo>
                <a:lnTo>
                  <a:pt x="0" y="0"/>
                </a:lnTo>
                <a:lnTo>
                  <a:pt x="0" y="53296"/>
                </a:lnTo>
                <a:lnTo>
                  <a:pt x="5706" y="53296"/>
                </a:lnTo>
                <a:lnTo>
                  <a:pt x="15000" y="39820"/>
                </a:lnTo>
                <a:lnTo>
                  <a:pt x="7078" y="39820"/>
                </a:lnTo>
                <a:lnTo>
                  <a:pt x="7078" y="0"/>
                </a:lnTo>
                <a:close/>
              </a:path>
              <a:path w="40640" h="53340" extrusionOk="0">
                <a:moveTo>
                  <a:pt x="40208" y="13549"/>
                </a:moveTo>
                <a:lnTo>
                  <a:pt x="33119" y="13549"/>
                </a:lnTo>
                <a:lnTo>
                  <a:pt x="33119" y="53296"/>
                </a:lnTo>
                <a:lnTo>
                  <a:pt x="40208" y="53296"/>
                </a:lnTo>
                <a:lnTo>
                  <a:pt x="40208" y="13549"/>
                </a:lnTo>
                <a:close/>
              </a:path>
              <a:path w="40640" h="53340" extrusionOk="0">
                <a:moveTo>
                  <a:pt x="40208" y="0"/>
                </a:moveTo>
                <a:lnTo>
                  <a:pt x="34491" y="0"/>
                </a:lnTo>
                <a:lnTo>
                  <a:pt x="7078" y="39820"/>
                </a:lnTo>
                <a:lnTo>
                  <a:pt x="15000" y="39820"/>
                </a:lnTo>
                <a:lnTo>
                  <a:pt x="33119" y="13549"/>
                </a:lnTo>
                <a:lnTo>
                  <a:pt x="40208" y="13549"/>
                </a:lnTo>
                <a:lnTo>
                  <a:pt x="4020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4" name="Google Shape;74;p5"/>
          <p:cNvSpPr/>
          <p:nvPr/>
        </p:nvSpPr>
        <p:spPr>
          <a:xfrm>
            <a:off x="19341745" y="11174205"/>
            <a:ext cx="30480" cy="53340"/>
          </a:xfrm>
          <a:custGeom>
            <a:avLst/>
            <a:gdLst/>
            <a:ahLst/>
            <a:cxnLst/>
            <a:rect l="l" t="t" r="r" b="b"/>
            <a:pathLst>
              <a:path w="30480" h="53340" extrusionOk="0">
                <a:moveTo>
                  <a:pt x="29915" y="0"/>
                </a:moveTo>
                <a:lnTo>
                  <a:pt x="0" y="0"/>
                </a:lnTo>
                <a:lnTo>
                  <a:pt x="0" y="53296"/>
                </a:lnTo>
                <a:lnTo>
                  <a:pt x="7067" y="53296"/>
                </a:lnTo>
                <a:lnTo>
                  <a:pt x="7067" y="6701"/>
                </a:lnTo>
                <a:lnTo>
                  <a:pt x="29915" y="6701"/>
                </a:lnTo>
                <a:lnTo>
                  <a:pt x="29915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5" name="Google Shape;75;p5"/>
          <p:cNvSpPr/>
          <p:nvPr/>
        </p:nvSpPr>
        <p:spPr>
          <a:xfrm>
            <a:off x="19407566" y="11174200"/>
            <a:ext cx="36830" cy="53340"/>
          </a:xfrm>
          <a:custGeom>
            <a:avLst/>
            <a:gdLst/>
            <a:ahLst/>
            <a:cxnLst/>
            <a:rect l="l" t="t" r="r" b="b"/>
            <a:pathLst>
              <a:path w="36830" h="53340" extrusionOk="0">
                <a:moveTo>
                  <a:pt x="29161" y="0"/>
                </a:moveTo>
                <a:lnTo>
                  <a:pt x="0" y="0"/>
                </a:lnTo>
                <a:lnTo>
                  <a:pt x="0" y="53307"/>
                </a:lnTo>
                <a:lnTo>
                  <a:pt x="7078" y="53307"/>
                </a:lnTo>
                <a:lnTo>
                  <a:pt x="7078" y="34271"/>
                </a:lnTo>
                <a:lnTo>
                  <a:pt x="29161" y="34271"/>
                </a:lnTo>
                <a:lnTo>
                  <a:pt x="35724" y="27643"/>
                </a:lnTo>
                <a:lnTo>
                  <a:pt x="7078" y="27643"/>
                </a:lnTo>
                <a:lnTo>
                  <a:pt x="7078" y="6628"/>
                </a:lnTo>
                <a:lnTo>
                  <a:pt x="35798" y="6628"/>
                </a:lnTo>
                <a:lnTo>
                  <a:pt x="29161" y="0"/>
                </a:lnTo>
                <a:close/>
              </a:path>
              <a:path w="36830" h="53340" extrusionOk="0">
                <a:moveTo>
                  <a:pt x="35798" y="6628"/>
                </a:moveTo>
                <a:lnTo>
                  <a:pt x="25203" y="6628"/>
                </a:lnTo>
                <a:lnTo>
                  <a:pt x="29538" y="11046"/>
                </a:lnTo>
                <a:lnTo>
                  <a:pt x="29538" y="23151"/>
                </a:lnTo>
                <a:lnTo>
                  <a:pt x="25203" y="27643"/>
                </a:lnTo>
                <a:lnTo>
                  <a:pt x="35724" y="27643"/>
                </a:lnTo>
                <a:lnTo>
                  <a:pt x="36553" y="26805"/>
                </a:lnTo>
                <a:lnTo>
                  <a:pt x="36553" y="7381"/>
                </a:lnTo>
                <a:lnTo>
                  <a:pt x="35798" y="66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6" name="Google Shape;76;p5"/>
          <p:cNvSpPr/>
          <p:nvPr/>
        </p:nvSpPr>
        <p:spPr>
          <a:xfrm>
            <a:off x="19470905" y="11174203"/>
            <a:ext cx="48260" cy="53340"/>
          </a:xfrm>
          <a:custGeom>
            <a:avLst/>
            <a:gdLst/>
            <a:ahLst/>
            <a:cxnLst/>
            <a:rect l="l" t="t" r="r" b="b"/>
            <a:pathLst>
              <a:path w="48259" h="53340" extrusionOk="0">
                <a:moveTo>
                  <a:pt x="27873" y="0"/>
                </a:moveTo>
                <a:lnTo>
                  <a:pt x="19863" y="0"/>
                </a:lnTo>
                <a:lnTo>
                  <a:pt x="0" y="53296"/>
                </a:lnTo>
                <a:lnTo>
                  <a:pt x="7539" y="53296"/>
                </a:lnTo>
                <a:lnTo>
                  <a:pt x="11873" y="41349"/>
                </a:lnTo>
                <a:lnTo>
                  <a:pt x="43284" y="41349"/>
                </a:lnTo>
                <a:lnTo>
                  <a:pt x="40813" y="34721"/>
                </a:lnTo>
                <a:lnTo>
                  <a:pt x="14313" y="34721"/>
                </a:lnTo>
                <a:lnTo>
                  <a:pt x="23831" y="8450"/>
                </a:lnTo>
                <a:lnTo>
                  <a:pt x="31022" y="8450"/>
                </a:lnTo>
                <a:lnTo>
                  <a:pt x="27873" y="0"/>
                </a:lnTo>
                <a:close/>
              </a:path>
              <a:path w="48259" h="53340" extrusionOk="0">
                <a:moveTo>
                  <a:pt x="43284" y="41349"/>
                </a:moveTo>
                <a:lnTo>
                  <a:pt x="35852" y="41349"/>
                </a:lnTo>
                <a:lnTo>
                  <a:pt x="40197" y="53296"/>
                </a:lnTo>
                <a:lnTo>
                  <a:pt x="47736" y="53296"/>
                </a:lnTo>
                <a:lnTo>
                  <a:pt x="43284" y="41349"/>
                </a:lnTo>
                <a:close/>
              </a:path>
              <a:path w="48259" h="53340" extrusionOk="0">
                <a:moveTo>
                  <a:pt x="31022" y="8450"/>
                </a:moveTo>
                <a:lnTo>
                  <a:pt x="23831" y="8450"/>
                </a:lnTo>
                <a:lnTo>
                  <a:pt x="33423" y="34721"/>
                </a:lnTo>
                <a:lnTo>
                  <a:pt x="40813" y="34721"/>
                </a:lnTo>
                <a:lnTo>
                  <a:pt x="31022" y="845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77" name="Google Shape;77;p5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5"/>
          <p:cNvSpPr txBox="1">
            <a:spLocks noGrp="1"/>
          </p:cNvSpPr>
          <p:nvPr>
            <p:ph type="body" idx="1"/>
          </p:nvPr>
        </p:nvSpPr>
        <p:spPr>
          <a:xfrm>
            <a:off x="1473474" y="2268905"/>
            <a:ext cx="8682355" cy="7564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5"/>
          <p:cNvSpPr txBox="1">
            <a:spLocks noGrp="1"/>
          </p:cNvSpPr>
          <p:nvPr>
            <p:ph type="body" idx="2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Google Shape;80;p5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1" name="Google Shape;81;p5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2" name="Google Shape;82;p5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85" name="Google Shape;85;p6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6" name="Google Shape;86;p6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87" name="Google Shape;87;p6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707857" y="3524627"/>
            <a:ext cx="994410" cy="1713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528642" y="3280602"/>
            <a:ext cx="17046814" cy="45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ftr" idx="11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4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5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6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7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5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wav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1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2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audio" Target="../media/audio1.bin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audio" Target="../media/audio1.bin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4.jpg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20104100" cy="11450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144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Какой знак зодиака использовали </a:t>
            </a:r>
            <a:r>
              <a:rPr lang="ru-RU" sz="6600" b="1" dirty="0" smtClean="0">
                <a:latin typeface="Corbel" panose="020B0503020204020204" pitchFamily="34" charset="0"/>
              </a:rPr>
              <a:t>для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демонстрации </a:t>
            </a:r>
            <a:r>
              <a:rPr lang="ru-RU" sz="6600" b="1" dirty="0">
                <a:latin typeface="Corbel" panose="020B0503020204020204" pitchFamily="34" charset="0"/>
              </a:rPr>
              <a:t>равенства между мужчинами </a:t>
            </a:r>
            <a:endParaRPr lang="x-none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и</a:t>
            </a:r>
            <a:r>
              <a:rPr lang="x-none" sz="6600" b="1" dirty="0" smtClean="0">
                <a:latin typeface="Corbel" panose="020B0503020204020204" pitchFamily="34" charset="0"/>
              </a:rPr>
              <a:t> </a:t>
            </a:r>
            <a:r>
              <a:rPr lang="ru-RU" sz="6600" b="1" dirty="0" smtClean="0">
                <a:latin typeface="Corbel" panose="020B0503020204020204" pitchFamily="34" charset="0"/>
              </a:rPr>
              <a:t>женщинами?</a:t>
            </a:r>
            <a:endParaRPr lang="x-none" sz="6600" b="1" dirty="0" smtClean="0">
              <a:latin typeface="Corbel" panose="020B0503020204020204" pitchFamily="34" charset="0"/>
            </a:endParaRPr>
          </a:p>
          <a:p>
            <a:pPr fontAlgn="base"/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Ce </a:t>
            </a:r>
            <a:r>
              <a:rPr lang="en-US" sz="6600" b="1" dirty="0" err="1">
                <a:latin typeface="Corbel" panose="020B0503020204020204" pitchFamily="34" charset="0"/>
              </a:rPr>
              <a:t>semn</a:t>
            </a:r>
            <a:r>
              <a:rPr lang="en-US" sz="6600" b="1" dirty="0">
                <a:latin typeface="Corbel" panose="020B0503020204020204" pitchFamily="34" charset="0"/>
              </a:rPr>
              <a:t> zodiacal a </a:t>
            </a:r>
            <a:r>
              <a:rPr lang="en-US" sz="6600" b="1" dirty="0" err="1">
                <a:latin typeface="Corbel" panose="020B0503020204020204" pitchFamily="34" charset="0"/>
              </a:rPr>
              <a:t>fost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folosit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pentru</a:t>
            </a:r>
            <a:r>
              <a:rPr lang="en-US" sz="6600" b="1" dirty="0">
                <a:latin typeface="Corbel" panose="020B0503020204020204" pitchFamily="34" charset="0"/>
              </a:rPr>
              <a:t> a </a:t>
            </a:r>
            <a:r>
              <a:rPr lang="en-US" sz="6600" b="1" dirty="0" err="1" smtClean="0">
                <a:latin typeface="Corbel" panose="020B0503020204020204" pitchFamily="34" charset="0"/>
              </a:rPr>
              <a:t>demonstra</a:t>
            </a:r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err="1" smtClean="0">
                <a:latin typeface="Corbel" panose="020B0503020204020204" pitchFamily="34" charset="0"/>
              </a:rPr>
              <a:t>egalitatea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en-US" sz="6600" b="1" dirty="0">
                <a:latin typeface="Corbel" panose="020B0503020204020204" pitchFamily="34" charset="0"/>
              </a:rPr>
              <a:t>de gen?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468562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Весы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Balanța</a:t>
            </a:r>
            <a:endParaRPr lang="ru-RU" sz="8300" b="1" dirty="0">
              <a:solidFill>
                <a:schemeClr val="bg1"/>
              </a:solidFill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5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062" y="2268741"/>
            <a:ext cx="7453806" cy="745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514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Конвенции о ликвидации дискриминации </a:t>
            </a:r>
            <a:r>
              <a:rPr lang="ru-RU" sz="6000" dirty="0" smtClean="0">
                <a:latin typeface="Corbel" panose="020B0503020204020204" pitchFamily="34" charset="0"/>
              </a:rPr>
              <a:t>женщин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говорится </a:t>
            </a:r>
            <a:r>
              <a:rPr lang="ru-RU" sz="6000" dirty="0">
                <a:latin typeface="Corbel" panose="020B0503020204020204" pitchFamily="34" charset="0"/>
              </a:rPr>
              <a:t>о равных правах мужчин и женщин как </a:t>
            </a:r>
            <a:r>
              <a:rPr lang="ru-RU" sz="6000" dirty="0" smtClean="0">
                <a:latin typeface="Corbel" panose="020B0503020204020204" pitchFamily="34" charset="0"/>
              </a:rPr>
              <a:t>членов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семьи</a:t>
            </a:r>
            <a:r>
              <a:rPr lang="ru-RU" sz="6000" dirty="0">
                <a:latin typeface="Corbel" panose="020B0503020204020204" pitchFamily="34" charset="0"/>
              </a:rPr>
              <a:t>. </a:t>
            </a:r>
            <a:r>
              <a:rPr lang="ru-RU" sz="6000" b="1" dirty="0">
                <a:latin typeface="Corbel" panose="020B0503020204020204" pitchFamily="34" charset="0"/>
              </a:rPr>
              <a:t>А чьи интересы должны всегда </a:t>
            </a:r>
            <a:r>
              <a:rPr lang="ru-RU" sz="6000" b="1" dirty="0" smtClean="0">
                <a:latin typeface="Corbel" panose="020B0503020204020204" pitchFamily="34" charset="0"/>
              </a:rPr>
              <a:t>быть</a:t>
            </a:r>
            <a:r>
              <a:rPr lang="x-none" sz="6000" b="1" dirty="0" smtClean="0">
                <a:latin typeface="Corbel" panose="020B0503020204020204" pitchFamily="34" charset="0"/>
              </a:rPr>
              <a:t> </a:t>
            </a:r>
          </a:p>
          <a:p>
            <a:pPr fontAlgn="base"/>
            <a:r>
              <a:rPr lang="ru-RU" sz="6000" b="1" dirty="0" smtClean="0">
                <a:latin typeface="Corbel" panose="020B0503020204020204" pitchFamily="34" charset="0"/>
              </a:rPr>
              <a:t>приоритетными?</a:t>
            </a:r>
            <a:endParaRPr lang="en-US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Convenția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privind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eliminarea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discriminării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împotriva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femeilor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presupune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drepturi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egale</a:t>
            </a:r>
            <a:r>
              <a:rPr lang="en-US" sz="6000" dirty="0">
                <a:latin typeface="Corbel" panose="020B0503020204020204" pitchFamily="34" charset="0"/>
              </a:rPr>
              <a:t> ale </a:t>
            </a:r>
            <a:r>
              <a:rPr lang="en-US" sz="6000" dirty="0" err="1">
                <a:latin typeface="Corbel" panose="020B0503020204020204" pitchFamily="34" charset="0"/>
              </a:rPr>
              <a:t>bărbaților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femeilor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calitate</a:t>
            </a:r>
            <a:r>
              <a:rPr lang="en-US" sz="6000" dirty="0">
                <a:latin typeface="Corbel" panose="020B0503020204020204" pitchFamily="34" charset="0"/>
              </a:rPr>
              <a:t> de </a:t>
            </a:r>
            <a:r>
              <a:rPr lang="en-US" sz="6000" dirty="0" err="1">
                <a:latin typeface="Corbel" panose="020B0503020204020204" pitchFamily="34" charset="0"/>
              </a:rPr>
              <a:t>membri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ai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familiei</a:t>
            </a:r>
            <a:r>
              <a:rPr lang="en-US" sz="6000" dirty="0">
                <a:latin typeface="Corbel" panose="020B0503020204020204" pitchFamily="34" charset="0"/>
              </a:rPr>
              <a:t>.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endParaRPr lang="x-none" sz="6000" b="1" dirty="0" smtClean="0">
              <a:latin typeface="Corbel" panose="020B0503020204020204" pitchFamily="34" charset="0"/>
            </a:endParaRPr>
          </a:p>
          <a:p>
            <a:pPr fontAlgn="base"/>
            <a:r>
              <a:rPr lang="x-none" sz="6000" b="1" dirty="0" smtClean="0">
                <a:latin typeface="Corbel" panose="020B0503020204020204" pitchFamily="34" charset="0"/>
              </a:rPr>
              <a:t>I</a:t>
            </a:r>
            <a:r>
              <a:rPr lang="en-US" sz="6000" b="1" dirty="0" err="1" smtClean="0">
                <a:latin typeface="Corbel" panose="020B0503020204020204" pitchFamily="34" charset="0"/>
              </a:rPr>
              <a:t>nterese</a:t>
            </a:r>
            <a:r>
              <a:rPr lang="x-none" sz="6000" b="1" dirty="0" smtClean="0">
                <a:latin typeface="Corbel" panose="020B0503020204020204" pitchFamily="34" charset="0"/>
              </a:rPr>
              <a:t>le cui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ar</a:t>
            </a:r>
            <a:r>
              <a:rPr lang="x-none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 smtClean="0">
                <a:latin typeface="Corbel" panose="020B0503020204020204" pitchFamily="34" charset="0"/>
              </a:rPr>
              <a:t>trebui</a:t>
            </a:r>
            <a:r>
              <a:rPr lang="en-US" sz="6000" b="1" dirty="0" smtClean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să</a:t>
            </a:r>
            <a:r>
              <a:rPr lang="en-US" sz="6000" b="1" dirty="0">
                <a:latin typeface="Corbel" panose="020B0503020204020204" pitchFamily="34" charset="0"/>
              </a:rPr>
              <a:t> fie </a:t>
            </a:r>
            <a:r>
              <a:rPr lang="en-US" sz="6000" b="1" dirty="0" err="1">
                <a:latin typeface="Corbel" panose="020B0503020204020204" pitchFamily="34" charset="0"/>
              </a:rPr>
              <a:t>prioritare</a:t>
            </a:r>
            <a:r>
              <a:rPr lang="en-US" sz="6000" b="1" dirty="0">
                <a:latin typeface="Corbel" panose="020B0503020204020204" pitchFamily="34" charset="0"/>
              </a:rPr>
              <a:t>? 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81792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Дети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Ale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copiilor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6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20" y="3059070"/>
            <a:ext cx="8837293" cy="5891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20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000" dirty="0">
                <a:latin typeface="Corbel" panose="020B0503020204020204" pitchFamily="34" charset="0"/>
              </a:rPr>
              <a:t>В Тульском областном художественном </a:t>
            </a:r>
            <a:r>
              <a:rPr lang="ru-RU" sz="6000" dirty="0" smtClean="0">
                <a:latin typeface="Corbel" panose="020B0503020204020204" pitchFamily="34" charset="0"/>
              </a:rPr>
              <a:t>театре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открылся </a:t>
            </a:r>
            <a:r>
              <a:rPr lang="ru-RU" sz="6000" dirty="0" err="1">
                <a:latin typeface="Corbel" panose="020B0503020204020204" pitchFamily="34" charset="0"/>
              </a:rPr>
              <a:t>квест</a:t>
            </a:r>
            <a:r>
              <a:rPr lang="ru-RU" sz="6000" dirty="0">
                <a:latin typeface="Corbel" panose="020B0503020204020204" pitchFamily="34" charset="0"/>
              </a:rPr>
              <a:t> «</a:t>
            </a:r>
            <a:r>
              <a:rPr lang="ru-RU" sz="6000" dirty="0" err="1">
                <a:latin typeface="Corbel" panose="020B0503020204020204" pitchFamily="34" charset="0"/>
              </a:rPr>
              <a:t>Шерше</a:t>
            </a:r>
            <a:r>
              <a:rPr lang="ru-RU" sz="6000" dirty="0">
                <a:latin typeface="Corbel" panose="020B0503020204020204" pitchFamily="34" charset="0"/>
              </a:rPr>
              <a:t> ля </a:t>
            </a:r>
            <a:r>
              <a:rPr lang="ru-RU" sz="6000" dirty="0" err="1">
                <a:latin typeface="Corbel" panose="020B0503020204020204" pitchFamily="34" charset="0"/>
              </a:rPr>
              <a:t>фам</a:t>
            </a:r>
            <a:r>
              <a:rPr lang="ru-RU" sz="6000" dirty="0">
                <a:latin typeface="Corbel" panose="020B0503020204020204" pitchFamily="34" charset="0"/>
              </a:rPr>
              <a:t>». Посетителей </a:t>
            </a:r>
            <a:r>
              <a:rPr lang="ru-RU" sz="6000" dirty="0" smtClean="0">
                <a:latin typeface="Corbel" panose="020B0503020204020204" pitchFamily="34" charset="0"/>
              </a:rPr>
              <a:t>учили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разбираться </a:t>
            </a:r>
            <a:r>
              <a:rPr lang="ru-RU" sz="6000" dirty="0">
                <a:latin typeface="Corbel" panose="020B0503020204020204" pitchFamily="34" charset="0"/>
              </a:rPr>
              <a:t>в моде, рассказывали о тайнах </a:t>
            </a:r>
            <a:r>
              <a:rPr lang="ru-RU" sz="6000" dirty="0" smtClean="0">
                <a:latin typeface="Corbel" panose="020B0503020204020204" pitchFamily="34" charset="0"/>
              </a:rPr>
              <a:t>женской</a:t>
            </a:r>
            <a:endParaRPr lang="en-US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000" dirty="0" smtClean="0">
                <a:latin typeface="Corbel" panose="020B0503020204020204" pitchFamily="34" charset="0"/>
              </a:rPr>
              <a:t>красоты </a:t>
            </a:r>
            <a:r>
              <a:rPr lang="ru-RU" sz="6000" dirty="0">
                <a:latin typeface="Corbel" panose="020B0503020204020204" pitchFamily="34" charset="0"/>
              </a:rPr>
              <a:t>и сердца. </a:t>
            </a:r>
            <a:r>
              <a:rPr lang="ru-RU" sz="6000" b="1" dirty="0">
                <a:latin typeface="Corbel" panose="020B0503020204020204" pitchFamily="34" charset="0"/>
              </a:rPr>
              <a:t>Какого числа состоялось </a:t>
            </a:r>
            <a:r>
              <a:rPr lang="ru-RU" sz="6000" b="1" dirty="0" smtClean="0">
                <a:latin typeface="Corbel" panose="020B0503020204020204" pitchFamily="34" charset="0"/>
              </a:rPr>
              <a:t>открытие?</a:t>
            </a:r>
            <a:endParaRPr lang="en-US" sz="6000" b="1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În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Teatrul</a:t>
            </a:r>
            <a:r>
              <a:rPr lang="en-US" sz="6000" dirty="0">
                <a:latin typeface="Corbel" panose="020B0503020204020204" pitchFamily="34" charset="0"/>
              </a:rPr>
              <a:t> Regional de </a:t>
            </a:r>
            <a:r>
              <a:rPr lang="en-US" sz="6000" dirty="0" err="1">
                <a:latin typeface="Corbel" panose="020B0503020204020204" pitchFamily="34" charset="0"/>
              </a:rPr>
              <a:t>Artă</a:t>
            </a:r>
            <a:r>
              <a:rPr lang="en-US" sz="6000" dirty="0">
                <a:latin typeface="Corbel" panose="020B0503020204020204" pitchFamily="34" charset="0"/>
              </a:rPr>
              <a:t> din Tula a </a:t>
            </a:r>
            <a:r>
              <a:rPr lang="en-US" sz="6000" dirty="0" err="1">
                <a:latin typeface="Corbel" panose="020B0503020204020204" pitchFamily="34" charset="0"/>
              </a:rPr>
              <a:t>fost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inaugurat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smtClean="0">
                <a:latin typeface="Corbel" panose="020B0503020204020204" pitchFamily="34" charset="0"/>
              </a:rPr>
              <a:t>quest</a:t>
            </a:r>
            <a:r>
              <a:rPr lang="x-none" sz="6000" dirty="0" smtClean="0">
                <a:latin typeface="Corbel" panose="020B0503020204020204" pitchFamily="34" charset="0"/>
              </a:rPr>
              <a:t>-</a:t>
            </a:r>
            <a:r>
              <a:rPr lang="en-US" sz="6000" dirty="0" err="1" smtClean="0">
                <a:latin typeface="Corbel" panose="020B0503020204020204" pitchFamily="34" charset="0"/>
              </a:rPr>
              <a:t>ul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endParaRPr lang="x-none" sz="60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000" dirty="0" smtClean="0">
                <a:latin typeface="Corbel" panose="020B0503020204020204" pitchFamily="34" charset="0"/>
              </a:rPr>
              <a:t>”</a:t>
            </a:r>
            <a:r>
              <a:rPr lang="en-US" sz="6000" dirty="0">
                <a:latin typeface="Corbel" panose="020B0503020204020204" pitchFamily="34" charset="0"/>
              </a:rPr>
              <a:t>Cherchez la femme!”. </a:t>
            </a:r>
            <a:r>
              <a:rPr lang="en-US" sz="6000" dirty="0" err="1">
                <a:latin typeface="Corbel" panose="020B0503020204020204" pitchFamily="34" charset="0"/>
              </a:rPr>
              <a:t>Vizitatorii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sunt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învățați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să</a:t>
            </a:r>
            <a:endParaRPr lang="en-US" sz="6000" dirty="0">
              <a:latin typeface="Corbel" panose="020B0503020204020204" pitchFamily="34" charset="0"/>
            </a:endParaRPr>
          </a:p>
          <a:p>
            <a:pPr fontAlgn="base"/>
            <a:r>
              <a:rPr lang="en-US" sz="6000" dirty="0" err="1" smtClean="0">
                <a:latin typeface="Corbel" panose="020B0503020204020204" pitchFamily="34" charset="0"/>
              </a:rPr>
              <a:t>înțeleagă</a:t>
            </a:r>
            <a:r>
              <a:rPr lang="en-US" sz="6000" dirty="0" smtClean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moda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și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descoperă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secretele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>
                <a:latin typeface="Corbel" panose="020B0503020204020204" pitchFamily="34" charset="0"/>
              </a:rPr>
              <a:t>frumuseții</a:t>
            </a:r>
            <a:r>
              <a:rPr lang="en-US" sz="6000" dirty="0">
                <a:latin typeface="Corbel" panose="020B0503020204020204" pitchFamily="34" charset="0"/>
              </a:rPr>
              <a:t> </a:t>
            </a:r>
            <a:r>
              <a:rPr lang="en-US" sz="6000" dirty="0" err="1" smtClean="0">
                <a:latin typeface="Corbel" panose="020B0503020204020204" pitchFamily="34" charset="0"/>
              </a:rPr>
              <a:t>femeilor</a:t>
            </a:r>
            <a:r>
              <a:rPr lang="en-US" sz="6000" dirty="0" smtClean="0">
                <a:latin typeface="Corbel" panose="020B0503020204020204" pitchFamily="34" charset="0"/>
              </a:rPr>
              <a:t>.</a:t>
            </a:r>
          </a:p>
          <a:p>
            <a:pPr fontAlgn="base"/>
            <a:r>
              <a:rPr lang="en-US" sz="6000" b="1" dirty="0" smtClean="0">
                <a:latin typeface="Corbel" panose="020B0503020204020204" pitchFamily="34" charset="0"/>
              </a:rPr>
              <a:t>La </a:t>
            </a:r>
            <a:r>
              <a:rPr lang="en-US" sz="6000" b="1" dirty="0" err="1">
                <a:latin typeface="Corbel" panose="020B0503020204020204" pitchFamily="34" charset="0"/>
              </a:rPr>
              <a:t>ce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dată</a:t>
            </a:r>
            <a:r>
              <a:rPr lang="en-US" sz="6000" b="1" dirty="0">
                <a:latin typeface="Corbel" panose="020B0503020204020204" pitchFamily="34" charset="0"/>
              </a:rPr>
              <a:t> a </a:t>
            </a:r>
            <a:r>
              <a:rPr lang="en-US" sz="6000" b="1" dirty="0" err="1">
                <a:latin typeface="Corbel" panose="020B0503020204020204" pitchFamily="34" charset="0"/>
              </a:rPr>
              <a:t>avut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loc</a:t>
            </a:r>
            <a:r>
              <a:rPr lang="en-US" sz="6000" b="1" dirty="0">
                <a:latin typeface="Corbel" panose="020B0503020204020204" pitchFamily="34" charset="0"/>
              </a:rPr>
              <a:t> </a:t>
            </a:r>
            <a:r>
              <a:rPr lang="en-US" sz="6000" b="1" dirty="0" err="1">
                <a:latin typeface="Corbel" panose="020B0503020204020204" pitchFamily="34" charset="0"/>
              </a:rPr>
              <a:t>inaugurarea</a:t>
            </a:r>
            <a:r>
              <a:rPr lang="en-US" sz="6000" b="1" dirty="0">
                <a:latin typeface="Corbel" panose="020B0503020204020204" pitchFamily="34" charset="0"/>
              </a:rPr>
              <a:t>?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9209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>
                <a:solidFill>
                  <a:schemeClr val="bg1"/>
                </a:solidFill>
                <a:latin typeface="Corbel" panose="020B0503020204020204" pitchFamily="34" charset="0"/>
              </a:rPr>
              <a:t>8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марта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8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martie</a:t>
            </a:r>
            <a:r>
              <a:rPr lang="en-US" sz="8300" b="1" dirty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7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151" y="2870550"/>
            <a:ext cx="9070202" cy="6129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49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119704"/>
            <a:ext cx="20104099" cy="13384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400" y="1267311"/>
            <a:ext cx="16221300" cy="8921715"/>
          </a:xfrm>
          <a:prstGeom prst="rect">
            <a:avLst/>
          </a:prstGeom>
        </p:spPr>
      </p:pic>
      <p:sp>
        <p:nvSpPr>
          <p:cNvPr id="22" name="Google Shape;103;p8"/>
          <p:cNvSpPr txBox="1">
            <a:spLocks noGrp="1"/>
          </p:cNvSpPr>
          <p:nvPr>
            <p:ph type="body" idx="1"/>
          </p:nvPr>
        </p:nvSpPr>
        <p:spPr>
          <a:xfrm>
            <a:off x="614579" y="0"/>
            <a:ext cx="18874943" cy="11231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algn="ctr" fontAlgn="base"/>
            <a:r>
              <a:rPr lang="ro-MO" sz="7200" b="1" dirty="0" smtClean="0">
                <a:latin typeface="Corbel" panose="020B0503020204020204" pitchFamily="34" charset="0"/>
              </a:rPr>
              <a:t>BRAVO</a:t>
            </a:r>
            <a:r>
              <a:rPr lang="ru-RU" sz="7200" b="1" dirty="0" smtClean="0">
                <a:latin typeface="Corbel" panose="020B0503020204020204" pitchFamily="34" charset="0"/>
              </a:rPr>
              <a:t> ! </a:t>
            </a:r>
            <a:endParaRPr lang="ru-RU" sz="72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12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b="1" dirty="0">
                <a:latin typeface="Corbel" panose="020B0503020204020204" pitchFamily="34" charset="0"/>
              </a:rPr>
              <a:t>Восстановите слова, в которых мы оставили только </a:t>
            </a:r>
            <a:r>
              <a:rPr lang="ru-RU" sz="4800" b="1" dirty="0" smtClean="0">
                <a:latin typeface="Corbel" panose="020B0503020204020204" pitchFamily="34" charset="0"/>
              </a:rPr>
              <a:t>гласные.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о </a:t>
            </a:r>
            <a:r>
              <a:rPr lang="ru-RU" sz="4800" dirty="0">
                <a:latin typeface="Corbel" panose="020B0503020204020204" pitchFamily="34" charset="0"/>
              </a:rPr>
              <a:t>а </a:t>
            </a:r>
            <a:r>
              <a:rPr lang="ru-RU" sz="4800" dirty="0" err="1">
                <a:latin typeface="Corbel" panose="020B0503020204020204" pitchFamily="34" charset="0"/>
              </a:rPr>
              <a:t>а</a:t>
            </a:r>
            <a:r>
              <a:rPr lang="ru-RU" sz="4800" dirty="0">
                <a:latin typeface="Corbel" panose="020B0503020204020204" pitchFamily="34" charset="0"/>
              </a:rPr>
              <a:t> – Во второй половине </a:t>
            </a:r>
            <a:r>
              <a:rPr lang="en-US" sz="4800" dirty="0">
                <a:latin typeface="Corbel" panose="020B0503020204020204" pitchFamily="34" charset="0"/>
              </a:rPr>
              <a:t>XIX </a:t>
            </a:r>
            <a:r>
              <a:rPr lang="ru-RU" sz="4800" dirty="0">
                <a:latin typeface="Corbel" panose="020B0503020204020204" pitchFamily="34" charset="0"/>
              </a:rPr>
              <a:t>века этим средством </a:t>
            </a:r>
            <a:r>
              <a:rPr lang="ru-RU" sz="4800" dirty="0" smtClean="0">
                <a:latin typeface="Corbel" panose="020B0503020204020204" pitchFamily="34" charset="0"/>
              </a:rPr>
              <a:t>пользовались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только </a:t>
            </a:r>
            <a:r>
              <a:rPr lang="ru-RU" sz="4800" dirty="0">
                <a:latin typeface="Corbel" panose="020B0503020204020204" pitchFamily="34" charset="0"/>
              </a:rPr>
              <a:t>мужчины, а сейчас гигиенической версией пользуются </a:t>
            </a:r>
            <a:r>
              <a:rPr lang="ru-RU" sz="4800" dirty="0" smtClean="0">
                <a:latin typeface="Corbel" panose="020B0503020204020204" pitchFamily="34" charset="0"/>
              </a:rPr>
              <a:t>все.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а </a:t>
            </a:r>
            <a:r>
              <a:rPr lang="ru-RU" sz="4800" dirty="0">
                <a:latin typeface="Corbel" panose="020B0503020204020204" pitchFamily="34" charset="0"/>
              </a:rPr>
              <a:t>о а </a:t>
            </a:r>
            <a:r>
              <a:rPr lang="ru-RU" sz="4800" dirty="0" smtClean="0">
                <a:latin typeface="Corbel" panose="020B0503020204020204" pitchFamily="34" charset="0"/>
              </a:rPr>
              <a:t>и</a:t>
            </a:r>
            <a:r>
              <a:rPr lang="x-none" sz="4800" dirty="0" smtClean="0">
                <a:latin typeface="Corbel" panose="020B0503020204020204" pitchFamily="34" charset="0"/>
              </a:rPr>
              <a:t> </a:t>
            </a:r>
            <a:r>
              <a:rPr lang="ru-RU" sz="4800" dirty="0" smtClean="0">
                <a:latin typeface="Corbel" panose="020B0503020204020204" pitchFamily="34" charset="0"/>
              </a:rPr>
              <a:t>е </a:t>
            </a:r>
            <a:r>
              <a:rPr lang="ru-RU" sz="4800" dirty="0">
                <a:latin typeface="Corbel" panose="020B0503020204020204" pitchFamily="34" charset="0"/>
              </a:rPr>
              <a:t>– </a:t>
            </a:r>
            <a:r>
              <a:rPr lang="ru-RU" sz="4800" dirty="0" smtClean="0">
                <a:latin typeface="Corbel" panose="020B0503020204020204" pitchFamily="34" charset="0"/>
              </a:rPr>
              <a:t>М=Ж.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е </a:t>
            </a:r>
            <a:r>
              <a:rPr lang="ru-RU" sz="4800" dirty="0">
                <a:latin typeface="Corbel" panose="020B0503020204020204" pitchFamily="34" charset="0"/>
              </a:rPr>
              <a:t>и </a:t>
            </a:r>
            <a:r>
              <a:rPr lang="ru-RU" sz="4800" dirty="0" err="1">
                <a:latin typeface="Corbel" panose="020B0503020204020204" pitchFamily="34" charset="0"/>
              </a:rPr>
              <a:t>и</a:t>
            </a:r>
            <a:r>
              <a:rPr lang="ru-RU" sz="4800" dirty="0">
                <a:latin typeface="Corbel" panose="020B0503020204020204" pitchFamily="34" charset="0"/>
              </a:rPr>
              <a:t> –  Движение за права </a:t>
            </a:r>
            <a:r>
              <a:rPr lang="ru-RU" sz="4800" dirty="0" smtClean="0">
                <a:latin typeface="Corbel" panose="020B0503020204020204" pitchFamily="34" charset="0"/>
              </a:rPr>
              <a:t>женщин.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b="1" dirty="0" err="1" smtClean="0">
                <a:latin typeface="Corbel" panose="020B0503020204020204" pitchFamily="34" charset="0"/>
              </a:rPr>
              <a:t>Restabiliți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cuvintele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în</a:t>
            </a:r>
            <a:r>
              <a:rPr lang="en-US" sz="4800" b="1" dirty="0">
                <a:latin typeface="Corbel" panose="020B0503020204020204" pitchFamily="34" charset="0"/>
              </a:rPr>
              <a:t> care au </a:t>
            </a:r>
            <a:r>
              <a:rPr lang="en-US" sz="4800" b="1" dirty="0" err="1">
                <a:latin typeface="Corbel" panose="020B0503020204020204" pitchFamily="34" charset="0"/>
              </a:rPr>
              <a:t>fost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omise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toate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consoanele</a:t>
            </a:r>
            <a:r>
              <a:rPr lang="en-US" sz="4800" b="1" dirty="0">
                <a:latin typeface="Corbel" panose="020B0503020204020204" pitchFamily="34" charset="0"/>
              </a:rPr>
              <a:t>. </a:t>
            </a:r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u – </a:t>
            </a:r>
            <a:r>
              <a:rPr lang="ro-MD" sz="4800" dirty="0" smtClean="0">
                <a:latin typeface="Corbel" panose="020B0503020204020204" pitchFamily="34" charset="0"/>
              </a:rPr>
              <a:t>î</a:t>
            </a:r>
            <a:r>
              <a:rPr lang="en-US" sz="4800" dirty="0" smtClean="0">
                <a:latin typeface="Corbel" panose="020B0503020204020204" pitchFamily="34" charset="0"/>
              </a:rPr>
              <a:t>n </a:t>
            </a:r>
            <a:r>
              <a:rPr lang="en-US" sz="4800" dirty="0">
                <a:latin typeface="Corbel" panose="020B0503020204020204" pitchFamily="34" charset="0"/>
              </a:rPr>
              <a:t>a </a:t>
            </a:r>
            <a:r>
              <a:rPr lang="en-US" sz="4800" dirty="0" err="1">
                <a:latin typeface="Corbel" panose="020B0503020204020204" pitchFamily="34" charset="0"/>
              </a:rPr>
              <a:t>doua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jumătate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a</a:t>
            </a:r>
            <a:r>
              <a:rPr lang="ro-MD" sz="4800" dirty="0" smtClean="0">
                <a:latin typeface="Corbel" panose="020B0503020204020204" pitchFamily="34" charset="0"/>
              </a:rPr>
              <a:t>l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sec. XIX el era </a:t>
            </a:r>
            <a:r>
              <a:rPr lang="en-US" sz="4800" dirty="0" err="1">
                <a:latin typeface="Corbel" panose="020B0503020204020204" pitchFamily="34" charset="0"/>
              </a:rPr>
              <a:t>folosit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doar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bărbați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dirty="0" err="1" smtClean="0">
                <a:latin typeface="Corbel" panose="020B0503020204020204" pitchFamily="34" charset="0"/>
              </a:rPr>
              <a:t>Astăzi</a:t>
            </a:r>
            <a:endParaRPr lang="en-US" sz="4800" dirty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versiunea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igienică</a:t>
            </a:r>
            <a:r>
              <a:rPr lang="en-US" sz="4800" dirty="0">
                <a:latin typeface="Corbel" panose="020B0503020204020204" pitchFamily="34" charset="0"/>
              </a:rPr>
              <a:t> e </a:t>
            </a:r>
            <a:r>
              <a:rPr lang="en-US" sz="4800" dirty="0" err="1">
                <a:latin typeface="Corbel" panose="020B0503020204020204" pitchFamily="34" charset="0"/>
              </a:rPr>
              <a:t>folosită</a:t>
            </a:r>
            <a:r>
              <a:rPr lang="en-US" sz="4800" dirty="0">
                <a:latin typeface="Corbel" panose="020B0503020204020204" pitchFamily="34" charset="0"/>
              </a:rPr>
              <a:t> de </a:t>
            </a:r>
            <a:r>
              <a:rPr lang="en-US" sz="4800" dirty="0" err="1">
                <a:latin typeface="Corbel" panose="020B0503020204020204" pitchFamily="34" charset="0"/>
              </a:rPr>
              <a:t>toți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e </a:t>
            </a:r>
            <a:r>
              <a:rPr lang="en-US" sz="4800" dirty="0">
                <a:latin typeface="Corbel" panose="020B0503020204020204" pitchFamily="34" charset="0"/>
              </a:rPr>
              <a:t>a </a:t>
            </a:r>
            <a:r>
              <a:rPr lang="en-US" sz="4800" dirty="0" err="1">
                <a:latin typeface="Corbel" panose="020B0503020204020204" pitchFamily="34" charset="0"/>
              </a:rPr>
              <a:t>i</a:t>
            </a:r>
            <a:r>
              <a:rPr lang="en-US" sz="4800" dirty="0">
                <a:latin typeface="Corbel" panose="020B0503020204020204" pitchFamily="34" charset="0"/>
              </a:rPr>
              <a:t> a e – </a:t>
            </a:r>
            <a:r>
              <a:rPr lang="en-US" sz="4800" dirty="0" smtClean="0">
                <a:latin typeface="Corbel" panose="020B0503020204020204" pitchFamily="34" charset="0"/>
              </a:rPr>
              <a:t>B=F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e </a:t>
            </a:r>
            <a:r>
              <a:rPr lang="en-US" sz="4800" dirty="0" err="1">
                <a:latin typeface="Corbel" panose="020B0503020204020204" pitchFamily="34" charset="0"/>
              </a:rPr>
              <a:t>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i</a:t>
            </a:r>
            <a:r>
              <a:rPr lang="en-US" sz="4800" dirty="0">
                <a:latin typeface="Corbel" panose="020B0503020204020204" pitchFamily="34" charset="0"/>
              </a:rPr>
              <a:t> –  </a:t>
            </a:r>
            <a:r>
              <a:rPr lang="ro-MD" sz="4800" dirty="0" err="1">
                <a:latin typeface="Corbel" panose="020B0503020204020204" pitchFamily="34" charset="0"/>
              </a:rPr>
              <a:t>m</a:t>
            </a:r>
            <a:r>
              <a:rPr lang="en-US" sz="4800" dirty="0" err="1" smtClean="0">
                <a:latin typeface="Corbel" panose="020B0503020204020204" pitchFamily="34" charset="0"/>
              </a:rPr>
              <a:t>ișcare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socială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pentru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extinderea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drepturilor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femeilor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112932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/RĂSPUNSURI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x-none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A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/PUNCTE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69365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Помада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Ruj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– 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r>
              <a:rPr lang="ru-RU" sz="4000" b="1" dirty="0">
                <a:solidFill>
                  <a:schemeClr val="bg1"/>
                </a:solidFill>
                <a:latin typeface="Corbel" panose="020B0503020204020204" pitchFamily="34" charset="0"/>
              </a:rPr>
              <a:t> 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Равноправие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Egalitate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endParaRPr lang="x-none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Феминизм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Feminism </a:t>
            </a:r>
            <a:endParaRPr lang="x-none" sz="40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r>
              <a:rPr lang="x-none" sz="4000" b="1" dirty="0">
                <a:solidFill>
                  <a:schemeClr val="bg1"/>
                </a:solidFill>
                <a:latin typeface="Corbel" panose="020B0503020204020204" pitchFamily="34" charset="0"/>
              </a:rPr>
              <a:t>	</a:t>
            </a:r>
            <a:r>
              <a:rPr lang="en-US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– </a:t>
            </a:r>
            <a:r>
              <a:rPr lang="en-US" sz="4000" b="1" dirty="0">
                <a:solidFill>
                  <a:schemeClr val="bg1"/>
                </a:solidFill>
                <a:latin typeface="Corbel" panose="020B0503020204020204" pitchFamily="34" charset="0"/>
              </a:rPr>
              <a:t>1 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балл</a:t>
            </a:r>
            <a:r>
              <a:rPr lang="x-none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/punct</a:t>
            </a:r>
            <a:r>
              <a:rPr lang="ru-RU" sz="40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 smtClean="0">
                <a:solidFill>
                  <a:srgbClr val="FFFFFF"/>
                </a:solidFill>
              </a:rPr>
              <a:t>1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1064551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lvl="0"/>
            <a:r>
              <a:rPr lang="x-none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3 ОТВЕТA/RĂSPUNSURI – 3 БАЛЛA/PUNCTE</a:t>
            </a:r>
            <a:endParaRPr lang="x-none"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367" y="2491185"/>
            <a:ext cx="4993823" cy="688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Аж в 18 странах мира муж до сих пор </a:t>
            </a:r>
            <a:r>
              <a:rPr lang="ru-RU" sz="6600" b="1" dirty="0" smtClean="0">
                <a:latin typeface="Corbel" panose="020B0503020204020204" pitchFamily="34" charset="0"/>
              </a:rPr>
              <a:t>может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официально </a:t>
            </a:r>
            <a:r>
              <a:rPr lang="ru-RU" sz="6600" b="1" dirty="0">
                <a:latin typeface="Corbel" panose="020B0503020204020204" pitchFamily="34" charset="0"/>
              </a:rPr>
              <a:t>запретить жене: работать </a:t>
            </a:r>
            <a:r>
              <a:rPr lang="ru-RU" sz="6600" b="1" dirty="0" smtClean="0">
                <a:latin typeface="Corbel" panose="020B0503020204020204" pitchFamily="34" charset="0"/>
              </a:rPr>
              <a:t>или</a:t>
            </a:r>
            <a:r>
              <a:rPr lang="x-none" sz="6600" b="1" dirty="0" smtClean="0">
                <a:latin typeface="Corbel" panose="020B0503020204020204" pitchFamily="34" charset="0"/>
              </a:rPr>
              <a:t> 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рожать?</a:t>
            </a:r>
            <a:endParaRPr lang="x-none" sz="6600" b="1" dirty="0" smtClean="0">
              <a:latin typeface="Corbel" panose="020B0503020204020204" pitchFamily="34" charset="0"/>
            </a:endParaRPr>
          </a:p>
          <a:p>
            <a:pPr fontAlgn="base"/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err="1" smtClean="0">
                <a:latin typeface="Corbel" panose="020B0503020204020204" pitchFamily="34" charset="0"/>
              </a:rPr>
              <a:t>În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en-US" sz="6600" b="1" dirty="0">
                <a:latin typeface="Corbel" panose="020B0503020204020204" pitchFamily="34" charset="0"/>
              </a:rPr>
              <a:t>18 state ale </a:t>
            </a:r>
            <a:r>
              <a:rPr lang="en-US" sz="6600" b="1" dirty="0" err="1">
                <a:latin typeface="Corbel" panose="020B0503020204020204" pitchFamily="34" charset="0"/>
              </a:rPr>
              <a:t>lumii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chiar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și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astăzi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soțul</a:t>
            </a:r>
            <a:r>
              <a:rPr lang="en-US" sz="6600" b="1" dirty="0">
                <a:latin typeface="Corbel" panose="020B0503020204020204" pitchFamily="34" charset="0"/>
              </a:rPr>
              <a:t> are </a:t>
            </a:r>
            <a:r>
              <a:rPr lang="en-US" sz="6600" b="1" dirty="0" err="1" smtClean="0">
                <a:latin typeface="Corbel" panose="020B0503020204020204" pitchFamily="34" charset="0"/>
              </a:rPr>
              <a:t>dreptul</a:t>
            </a:r>
            <a:endParaRPr lang="en-US" sz="6600" b="1" dirty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>
                <a:latin typeface="Corbel" panose="020B0503020204020204" pitchFamily="34" charset="0"/>
              </a:rPr>
              <a:t>d</a:t>
            </a:r>
            <a:r>
              <a:rPr lang="en-US" sz="6600" b="1" dirty="0" smtClean="0">
                <a:latin typeface="Corbel" panose="020B0503020204020204" pitchFamily="34" charset="0"/>
              </a:rPr>
              <a:t>e a </a:t>
            </a:r>
            <a:r>
              <a:rPr lang="en-US" sz="6600" b="1" dirty="0" err="1">
                <a:latin typeface="Corbel" panose="020B0503020204020204" pitchFamily="34" charset="0"/>
              </a:rPr>
              <a:t>interzice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soției</a:t>
            </a:r>
            <a:r>
              <a:rPr lang="en-US" sz="6600" b="1" dirty="0">
                <a:latin typeface="Corbel" panose="020B0503020204020204" pitchFamily="34" charset="0"/>
              </a:rPr>
              <a:t>… </a:t>
            </a:r>
            <a:r>
              <a:rPr lang="en-US" sz="6600" b="1" dirty="0" err="1">
                <a:latin typeface="Corbel" panose="020B0503020204020204" pitchFamily="34" charset="0"/>
              </a:rPr>
              <a:t>Să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lucreze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sau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să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nască</a:t>
            </a:r>
            <a:r>
              <a:rPr lang="en-US" sz="6600" b="1" dirty="0">
                <a:latin typeface="Corbel" panose="020B0503020204020204" pitchFamily="34" charset="0"/>
              </a:rPr>
              <a:t>?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71199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Работать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</a:p>
          <a:p>
            <a:pPr algn="ctr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Să</a:t>
            </a:r>
            <a:r>
              <a:rPr lang="en-US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n-US" sz="8300" b="1" dirty="0" err="1">
                <a:solidFill>
                  <a:schemeClr val="bg1"/>
                </a:solidFill>
                <a:latin typeface="Corbel" panose="020B0503020204020204" pitchFamily="34" charset="0"/>
              </a:rPr>
              <a:t>lucreze</a:t>
            </a:r>
            <a:endParaRPr lang="ru-RU" sz="8300" b="1" dirty="0">
              <a:solidFill>
                <a:schemeClr val="bg1"/>
              </a:solidFill>
              <a:latin typeface="Corbel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2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34" y="2366434"/>
            <a:ext cx="7512720" cy="751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282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9647970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6600" b="1" dirty="0">
                <a:latin typeface="Corbel" panose="020B0503020204020204" pitchFamily="34" charset="0"/>
              </a:rPr>
              <a:t>Верите ли вы, что во всём мире около </a:t>
            </a:r>
            <a:r>
              <a:rPr lang="ru-RU" sz="6600" b="1" dirty="0" smtClean="0">
                <a:latin typeface="Corbel" panose="020B0503020204020204" pitchFamily="34" charset="0"/>
              </a:rPr>
              <a:t>750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миллионов </a:t>
            </a:r>
            <a:r>
              <a:rPr lang="ru-RU" sz="6600" b="1" dirty="0">
                <a:latin typeface="Corbel" panose="020B0503020204020204" pitchFamily="34" charset="0"/>
              </a:rPr>
              <a:t>девочек вступили в брак </a:t>
            </a:r>
            <a:r>
              <a:rPr lang="ru-RU" sz="6600" b="1" dirty="0" smtClean="0">
                <a:latin typeface="Corbel" panose="020B0503020204020204" pitchFamily="34" charset="0"/>
              </a:rPr>
              <a:t>до</a:t>
            </a:r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6600" b="1" dirty="0" smtClean="0">
                <a:latin typeface="Corbel" panose="020B0503020204020204" pitchFamily="34" charset="0"/>
              </a:rPr>
              <a:t>достижения </a:t>
            </a:r>
            <a:r>
              <a:rPr lang="ru-RU" sz="6600" b="1" dirty="0">
                <a:latin typeface="Corbel" panose="020B0503020204020204" pitchFamily="34" charset="0"/>
              </a:rPr>
              <a:t>18-летнего </a:t>
            </a:r>
            <a:r>
              <a:rPr lang="ru-RU" sz="6600" b="1" dirty="0" smtClean="0">
                <a:latin typeface="Corbel" panose="020B0503020204020204" pitchFamily="34" charset="0"/>
              </a:rPr>
              <a:t>возраста?</a:t>
            </a:r>
            <a:endParaRPr lang="x-none" sz="6600" b="1" dirty="0" smtClean="0">
              <a:latin typeface="Corbel" panose="020B0503020204020204" pitchFamily="34" charset="0"/>
            </a:endParaRPr>
          </a:p>
          <a:p>
            <a:pPr fontAlgn="base"/>
            <a:endParaRPr lang="en-US" sz="66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6600" b="1" dirty="0" smtClean="0">
                <a:latin typeface="Corbel" panose="020B0503020204020204" pitchFamily="34" charset="0"/>
              </a:rPr>
              <a:t>E </a:t>
            </a:r>
            <a:r>
              <a:rPr lang="en-US" sz="6600" b="1" dirty="0" err="1">
                <a:latin typeface="Corbel" panose="020B0503020204020204" pitchFamily="34" charset="0"/>
              </a:rPr>
              <a:t>adevărat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sau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fals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că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în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lume</a:t>
            </a:r>
            <a:r>
              <a:rPr lang="en-US" sz="6600" b="1" dirty="0">
                <a:latin typeface="Corbel" panose="020B0503020204020204" pitchFamily="34" charset="0"/>
              </a:rPr>
              <a:t> se </a:t>
            </a:r>
            <a:r>
              <a:rPr lang="en-US" sz="6600" b="1" dirty="0" err="1">
                <a:latin typeface="Corbel" panose="020B0503020204020204" pitchFamily="34" charset="0"/>
              </a:rPr>
              <a:t>numără</a:t>
            </a:r>
            <a:r>
              <a:rPr lang="en-US" sz="6600" b="1" dirty="0">
                <a:latin typeface="Corbel" panose="020B0503020204020204" pitchFamily="34" charset="0"/>
              </a:rPr>
              <a:t> circa </a:t>
            </a:r>
            <a:r>
              <a:rPr lang="en-US" sz="6600" b="1" dirty="0" smtClean="0">
                <a:latin typeface="Corbel" panose="020B0503020204020204" pitchFamily="34" charset="0"/>
              </a:rPr>
              <a:t>750</a:t>
            </a:r>
          </a:p>
          <a:p>
            <a:pPr fontAlgn="base"/>
            <a:r>
              <a:rPr lang="en-US" sz="6600" b="1" dirty="0" err="1" smtClean="0">
                <a:latin typeface="Corbel" panose="020B0503020204020204" pitchFamily="34" charset="0"/>
              </a:rPr>
              <a:t>milioane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en-US" sz="6600" b="1" dirty="0">
                <a:latin typeface="Corbel" panose="020B0503020204020204" pitchFamily="34" charset="0"/>
              </a:rPr>
              <a:t>de </a:t>
            </a:r>
            <a:r>
              <a:rPr lang="en-US" sz="6600" b="1" dirty="0" err="1">
                <a:latin typeface="Corbel" panose="020B0503020204020204" pitchFamily="34" charset="0"/>
              </a:rPr>
              <a:t>femei</a:t>
            </a:r>
            <a:r>
              <a:rPr lang="en-US" sz="6600" b="1" dirty="0">
                <a:latin typeface="Corbel" panose="020B0503020204020204" pitchFamily="34" charset="0"/>
              </a:rPr>
              <a:t>, care s-au </a:t>
            </a:r>
            <a:r>
              <a:rPr lang="en-US" sz="6600" b="1" dirty="0" err="1">
                <a:latin typeface="Corbel" panose="020B0503020204020204" pitchFamily="34" charset="0"/>
              </a:rPr>
              <a:t>căsătorit</a:t>
            </a:r>
            <a:r>
              <a:rPr lang="en-US" sz="6600" b="1" dirty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înainte</a:t>
            </a:r>
            <a:r>
              <a:rPr lang="en-US" sz="6600" b="1" dirty="0">
                <a:latin typeface="Corbel" panose="020B0503020204020204" pitchFamily="34" charset="0"/>
              </a:rPr>
              <a:t> de </a:t>
            </a:r>
            <a:r>
              <a:rPr lang="en-US" sz="6600" b="1" dirty="0" smtClean="0">
                <a:latin typeface="Corbel" panose="020B0503020204020204" pitchFamily="34" charset="0"/>
              </a:rPr>
              <a:t>a</a:t>
            </a:r>
          </a:p>
          <a:p>
            <a:pPr fontAlgn="base"/>
            <a:r>
              <a:rPr lang="en-US" sz="6600" b="1" dirty="0" err="1" smtClean="0">
                <a:latin typeface="Corbel" panose="020B0503020204020204" pitchFamily="34" charset="0"/>
              </a:rPr>
              <a:t>împlini</a:t>
            </a:r>
            <a:r>
              <a:rPr lang="en-US" sz="6600" b="1" dirty="0" smtClean="0">
                <a:latin typeface="Corbel" panose="020B0503020204020204" pitchFamily="34" charset="0"/>
              </a:rPr>
              <a:t> </a:t>
            </a:r>
            <a:r>
              <a:rPr lang="en-US" sz="6600" b="1" dirty="0" err="1">
                <a:latin typeface="Corbel" panose="020B0503020204020204" pitchFamily="34" charset="0"/>
              </a:rPr>
              <a:t>vârsta</a:t>
            </a:r>
            <a:r>
              <a:rPr lang="en-US" sz="6600" b="1" dirty="0">
                <a:latin typeface="Corbel" panose="020B0503020204020204" pitchFamily="34" charset="0"/>
              </a:rPr>
              <a:t> de 18 </a:t>
            </a:r>
            <a:r>
              <a:rPr lang="en-US" sz="6600" b="1" dirty="0" err="1">
                <a:latin typeface="Corbel" panose="020B0503020204020204" pitchFamily="34" charset="0"/>
              </a:rPr>
              <a:t>ani</a:t>
            </a:r>
            <a:r>
              <a:rPr lang="en-US" sz="6600" b="1" dirty="0">
                <a:latin typeface="Corbel" panose="020B0503020204020204" pitchFamily="34" charset="0"/>
              </a:rPr>
              <a:t>? </a:t>
            </a:r>
            <a:endParaRPr lang="ru-RU" sz="66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17051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249174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Верю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Adevărat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3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79" y="2839784"/>
            <a:ext cx="8995819" cy="632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83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sp>
        <p:nvSpPr>
          <p:cNvPr id="13" name="Google Shape;103;p8"/>
          <p:cNvSpPr txBox="1">
            <a:spLocks noGrp="1"/>
          </p:cNvSpPr>
          <p:nvPr>
            <p:ph type="body" idx="1"/>
          </p:nvPr>
        </p:nvSpPr>
        <p:spPr>
          <a:xfrm>
            <a:off x="456130" y="2268742"/>
            <a:ext cx="18874943" cy="81997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/>
          <a:p>
            <a:pPr fontAlgn="base"/>
            <a:r>
              <a:rPr lang="ru-RU" sz="4800" dirty="0">
                <a:latin typeface="Corbel" panose="020B0503020204020204" pitchFamily="34" charset="0"/>
              </a:rPr>
              <a:t>Женщины как и мужчины, увлекаются спортом и часто </a:t>
            </a:r>
            <a:r>
              <a:rPr lang="ru-RU" sz="4800" dirty="0" smtClean="0">
                <a:latin typeface="Corbel" panose="020B0503020204020204" pitchFamily="34" charset="0"/>
              </a:rPr>
              <a:t>добиваются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больших </a:t>
            </a:r>
            <a:r>
              <a:rPr lang="ru-RU" sz="4800" dirty="0">
                <a:latin typeface="Corbel" panose="020B0503020204020204" pitchFamily="34" charset="0"/>
              </a:rPr>
              <a:t>успехов. Неудивительно, что ЮНИСЕФ в Молдове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совместно </a:t>
            </a:r>
            <a:r>
              <a:rPr lang="ru-RU" sz="4800" dirty="0">
                <a:latin typeface="Corbel" panose="020B0503020204020204" pitchFamily="34" charset="0"/>
              </a:rPr>
              <a:t>с Федерацией организовали ко Дню девочек женский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dirty="0" smtClean="0">
                <a:latin typeface="Corbel" panose="020B0503020204020204" pitchFamily="34" charset="0"/>
              </a:rPr>
              <a:t>турнир </a:t>
            </a:r>
            <a:r>
              <a:rPr lang="ru-RU" sz="4800" dirty="0">
                <a:latin typeface="Corbel" panose="020B0503020204020204" pitchFamily="34" charset="0"/>
              </a:rPr>
              <a:t>по НЕМУ. Также ОН бывает настольным или американским.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ru-RU" sz="4800" b="1" dirty="0" smtClean="0">
                <a:latin typeface="Corbel" panose="020B0503020204020204" pitchFamily="34" charset="0"/>
              </a:rPr>
              <a:t>Назовите ЕГО.</a:t>
            </a:r>
            <a:endParaRPr lang="x-none" sz="4800" b="1" dirty="0" smtClean="0">
              <a:latin typeface="Corbel" panose="020B0503020204020204" pitchFamily="34" charset="0"/>
            </a:endParaRPr>
          </a:p>
          <a:p>
            <a:pPr fontAlgn="base"/>
            <a:endParaRPr lang="en-US" sz="4800" b="1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Femeile</a:t>
            </a:r>
            <a:r>
              <a:rPr lang="en-US" sz="4800" dirty="0">
                <a:latin typeface="Corbel" panose="020B0503020204020204" pitchFamily="34" charset="0"/>
              </a:rPr>
              <a:t>, ca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bărbații</a:t>
            </a:r>
            <a:r>
              <a:rPr lang="en-US" sz="4800" dirty="0">
                <a:latin typeface="Corbel" panose="020B0503020204020204" pitchFamily="34" charset="0"/>
              </a:rPr>
              <a:t>, </a:t>
            </a:r>
            <a:r>
              <a:rPr lang="en-US" sz="4800" dirty="0" err="1">
                <a:latin typeface="Corbel" panose="020B0503020204020204" pitchFamily="34" charset="0"/>
              </a:rPr>
              <a:t>sunt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pasionați</a:t>
            </a:r>
            <a:r>
              <a:rPr lang="en-US" sz="4800" dirty="0">
                <a:latin typeface="Corbel" panose="020B0503020204020204" pitchFamily="34" charset="0"/>
              </a:rPr>
              <a:t> de sport </a:t>
            </a:r>
            <a:r>
              <a:rPr lang="en-US" sz="4800" dirty="0" err="1">
                <a:latin typeface="Corbel" panose="020B0503020204020204" pitchFamily="34" charset="0"/>
              </a:rPr>
              <a:t>și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deseori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obțin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succese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en-US" sz="4800" dirty="0" smtClean="0">
              <a:latin typeface="Corbel" panose="020B0503020204020204" pitchFamily="34" charset="0"/>
            </a:endParaRP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impunătoare</a:t>
            </a:r>
            <a:r>
              <a:rPr lang="en-US" sz="4800" dirty="0">
                <a:latin typeface="Corbel" panose="020B0503020204020204" pitchFamily="34" charset="0"/>
              </a:rPr>
              <a:t>. Nu </a:t>
            </a:r>
            <a:r>
              <a:rPr lang="en-US" sz="4800" dirty="0" smtClean="0">
                <a:latin typeface="Corbel" panose="020B0503020204020204" pitchFamily="34" charset="0"/>
              </a:rPr>
              <a:t>e</a:t>
            </a:r>
            <a:r>
              <a:rPr lang="ro-MD" sz="4800" dirty="0" smtClean="0">
                <a:latin typeface="Corbel" panose="020B0503020204020204" pitchFamily="34" charset="0"/>
              </a:rPr>
              <a:t>ste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</a:t>
            </a:r>
            <a:r>
              <a:rPr lang="en-US" sz="4800" dirty="0" err="1">
                <a:latin typeface="Corbel" panose="020B0503020204020204" pitchFamily="34" charset="0"/>
              </a:rPr>
              <a:t>mirare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faptul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că</a:t>
            </a:r>
            <a:r>
              <a:rPr lang="en-US" sz="4800" dirty="0">
                <a:latin typeface="Corbel" panose="020B0503020204020204" pitchFamily="34" charset="0"/>
              </a:rPr>
              <a:t> UNICEF Moldova, </a:t>
            </a:r>
            <a:r>
              <a:rPr lang="en-US" sz="4800" dirty="0" err="1">
                <a:latin typeface="Corbel" panose="020B0503020204020204" pitchFamily="34" charset="0"/>
              </a:rPr>
              <a:t>împreună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cu</a:t>
            </a:r>
          </a:p>
          <a:p>
            <a:pPr fontAlgn="base"/>
            <a:r>
              <a:rPr lang="en-US" sz="4800" dirty="0" err="1" smtClean="0">
                <a:latin typeface="Corbel" panose="020B0503020204020204" pitchFamily="34" charset="0"/>
              </a:rPr>
              <a:t>Federația</a:t>
            </a:r>
            <a:r>
              <a:rPr lang="en-US" sz="4800" dirty="0" smtClean="0">
                <a:latin typeface="Corbel" panose="020B0503020204020204" pitchFamily="34" charset="0"/>
              </a:rPr>
              <a:t> </a:t>
            </a:r>
            <a:r>
              <a:rPr lang="en-US" sz="4800" dirty="0">
                <a:latin typeface="Corbel" panose="020B0503020204020204" pitchFamily="34" charset="0"/>
              </a:rPr>
              <a:t>de </a:t>
            </a:r>
            <a:r>
              <a:rPr lang="en-US" sz="4800" dirty="0" err="1">
                <a:latin typeface="Corbel" panose="020B0503020204020204" pitchFamily="34" charset="0"/>
              </a:rPr>
              <a:t>specialitate</a:t>
            </a:r>
            <a:r>
              <a:rPr lang="en-US" sz="4800" dirty="0">
                <a:latin typeface="Corbel" panose="020B0503020204020204" pitchFamily="34" charset="0"/>
              </a:rPr>
              <a:t>, a </a:t>
            </a:r>
            <a:r>
              <a:rPr lang="en-US" sz="4800" dirty="0" err="1">
                <a:latin typeface="Corbel" panose="020B0503020204020204" pitchFamily="34" charset="0"/>
              </a:rPr>
              <a:t>organizat</a:t>
            </a:r>
            <a:r>
              <a:rPr lang="en-US" sz="4800" dirty="0">
                <a:latin typeface="Corbel" panose="020B0503020204020204" pitchFamily="34" charset="0"/>
              </a:rPr>
              <a:t> cu </a:t>
            </a:r>
            <a:r>
              <a:rPr lang="en-US" sz="4800" dirty="0" err="1">
                <a:latin typeface="Corbel" panose="020B0503020204020204" pitchFamily="34" charset="0"/>
              </a:rPr>
              <a:t>prilejul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Zilei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Fetelor</a:t>
            </a:r>
            <a:r>
              <a:rPr lang="en-US" sz="4800" dirty="0">
                <a:latin typeface="Corbel" panose="020B0503020204020204" pitchFamily="34" charset="0"/>
              </a:rPr>
              <a:t> un </a:t>
            </a:r>
            <a:r>
              <a:rPr lang="en-US" sz="4800" dirty="0" err="1">
                <a:latin typeface="Corbel" panose="020B0503020204020204" pitchFamily="34" charset="0"/>
              </a:rPr>
              <a:t>turneu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smtClean="0">
                <a:latin typeface="Corbel" panose="020B0503020204020204" pitchFamily="34" charset="0"/>
              </a:rPr>
              <a:t>de</a:t>
            </a:r>
          </a:p>
          <a:p>
            <a:pPr fontAlgn="base"/>
            <a:r>
              <a:rPr lang="en-US" sz="4800" dirty="0" smtClean="0">
                <a:latin typeface="Corbel" panose="020B0503020204020204" pitchFamily="34" charset="0"/>
              </a:rPr>
              <a:t>X </a:t>
            </a:r>
            <a:r>
              <a:rPr lang="en-US" sz="4800" dirty="0" err="1">
                <a:latin typeface="Corbel" panose="020B0503020204020204" pitchFamily="34" charset="0"/>
              </a:rPr>
              <a:t>feminin</a:t>
            </a:r>
            <a:r>
              <a:rPr lang="en-US" sz="4800" dirty="0">
                <a:latin typeface="Corbel" panose="020B0503020204020204" pitchFamily="34" charset="0"/>
              </a:rPr>
              <a:t>. X </a:t>
            </a:r>
            <a:r>
              <a:rPr lang="en-US" sz="4800" dirty="0" err="1">
                <a:latin typeface="Corbel" panose="020B0503020204020204" pitchFamily="34" charset="0"/>
              </a:rPr>
              <a:t>poate</a:t>
            </a:r>
            <a:r>
              <a:rPr lang="en-US" sz="4800" dirty="0">
                <a:latin typeface="Corbel" panose="020B0503020204020204" pitchFamily="34" charset="0"/>
              </a:rPr>
              <a:t> fi de </a:t>
            </a:r>
            <a:r>
              <a:rPr lang="en-US" sz="4800" dirty="0" err="1">
                <a:latin typeface="Corbel" panose="020B0503020204020204" pitchFamily="34" charset="0"/>
              </a:rPr>
              <a:t>masă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sau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r>
              <a:rPr lang="en-US" sz="4800" dirty="0" err="1">
                <a:latin typeface="Corbel" panose="020B0503020204020204" pitchFamily="34" charset="0"/>
              </a:rPr>
              <a:t>american</a:t>
            </a:r>
            <a:r>
              <a:rPr lang="en-US" sz="4800" dirty="0">
                <a:latin typeface="Corbel" panose="020B0503020204020204" pitchFamily="34" charset="0"/>
              </a:rPr>
              <a:t>. </a:t>
            </a:r>
            <a:r>
              <a:rPr lang="en-US" sz="4800" b="1" dirty="0" err="1">
                <a:latin typeface="Corbel" panose="020B0503020204020204" pitchFamily="34" charset="0"/>
              </a:rPr>
              <a:t>Scrieți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err="1">
                <a:latin typeface="Corbel" panose="020B0503020204020204" pitchFamily="34" charset="0"/>
              </a:rPr>
              <a:t>ce</a:t>
            </a:r>
            <a:r>
              <a:rPr lang="en-US" sz="4800" b="1" dirty="0">
                <a:latin typeface="Corbel" panose="020B0503020204020204" pitchFamily="34" charset="0"/>
              </a:rPr>
              <a:t> </a:t>
            </a:r>
            <a:r>
              <a:rPr lang="en-US" sz="4800" b="1" dirty="0" smtClean="0">
                <a:latin typeface="Corbel" panose="020B0503020204020204" pitchFamily="34" charset="0"/>
              </a:rPr>
              <a:t>e</a:t>
            </a:r>
            <a:r>
              <a:rPr lang="ro-MD" sz="4800" b="1" dirty="0" smtClean="0">
                <a:latin typeface="Corbel" panose="020B0503020204020204" pitchFamily="34" charset="0"/>
              </a:rPr>
              <a:t>ste</a:t>
            </a:r>
            <a:r>
              <a:rPr lang="en-US" sz="4800" b="1" dirty="0" smtClean="0">
                <a:latin typeface="Corbel" panose="020B0503020204020204" pitchFamily="34" charset="0"/>
              </a:rPr>
              <a:t> </a:t>
            </a:r>
            <a:r>
              <a:rPr lang="en-US" sz="4800" b="1" dirty="0">
                <a:latin typeface="Corbel" panose="020B0503020204020204" pitchFamily="34" charset="0"/>
              </a:rPr>
              <a:t>X.</a:t>
            </a:r>
            <a:r>
              <a:rPr lang="en-US" sz="4800" dirty="0">
                <a:latin typeface="Corbel" panose="020B0503020204020204" pitchFamily="34" charset="0"/>
              </a:rPr>
              <a:t> </a:t>
            </a:r>
            <a:endParaRPr lang="ru-RU" sz="4800" b="1" dirty="0" smtClean="0">
              <a:latin typeface="Corbel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sp>
        <p:nvSpPr>
          <p:cNvPr id="11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u-RU" sz="4400" dirty="0" smtClean="0">
                <a:solidFill>
                  <a:srgbClr val="002E6D"/>
                </a:solidFill>
              </a:rPr>
              <a:t>ВОПРОС/</a:t>
            </a:r>
            <a:r>
              <a:rPr lang="en-US" sz="4400" dirty="0" smtClean="0">
                <a:solidFill>
                  <a:srgbClr val="002E6D"/>
                </a:solidFill>
              </a:rPr>
              <a:t>ÎNTREBARE</a:t>
            </a:r>
            <a:endParaRPr lang="en-US" sz="6000" dirty="0"/>
          </a:p>
        </p:txBody>
      </p:sp>
      <p:sp>
        <p:nvSpPr>
          <p:cNvPr id="16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577464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3" name="chimes.wav"/>
          </p:stSnd>
        </p:sndAc>
      </p:transition>
    </mc:Choice>
    <mc:Fallback xmlns="">
      <p:transition spd="slow" advClick="0">
        <p:sndAc>
          <p:stSnd>
            <p:snd r:embed="rId10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0189027"/>
            <a:ext cx="20104100" cy="1120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37" y="416729"/>
            <a:ext cx="1523999" cy="18520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6691" y="10189027"/>
            <a:ext cx="2647409" cy="11203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937" y="10209474"/>
            <a:ext cx="852786" cy="10794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2051" y="3890199"/>
            <a:ext cx="10218057" cy="3817257"/>
          </a:xfrm>
          <a:prstGeom prst="rect">
            <a:avLst/>
          </a:prstGeom>
        </p:spPr>
      </p:pic>
      <p:sp>
        <p:nvSpPr>
          <p:cNvPr id="20" name="Google Shape;117;p9"/>
          <p:cNvSpPr txBox="1"/>
          <p:nvPr/>
        </p:nvSpPr>
        <p:spPr>
          <a:xfrm>
            <a:off x="10415182" y="3842847"/>
            <a:ext cx="9854926" cy="38646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ctr" anchorCtr="0">
            <a:noAutofit/>
          </a:bodyPr>
          <a:lstStyle/>
          <a:p>
            <a:pPr algn="ctr" fontAlgn="base"/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Футбол</a:t>
            </a:r>
            <a:r>
              <a:rPr lang="x-none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ru-RU" sz="8300" b="1" dirty="0" smtClean="0">
                <a:solidFill>
                  <a:schemeClr val="bg1"/>
                </a:solidFill>
                <a:latin typeface="Corbel" panose="020B0503020204020204" pitchFamily="34" charset="0"/>
              </a:rPr>
              <a:t>/</a:t>
            </a:r>
            <a:endParaRPr lang="x-none" sz="8300" b="1" dirty="0" smtClean="0">
              <a:solidFill>
                <a:schemeClr val="bg1"/>
              </a:solidFill>
              <a:latin typeface="Corbel" panose="020B0503020204020204" pitchFamily="34" charset="0"/>
            </a:endParaRPr>
          </a:p>
          <a:p>
            <a:pPr algn="ctr" fontAlgn="base"/>
            <a:r>
              <a:rPr lang="en-US" sz="8300" b="1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Fotbal</a:t>
            </a:r>
            <a:endParaRPr lang="en-US" sz="8300" b="1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Google Shape;155;p12"/>
          <p:cNvSpPr txBox="1">
            <a:spLocks/>
          </p:cNvSpPr>
          <p:nvPr/>
        </p:nvSpPr>
        <p:spPr>
          <a:xfrm>
            <a:off x="963076" y="606807"/>
            <a:ext cx="8042465" cy="10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50" b="1" i="0" u="none" strike="noStrike" cap="none">
                <a:solidFill>
                  <a:srgbClr val="FF0000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12700"/>
            <a:r>
              <a:rPr lang="ru-RU" sz="6000" dirty="0">
                <a:solidFill>
                  <a:srgbClr val="FFFFFF"/>
                </a:solidFill>
              </a:rPr>
              <a:t>4</a:t>
            </a:r>
            <a:r>
              <a:rPr lang="ru-RU" sz="6000" dirty="0" smtClean="0">
                <a:solidFill>
                  <a:srgbClr val="FFFFFF"/>
                </a:solidFill>
              </a:rPr>
              <a:t>  </a:t>
            </a:r>
            <a:r>
              <a:rPr lang="ro-RO" sz="6000" dirty="0" smtClean="0">
                <a:solidFill>
                  <a:srgbClr val="FFFFFF"/>
                </a:solidFill>
              </a:rPr>
              <a:t> </a:t>
            </a:r>
            <a:r>
              <a:rPr lang="ru-RU" sz="4400" dirty="0" smtClean="0">
                <a:solidFill>
                  <a:srgbClr val="002E6D"/>
                </a:solidFill>
              </a:rPr>
              <a:t>ОТВЕТ/</a:t>
            </a:r>
            <a:r>
              <a:rPr lang="ro-RO" sz="4400" dirty="0" smtClean="0">
                <a:solidFill>
                  <a:srgbClr val="002E6D"/>
                </a:solidFill>
              </a:rPr>
              <a:t>RĂSPUNS</a:t>
            </a:r>
            <a:endParaRPr lang="en-US" sz="6000" dirty="0"/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541" y="1119704"/>
            <a:ext cx="11098560" cy="92386"/>
          </a:xfrm>
          <a:prstGeom prst="rect">
            <a:avLst/>
          </a:prstGeom>
        </p:spPr>
      </p:pic>
      <p:sp>
        <p:nvSpPr>
          <p:cNvPr id="22" name="Google Shape;253;p20"/>
          <p:cNvSpPr txBox="1"/>
          <p:nvPr/>
        </p:nvSpPr>
        <p:spPr>
          <a:xfrm>
            <a:off x="212989" y="10511686"/>
            <a:ext cx="8792551" cy="7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500" rIns="0" bIns="0" anchor="t" anchorCtr="0">
            <a:no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ОТВЕТ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/RĂSPUNS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– </a:t>
            </a:r>
            <a:r>
              <a:rPr lang="ru-RU" sz="3200" b="1" dirty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r>
              <a:rPr lang="en-US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 БАЛЛ</a:t>
            </a:r>
            <a:r>
              <a:rPr lang="ro-RO" sz="3200" b="1" dirty="0" smtClean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rPr>
              <a:t>/PUNCT</a:t>
            </a:r>
            <a:endParaRPr sz="3200" b="1" dirty="0"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0868" y="293539"/>
            <a:ext cx="3386335" cy="72847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47" y="3412898"/>
            <a:ext cx="9196331" cy="5824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110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543</Words>
  <Application>Microsoft Office PowerPoint</Application>
  <PresentationFormat>Произвольный</PresentationFormat>
  <Paragraphs>101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Corbel</vt:lpstr>
      <vt:lpstr>Trebuchet MS</vt:lpstr>
      <vt:lpstr>Verdana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игра осень 2018</dc:title>
  <dc:creator>Ana</dc:creator>
  <cp:lastModifiedBy>User</cp:lastModifiedBy>
  <cp:revision>404</cp:revision>
  <dcterms:modified xsi:type="dcterms:W3CDTF">2021-01-06T13:39:34Z</dcterms:modified>
</cp:coreProperties>
</file>