
<file path=[Content_Types].xml><?xml version="1.0" encoding="utf-8"?>
<Types xmlns="http://schemas.openxmlformats.org/package/2006/content-types">
  <Default Extension="png" ContentType="image/png"/>
  <Default Extension="bin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3" r:id="rId1"/>
  </p:sldMasterIdLst>
  <p:notesMasterIdLst>
    <p:notesMasterId r:id="rId18"/>
  </p:notesMasterIdLst>
  <p:sldIdLst>
    <p:sldId id="274" r:id="rId2"/>
    <p:sldId id="276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</p:sldIdLst>
  <p:sldSz cx="20104100" cy="11309350"/>
  <p:notesSz cx="20104100" cy="1130935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1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2" autoAdjust="0"/>
    <p:restoredTop sz="94660"/>
  </p:normalViewPr>
  <p:slideViewPr>
    <p:cSldViewPr snapToGrid="0">
      <p:cViewPr varScale="1">
        <p:scale>
          <a:sx n="31" d="100"/>
          <a:sy n="31" d="100"/>
        </p:scale>
        <p:origin x="91" y="773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351350" y="848200"/>
            <a:ext cx="13403400" cy="4241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275" cy="50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0141174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275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33451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58760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253582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59904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520526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10515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341474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195127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884273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896999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38903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518081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340201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575621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452112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0339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079345" y="1471369"/>
            <a:ext cx="15945408" cy="2061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400" b="1" i="0" u="none" strike="noStrike" cap="none">
                <a:solidFill>
                  <a:srgbClr val="00336C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806772" y="6915078"/>
            <a:ext cx="16490554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>
  <p:cSld name="Title and Content">
    <p:bg>
      <p:bgPr>
        <a:solidFill>
          <a:schemeClr val="lt1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/>
        </p:nvSpPr>
        <p:spPr>
          <a:xfrm>
            <a:off x="0" y="10195166"/>
            <a:ext cx="20104100" cy="1109345"/>
          </a:xfrm>
          <a:custGeom>
            <a:avLst/>
            <a:gdLst/>
            <a:ahLst/>
            <a:cxnLst/>
            <a:rect l="l" t="t" r="r" b="b"/>
            <a:pathLst>
              <a:path w="20104100" h="1109345" extrusionOk="0">
                <a:moveTo>
                  <a:pt x="0" y="1109201"/>
                </a:moveTo>
                <a:lnTo>
                  <a:pt x="20104099" y="1109201"/>
                </a:lnTo>
                <a:lnTo>
                  <a:pt x="20104099" y="0"/>
                </a:lnTo>
                <a:lnTo>
                  <a:pt x="0" y="0"/>
                </a:lnTo>
                <a:lnTo>
                  <a:pt x="0" y="1109201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body" idx="1"/>
          </p:nvPr>
        </p:nvSpPr>
        <p:spPr>
          <a:xfrm>
            <a:off x="1528642" y="3280602"/>
            <a:ext cx="17046814" cy="4549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bg>
      <p:bgPr>
        <a:solidFill>
          <a:schemeClr val="lt1"/>
        </a:solid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/>
          <p:nvPr/>
        </p:nvSpPr>
        <p:spPr>
          <a:xfrm>
            <a:off x="0" y="10199365"/>
            <a:ext cx="20104100" cy="1109345"/>
          </a:xfrm>
          <a:custGeom>
            <a:avLst/>
            <a:gdLst/>
            <a:ahLst/>
            <a:cxnLst/>
            <a:rect l="l" t="t" r="r" b="b"/>
            <a:pathLst>
              <a:path w="20104100" h="1109345" extrusionOk="0">
                <a:moveTo>
                  <a:pt x="0" y="1109191"/>
                </a:moveTo>
                <a:lnTo>
                  <a:pt x="20104099" y="1109191"/>
                </a:lnTo>
                <a:lnTo>
                  <a:pt x="20104099" y="0"/>
                </a:lnTo>
                <a:lnTo>
                  <a:pt x="0" y="0"/>
                </a:lnTo>
                <a:lnTo>
                  <a:pt x="0" y="1109191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6" name="Google Shape;26;p4"/>
          <p:cNvSpPr/>
          <p:nvPr/>
        </p:nvSpPr>
        <p:spPr>
          <a:xfrm>
            <a:off x="18016258" y="10829206"/>
            <a:ext cx="1504950" cy="225425"/>
          </a:xfrm>
          <a:custGeom>
            <a:avLst/>
            <a:gdLst/>
            <a:ahLst/>
            <a:cxnLst/>
            <a:rect l="l" t="t" r="r" b="b"/>
            <a:pathLst>
              <a:path w="1504950" h="225425" extrusionOk="0">
                <a:moveTo>
                  <a:pt x="1094029" y="224244"/>
                </a:moveTo>
                <a:lnTo>
                  <a:pt x="929039" y="224244"/>
                </a:lnTo>
                <a:lnTo>
                  <a:pt x="929039" y="224820"/>
                </a:lnTo>
                <a:lnTo>
                  <a:pt x="1094029" y="224820"/>
                </a:lnTo>
                <a:lnTo>
                  <a:pt x="1094029" y="224244"/>
                </a:lnTo>
                <a:close/>
              </a:path>
              <a:path w="1504950" h="225425" extrusionOk="0">
                <a:moveTo>
                  <a:pt x="1433927" y="14701"/>
                </a:moveTo>
                <a:lnTo>
                  <a:pt x="1318378" y="14701"/>
                </a:lnTo>
                <a:lnTo>
                  <a:pt x="1296552" y="31369"/>
                </a:lnTo>
                <a:lnTo>
                  <a:pt x="1279682" y="53586"/>
                </a:lnTo>
                <a:lnTo>
                  <a:pt x="1268802" y="80728"/>
                </a:lnTo>
                <a:lnTo>
                  <a:pt x="1264945" y="112174"/>
                </a:lnTo>
                <a:lnTo>
                  <a:pt x="1273580" y="157895"/>
                </a:lnTo>
                <a:lnTo>
                  <a:pt x="1297046" y="193368"/>
                </a:lnTo>
                <a:lnTo>
                  <a:pt x="1331692" y="216319"/>
                </a:lnTo>
                <a:lnTo>
                  <a:pt x="1373863" y="224474"/>
                </a:lnTo>
                <a:lnTo>
                  <a:pt x="1396815" y="223140"/>
                </a:lnTo>
                <a:lnTo>
                  <a:pt x="1416616" y="218693"/>
                </a:lnTo>
                <a:lnTo>
                  <a:pt x="1433307" y="210467"/>
                </a:lnTo>
                <a:lnTo>
                  <a:pt x="1446929" y="197795"/>
                </a:lnTo>
                <a:lnTo>
                  <a:pt x="1504749" y="197795"/>
                </a:lnTo>
                <a:lnTo>
                  <a:pt x="1504749" y="175376"/>
                </a:lnTo>
                <a:lnTo>
                  <a:pt x="1384617" y="175376"/>
                </a:lnTo>
                <a:lnTo>
                  <a:pt x="1360016" y="170796"/>
                </a:lnTo>
                <a:lnTo>
                  <a:pt x="1340410" y="157895"/>
                </a:lnTo>
                <a:lnTo>
                  <a:pt x="1327443" y="137934"/>
                </a:lnTo>
                <a:lnTo>
                  <a:pt x="1322755" y="112174"/>
                </a:lnTo>
                <a:lnTo>
                  <a:pt x="1327443" y="86414"/>
                </a:lnTo>
                <a:lnTo>
                  <a:pt x="1340410" y="66453"/>
                </a:lnTo>
                <a:lnTo>
                  <a:pt x="1360016" y="53552"/>
                </a:lnTo>
                <a:lnTo>
                  <a:pt x="1384617" y="48972"/>
                </a:lnTo>
                <a:lnTo>
                  <a:pt x="1504749" y="48972"/>
                </a:lnTo>
                <a:lnTo>
                  <a:pt x="1504749" y="26564"/>
                </a:lnTo>
                <a:lnTo>
                  <a:pt x="1446929" y="26564"/>
                </a:lnTo>
                <a:lnTo>
                  <a:pt x="1433927" y="14701"/>
                </a:lnTo>
                <a:close/>
              </a:path>
              <a:path w="1504950" h="225425" extrusionOk="0">
                <a:moveTo>
                  <a:pt x="440453" y="14805"/>
                </a:moveTo>
                <a:lnTo>
                  <a:pt x="332031" y="14805"/>
                </a:lnTo>
                <a:lnTo>
                  <a:pt x="309003" y="32068"/>
                </a:lnTo>
                <a:lnTo>
                  <a:pt x="291234" y="54716"/>
                </a:lnTo>
                <a:lnTo>
                  <a:pt x="279791" y="81781"/>
                </a:lnTo>
                <a:lnTo>
                  <a:pt x="275740" y="112289"/>
                </a:lnTo>
                <a:lnTo>
                  <a:pt x="284469" y="156445"/>
                </a:lnTo>
                <a:lnTo>
                  <a:pt x="308349" y="191974"/>
                </a:lnTo>
                <a:lnTo>
                  <a:pt x="343918" y="215655"/>
                </a:lnTo>
                <a:lnTo>
                  <a:pt x="387715" y="224265"/>
                </a:lnTo>
                <a:lnTo>
                  <a:pt x="389799" y="224265"/>
                </a:lnTo>
                <a:lnTo>
                  <a:pt x="391831" y="224076"/>
                </a:lnTo>
                <a:lnTo>
                  <a:pt x="393883" y="223972"/>
                </a:lnTo>
                <a:lnTo>
                  <a:pt x="615729" y="223972"/>
                </a:lnTo>
                <a:lnTo>
                  <a:pt x="615729" y="209899"/>
                </a:lnTo>
                <a:lnTo>
                  <a:pt x="443305" y="209899"/>
                </a:lnTo>
                <a:lnTo>
                  <a:pt x="466511" y="192648"/>
                </a:lnTo>
                <a:lnTo>
                  <a:pt x="478981" y="176884"/>
                </a:lnTo>
                <a:lnTo>
                  <a:pt x="387705" y="176884"/>
                </a:lnTo>
                <a:lnTo>
                  <a:pt x="362824" y="172123"/>
                </a:lnTo>
                <a:lnTo>
                  <a:pt x="342765" y="158805"/>
                </a:lnTo>
                <a:lnTo>
                  <a:pt x="329376" y="138378"/>
                </a:lnTo>
                <a:lnTo>
                  <a:pt x="324503" y="112289"/>
                </a:lnTo>
                <a:lnTo>
                  <a:pt x="329376" y="86201"/>
                </a:lnTo>
                <a:lnTo>
                  <a:pt x="342765" y="65774"/>
                </a:lnTo>
                <a:lnTo>
                  <a:pt x="362824" y="52456"/>
                </a:lnTo>
                <a:lnTo>
                  <a:pt x="387705" y="47694"/>
                </a:lnTo>
                <a:lnTo>
                  <a:pt x="477498" y="47694"/>
                </a:lnTo>
                <a:lnTo>
                  <a:pt x="467295" y="32605"/>
                </a:lnTo>
                <a:lnTo>
                  <a:pt x="440453" y="14805"/>
                </a:lnTo>
                <a:close/>
              </a:path>
              <a:path w="1504950" h="225425" extrusionOk="0">
                <a:moveTo>
                  <a:pt x="0" y="170005"/>
                </a:moveTo>
                <a:lnTo>
                  <a:pt x="0" y="224244"/>
                </a:lnTo>
                <a:lnTo>
                  <a:pt x="40305" y="222396"/>
                </a:lnTo>
                <a:lnTo>
                  <a:pt x="69978" y="206474"/>
                </a:lnTo>
                <a:lnTo>
                  <a:pt x="88305" y="176013"/>
                </a:lnTo>
                <a:lnTo>
                  <a:pt x="89034" y="170724"/>
                </a:lnTo>
                <a:lnTo>
                  <a:pt x="15765" y="170724"/>
                </a:lnTo>
                <a:lnTo>
                  <a:pt x="0" y="170005"/>
                </a:lnTo>
                <a:close/>
              </a:path>
              <a:path w="1504950" h="225425" extrusionOk="0">
                <a:moveTo>
                  <a:pt x="214265" y="55705"/>
                </a:moveTo>
                <a:lnTo>
                  <a:pt x="156435" y="55705"/>
                </a:lnTo>
                <a:lnTo>
                  <a:pt x="156435" y="224244"/>
                </a:lnTo>
                <a:lnTo>
                  <a:pt x="214265" y="224244"/>
                </a:lnTo>
                <a:lnTo>
                  <a:pt x="214265" y="55705"/>
                </a:lnTo>
                <a:close/>
              </a:path>
              <a:path w="1504950" h="225425" extrusionOk="0">
                <a:moveTo>
                  <a:pt x="615729" y="223972"/>
                </a:moveTo>
                <a:lnTo>
                  <a:pt x="393883" y="223972"/>
                </a:lnTo>
                <a:lnTo>
                  <a:pt x="393883" y="224223"/>
                </a:lnTo>
                <a:lnTo>
                  <a:pt x="557909" y="224223"/>
                </a:lnTo>
                <a:lnTo>
                  <a:pt x="615729" y="224244"/>
                </a:lnTo>
                <a:lnTo>
                  <a:pt x="615729" y="223972"/>
                </a:lnTo>
                <a:close/>
              </a:path>
              <a:path w="1504950" h="225425" extrusionOk="0">
                <a:moveTo>
                  <a:pt x="810781" y="14701"/>
                </a:moveTo>
                <a:lnTo>
                  <a:pt x="754312" y="14701"/>
                </a:lnTo>
                <a:lnTo>
                  <a:pt x="754312" y="224244"/>
                </a:lnTo>
                <a:lnTo>
                  <a:pt x="797336" y="224244"/>
                </a:lnTo>
                <a:lnTo>
                  <a:pt x="877453" y="127420"/>
                </a:lnTo>
                <a:lnTo>
                  <a:pt x="810781" y="127420"/>
                </a:lnTo>
                <a:lnTo>
                  <a:pt x="810781" y="14701"/>
                </a:lnTo>
                <a:close/>
              </a:path>
              <a:path w="1504950" h="225425" extrusionOk="0">
                <a:moveTo>
                  <a:pt x="959154" y="96939"/>
                </a:moveTo>
                <a:lnTo>
                  <a:pt x="902674" y="96939"/>
                </a:lnTo>
                <a:lnTo>
                  <a:pt x="902674" y="224244"/>
                </a:lnTo>
                <a:lnTo>
                  <a:pt x="1095778" y="224244"/>
                </a:lnTo>
                <a:lnTo>
                  <a:pt x="1095778" y="210496"/>
                </a:lnTo>
                <a:lnTo>
                  <a:pt x="959154" y="210496"/>
                </a:lnTo>
                <a:lnTo>
                  <a:pt x="959154" y="96939"/>
                </a:lnTo>
                <a:close/>
              </a:path>
              <a:path w="1504950" h="225425" extrusionOk="0">
                <a:moveTo>
                  <a:pt x="1161349" y="122488"/>
                </a:moveTo>
                <a:lnTo>
                  <a:pt x="1095778" y="122488"/>
                </a:lnTo>
                <a:lnTo>
                  <a:pt x="1177356" y="224244"/>
                </a:lnTo>
                <a:lnTo>
                  <a:pt x="1244590" y="224244"/>
                </a:lnTo>
                <a:lnTo>
                  <a:pt x="1161349" y="122488"/>
                </a:lnTo>
                <a:close/>
              </a:path>
              <a:path w="1504950" h="225425" extrusionOk="0">
                <a:moveTo>
                  <a:pt x="1504749" y="197795"/>
                </a:moveTo>
                <a:lnTo>
                  <a:pt x="1446929" y="197795"/>
                </a:lnTo>
                <a:lnTo>
                  <a:pt x="1446929" y="224244"/>
                </a:lnTo>
                <a:lnTo>
                  <a:pt x="1504749" y="224244"/>
                </a:lnTo>
                <a:lnTo>
                  <a:pt x="1504749" y="197795"/>
                </a:lnTo>
                <a:close/>
              </a:path>
              <a:path w="1504950" h="225425" extrusionOk="0">
                <a:moveTo>
                  <a:pt x="1095778" y="115"/>
                </a:moveTo>
                <a:lnTo>
                  <a:pt x="1037957" y="115"/>
                </a:lnTo>
                <a:lnTo>
                  <a:pt x="1037957" y="210496"/>
                </a:lnTo>
                <a:lnTo>
                  <a:pt x="1095778" y="210496"/>
                </a:lnTo>
                <a:lnTo>
                  <a:pt x="1095778" y="122488"/>
                </a:lnTo>
                <a:lnTo>
                  <a:pt x="1161349" y="122488"/>
                </a:lnTo>
                <a:lnTo>
                  <a:pt x="1151807" y="110823"/>
                </a:lnTo>
                <a:lnTo>
                  <a:pt x="1161650" y="98729"/>
                </a:lnTo>
                <a:lnTo>
                  <a:pt x="1095778" y="98729"/>
                </a:lnTo>
                <a:lnTo>
                  <a:pt x="1095778" y="115"/>
                </a:lnTo>
                <a:close/>
              </a:path>
              <a:path w="1504950" h="225425" extrusionOk="0">
                <a:moveTo>
                  <a:pt x="557909" y="0"/>
                </a:moveTo>
                <a:lnTo>
                  <a:pt x="557909" y="209899"/>
                </a:lnTo>
                <a:lnTo>
                  <a:pt x="615729" y="209899"/>
                </a:lnTo>
                <a:lnTo>
                  <a:pt x="615729" y="55705"/>
                </a:lnTo>
                <a:lnTo>
                  <a:pt x="692125" y="55705"/>
                </a:lnTo>
                <a:lnTo>
                  <a:pt x="692125" y="14701"/>
                </a:lnTo>
                <a:lnTo>
                  <a:pt x="810781" y="14701"/>
                </a:lnTo>
                <a:lnTo>
                  <a:pt x="810781" y="387"/>
                </a:lnTo>
                <a:lnTo>
                  <a:pt x="692125" y="387"/>
                </a:lnTo>
                <a:lnTo>
                  <a:pt x="692125" y="115"/>
                </a:lnTo>
                <a:lnTo>
                  <a:pt x="557909" y="0"/>
                </a:lnTo>
                <a:close/>
              </a:path>
              <a:path w="1504950" h="225425" extrusionOk="0">
                <a:moveTo>
                  <a:pt x="477498" y="47694"/>
                </a:moveTo>
                <a:lnTo>
                  <a:pt x="387705" y="47694"/>
                </a:lnTo>
                <a:lnTo>
                  <a:pt x="412849" y="52456"/>
                </a:lnTo>
                <a:lnTo>
                  <a:pt x="433037" y="65774"/>
                </a:lnTo>
                <a:lnTo>
                  <a:pt x="446470" y="86201"/>
                </a:lnTo>
                <a:lnTo>
                  <a:pt x="451347" y="112289"/>
                </a:lnTo>
                <a:lnTo>
                  <a:pt x="446470" y="138378"/>
                </a:lnTo>
                <a:lnTo>
                  <a:pt x="433037" y="158805"/>
                </a:lnTo>
                <a:lnTo>
                  <a:pt x="412849" y="172123"/>
                </a:lnTo>
                <a:lnTo>
                  <a:pt x="387705" y="176884"/>
                </a:lnTo>
                <a:lnTo>
                  <a:pt x="478981" y="176884"/>
                </a:lnTo>
                <a:lnTo>
                  <a:pt x="484445" y="169976"/>
                </a:lnTo>
                <a:lnTo>
                  <a:pt x="496011" y="142863"/>
                </a:lnTo>
                <a:lnTo>
                  <a:pt x="500110" y="112289"/>
                </a:lnTo>
                <a:lnTo>
                  <a:pt x="491317" y="68134"/>
                </a:lnTo>
                <a:lnTo>
                  <a:pt x="477498" y="47694"/>
                </a:lnTo>
                <a:close/>
              </a:path>
              <a:path w="1504950" h="225425" extrusionOk="0">
                <a:moveTo>
                  <a:pt x="1504749" y="48972"/>
                </a:moveTo>
                <a:lnTo>
                  <a:pt x="1384617" y="48972"/>
                </a:lnTo>
                <a:lnTo>
                  <a:pt x="1409483" y="53552"/>
                </a:lnTo>
                <a:lnTo>
                  <a:pt x="1429222" y="66453"/>
                </a:lnTo>
                <a:lnTo>
                  <a:pt x="1442236" y="86414"/>
                </a:lnTo>
                <a:lnTo>
                  <a:pt x="1446929" y="112174"/>
                </a:lnTo>
                <a:lnTo>
                  <a:pt x="1442236" y="137934"/>
                </a:lnTo>
                <a:lnTo>
                  <a:pt x="1429222" y="157895"/>
                </a:lnTo>
                <a:lnTo>
                  <a:pt x="1409483" y="170796"/>
                </a:lnTo>
                <a:lnTo>
                  <a:pt x="1384617" y="175376"/>
                </a:lnTo>
                <a:lnTo>
                  <a:pt x="1504749" y="175376"/>
                </a:lnTo>
                <a:lnTo>
                  <a:pt x="1504749" y="48972"/>
                </a:lnTo>
                <a:close/>
              </a:path>
              <a:path w="1504950" h="225425" extrusionOk="0">
                <a:moveTo>
                  <a:pt x="214265" y="115"/>
                </a:moveTo>
                <a:lnTo>
                  <a:pt x="36752" y="115"/>
                </a:lnTo>
                <a:lnTo>
                  <a:pt x="36752" y="127420"/>
                </a:lnTo>
                <a:lnTo>
                  <a:pt x="34351" y="149642"/>
                </a:lnTo>
                <a:lnTo>
                  <a:pt x="27285" y="164006"/>
                </a:lnTo>
                <a:lnTo>
                  <a:pt x="15765" y="170724"/>
                </a:lnTo>
                <a:lnTo>
                  <a:pt x="89034" y="170724"/>
                </a:lnTo>
                <a:lnTo>
                  <a:pt x="94573" y="130550"/>
                </a:lnTo>
                <a:lnTo>
                  <a:pt x="94573" y="55705"/>
                </a:lnTo>
                <a:lnTo>
                  <a:pt x="214265" y="55705"/>
                </a:lnTo>
                <a:lnTo>
                  <a:pt x="214265" y="14805"/>
                </a:lnTo>
                <a:lnTo>
                  <a:pt x="440453" y="14805"/>
                </a:lnTo>
                <a:lnTo>
                  <a:pt x="431583" y="8923"/>
                </a:lnTo>
                <a:lnTo>
                  <a:pt x="388622" y="492"/>
                </a:lnTo>
                <a:lnTo>
                  <a:pt x="214265" y="492"/>
                </a:lnTo>
                <a:lnTo>
                  <a:pt x="214265" y="115"/>
                </a:lnTo>
                <a:close/>
              </a:path>
              <a:path w="1504950" h="225425" extrusionOk="0">
                <a:moveTo>
                  <a:pt x="959154" y="115"/>
                </a:moveTo>
                <a:lnTo>
                  <a:pt x="916118" y="115"/>
                </a:lnTo>
                <a:lnTo>
                  <a:pt x="810781" y="127420"/>
                </a:lnTo>
                <a:lnTo>
                  <a:pt x="877453" y="127420"/>
                </a:lnTo>
                <a:lnTo>
                  <a:pt x="902674" y="96939"/>
                </a:lnTo>
                <a:lnTo>
                  <a:pt x="959154" y="96939"/>
                </a:lnTo>
                <a:lnTo>
                  <a:pt x="959154" y="115"/>
                </a:lnTo>
                <a:close/>
              </a:path>
              <a:path w="1504950" h="225425" extrusionOk="0">
                <a:moveTo>
                  <a:pt x="1241909" y="115"/>
                </a:moveTo>
                <a:lnTo>
                  <a:pt x="1172875" y="115"/>
                </a:lnTo>
                <a:lnTo>
                  <a:pt x="1095778" y="98729"/>
                </a:lnTo>
                <a:lnTo>
                  <a:pt x="1161650" y="98729"/>
                </a:lnTo>
                <a:lnTo>
                  <a:pt x="1230035" y="14701"/>
                </a:lnTo>
                <a:lnTo>
                  <a:pt x="1433927" y="14701"/>
                </a:lnTo>
                <a:lnTo>
                  <a:pt x="1433135" y="13978"/>
                </a:lnTo>
                <a:lnTo>
                  <a:pt x="1416066" y="5961"/>
                </a:lnTo>
                <a:lnTo>
                  <a:pt x="1395888" y="1728"/>
                </a:lnTo>
                <a:lnTo>
                  <a:pt x="1377660" y="753"/>
                </a:lnTo>
                <a:lnTo>
                  <a:pt x="1367131" y="753"/>
                </a:lnTo>
                <a:lnTo>
                  <a:pt x="1367131" y="387"/>
                </a:lnTo>
                <a:lnTo>
                  <a:pt x="1241679" y="387"/>
                </a:lnTo>
                <a:lnTo>
                  <a:pt x="1241909" y="115"/>
                </a:lnTo>
                <a:close/>
              </a:path>
              <a:path w="1504950" h="225425" extrusionOk="0">
                <a:moveTo>
                  <a:pt x="1504749" y="115"/>
                </a:moveTo>
                <a:lnTo>
                  <a:pt x="1446929" y="115"/>
                </a:lnTo>
                <a:lnTo>
                  <a:pt x="1446929" y="26564"/>
                </a:lnTo>
                <a:lnTo>
                  <a:pt x="1504749" y="26564"/>
                </a:lnTo>
                <a:lnTo>
                  <a:pt x="1504749" y="115"/>
                </a:lnTo>
                <a:close/>
              </a:path>
              <a:path w="1504950" h="225425" extrusionOk="0">
                <a:moveTo>
                  <a:pt x="1372764" y="492"/>
                </a:moveTo>
                <a:lnTo>
                  <a:pt x="1370858" y="492"/>
                </a:lnTo>
                <a:lnTo>
                  <a:pt x="1369005" y="659"/>
                </a:lnTo>
                <a:lnTo>
                  <a:pt x="1367131" y="753"/>
                </a:lnTo>
                <a:lnTo>
                  <a:pt x="1377660" y="753"/>
                </a:lnTo>
                <a:lnTo>
                  <a:pt x="1372764" y="492"/>
                </a:lnTo>
                <a:close/>
              </a:path>
              <a:path w="1504950" h="225425" extrusionOk="0">
                <a:moveTo>
                  <a:pt x="387715" y="314"/>
                </a:moveTo>
                <a:lnTo>
                  <a:pt x="386501" y="314"/>
                </a:lnTo>
                <a:lnTo>
                  <a:pt x="385318" y="450"/>
                </a:lnTo>
                <a:lnTo>
                  <a:pt x="384113" y="492"/>
                </a:lnTo>
                <a:lnTo>
                  <a:pt x="388622" y="492"/>
                </a:lnTo>
                <a:lnTo>
                  <a:pt x="387715" y="314"/>
                </a:lnTo>
                <a:close/>
              </a:path>
              <a:path w="1504950" h="225425" extrusionOk="0">
                <a:moveTo>
                  <a:pt x="810781" y="115"/>
                </a:moveTo>
                <a:lnTo>
                  <a:pt x="754312" y="115"/>
                </a:lnTo>
                <a:lnTo>
                  <a:pt x="754312" y="387"/>
                </a:lnTo>
                <a:lnTo>
                  <a:pt x="810781" y="387"/>
                </a:lnTo>
                <a:lnTo>
                  <a:pt x="810781" y="1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7" name="Google Shape;27;p4"/>
          <p:cNvSpPr/>
          <p:nvPr/>
        </p:nvSpPr>
        <p:spPr>
          <a:xfrm>
            <a:off x="18574419" y="10284497"/>
            <a:ext cx="404495" cy="404495"/>
          </a:xfrm>
          <a:custGeom>
            <a:avLst/>
            <a:gdLst/>
            <a:ahLst/>
            <a:cxnLst/>
            <a:rect l="l" t="t" r="r" b="b"/>
            <a:pathLst>
              <a:path w="404494" h="404495" extrusionOk="0">
                <a:moveTo>
                  <a:pt x="404249" y="0"/>
                </a:moveTo>
                <a:lnTo>
                  <a:pt x="0" y="0"/>
                </a:lnTo>
                <a:lnTo>
                  <a:pt x="0" y="404239"/>
                </a:lnTo>
                <a:lnTo>
                  <a:pt x="404249" y="404239"/>
                </a:lnTo>
                <a:lnTo>
                  <a:pt x="404249" y="314283"/>
                </a:lnTo>
                <a:lnTo>
                  <a:pt x="331602" y="314283"/>
                </a:lnTo>
                <a:lnTo>
                  <a:pt x="322161" y="304954"/>
                </a:lnTo>
                <a:lnTo>
                  <a:pt x="248840" y="304954"/>
                </a:lnTo>
                <a:lnTo>
                  <a:pt x="209047" y="297268"/>
                </a:lnTo>
                <a:lnTo>
                  <a:pt x="70071" y="297268"/>
                </a:lnTo>
                <a:lnTo>
                  <a:pt x="70071" y="172570"/>
                </a:lnTo>
                <a:lnTo>
                  <a:pt x="148145" y="172570"/>
                </a:lnTo>
                <a:lnTo>
                  <a:pt x="150129" y="160014"/>
                </a:lnTo>
                <a:lnTo>
                  <a:pt x="155421" y="150631"/>
                </a:lnTo>
                <a:lnTo>
                  <a:pt x="90211" y="150631"/>
                </a:lnTo>
                <a:lnTo>
                  <a:pt x="72398" y="144221"/>
                </a:lnTo>
                <a:lnTo>
                  <a:pt x="64301" y="124990"/>
                </a:lnTo>
                <a:lnTo>
                  <a:pt x="72398" y="105760"/>
                </a:lnTo>
                <a:lnTo>
                  <a:pt x="90211" y="99350"/>
                </a:lnTo>
                <a:lnTo>
                  <a:pt x="214063" y="99350"/>
                </a:lnTo>
                <a:lnTo>
                  <a:pt x="248840" y="92520"/>
                </a:lnTo>
                <a:lnTo>
                  <a:pt x="404249" y="92520"/>
                </a:lnTo>
                <a:lnTo>
                  <a:pt x="404249" y="0"/>
                </a:lnTo>
                <a:close/>
              </a:path>
              <a:path w="404494" h="404495" extrusionOk="0">
                <a:moveTo>
                  <a:pt x="404249" y="92520"/>
                </a:moveTo>
                <a:lnTo>
                  <a:pt x="248840" y="92520"/>
                </a:lnTo>
                <a:lnTo>
                  <a:pt x="295304" y="101445"/>
                </a:lnTo>
                <a:lnTo>
                  <a:pt x="327699" y="125013"/>
                </a:lnTo>
                <a:lnTo>
                  <a:pt x="346818" y="158415"/>
                </a:lnTo>
                <a:lnTo>
                  <a:pt x="353455" y="196842"/>
                </a:lnTo>
                <a:lnTo>
                  <a:pt x="352462" y="214398"/>
                </a:lnTo>
                <a:lnTo>
                  <a:pt x="349010" y="231706"/>
                </a:lnTo>
                <a:lnTo>
                  <a:pt x="343044" y="248191"/>
                </a:lnTo>
                <a:lnTo>
                  <a:pt x="334513" y="263279"/>
                </a:lnTo>
                <a:lnTo>
                  <a:pt x="358701" y="287184"/>
                </a:lnTo>
                <a:lnTo>
                  <a:pt x="331602" y="314283"/>
                </a:lnTo>
                <a:lnTo>
                  <a:pt x="404249" y="314283"/>
                </a:lnTo>
                <a:lnTo>
                  <a:pt x="404249" y="92520"/>
                </a:lnTo>
                <a:close/>
              </a:path>
              <a:path w="404494" h="404495" extrusionOk="0">
                <a:moveTo>
                  <a:pt x="306828" y="289802"/>
                </a:moveTo>
                <a:lnTo>
                  <a:pt x="294490" y="296348"/>
                </a:lnTo>
                <a:lnTo>
                  <a:pt x="280677" y="301092"/>
                </a:lnTo>
                <a:lnTo>
                  <a:pt x="265443" y="303979"/>
                </a:lnTo>
                <a:lnTo>
                  <a:pt x="248840" y="304954"/>
                </a:lnTo>
                <a:lnTo>
                  <a:pt x="322161" y="304954"/>
                </a:lnTo>
                <a:lnTo>
                  <a:pt x="306828" y="289802"/>
                </a:lnTo>
                <a:close/>
              </a:path>
              <a:path w="404494" h="404495" extrusionOk="0">
                <a:moveTo>
                  <a:pt x="148145" y="172570"/>
                </a:moveTo>
                <a:lnTo>
                  <a:pt x="110352" y="172570"/>
                </a:lnTo>
                <a:lnTo>
                  <a:pt x="110352" y="297268"/>
                </a:lnTo>
                <a:lnTo>
                  <a:pt x="209047" y="297268"/>
                </a:lnTo>
                <a:lnTo>
                  <a:pt x="201881" y="295884"/>
                </a:lnTo>
                <a:lnTo>
                  <a:pt x="169290" y="271953"/>
                </a:lnTo>
                <a:lnTo>
                  <a:pt x="150250" y="238078"/>
                </a:lnTo>
                <a:lnTo>
                  <a:pt x="143943" y="199177"/>
                </a:lnTo>
                <a:lnTo>
                  <a:pt x="148145" y="172570"/>
                </a:lnTo>
                <a:close/>
              </a:path>
              <a:path w="404494" h="404495" extrusionOk="0">
                <a:moveTo>
                  <a:pt x="214063" y="99350"/>
                </a:moveTo>
                <a:lnTo>
                  <a:pt x="90211" y="99350"/>
                </a:lnTo>
                <a:lnTo>
                  <a:pt x="108025" y="105760"/>
                </a:lnTo>
                <a:lnTo>
                  <a:pt x="116122" y="124990"/>
                </a:lnTo>
                <a:lnTo>
                  <a:pt x="108025" y="144221"/>
                </a:lnTo>
                <a:lnTo>
                  <a:pt x="90211" y="150631"/>
                </a:lnTo>
                <a:lnTo>
                  <a:pt x="155421" y="150631"/>
                </a:lnTo>
                <a:lnTo>
                  <a:pt x="169400" y="125850"/>
                </a:lnTo>
                <a:lnTo>
                  <a:pt x="202167" y="101686"/>
                </a:lnTo>
                <a:lnTo>
                  <a:pt x="214063" y="9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8" name="Google Shape;28;p4"/>
          <p:cNvSpPr/>
          <p:nvPr/>
        </p:nvSpPr>
        <p:spPr>
          <a:xfrm>
            <a:off x="18756181" y="10411695"/>
            <a:ext cx="133744" cy="142205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9" name="Google Shape;29;p4"/>
          <p:cNvSpPr/>
          <p:nvPr/>
        </p:nvSpPr>
        <p:spPr>
          <a:xfrm>
            <a:off x="18006111" y="11170010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17" y="53296"/>
                </a:lnTo>
                <a:lnTo>
                  <a:pt x="15011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29" y="13549"/>
                </a:lnTo>
                <a:lnTo>
                  <a:pt x="3312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501" y="0"/>
                </a:lnTo>
                <a:lnTo>
                  <a:pt x="7088" y="39820"/>
                </a:lnTo>
                <a:lnTo>
                  <a:pt x="15011" y="39820"/>
                </a:lnTo>
                <a:lnTo>
                  <a:pt x="3312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0" name="Google Shape;30;p4"/>
          <p:cNvSpPr/>
          <p:nvPr/>
        </p:nvSpPr>
        <p:spPr>
          <a:xfrm>
            <a:off x="18086695" y="11170006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9318"/>
                </a:lnTo>
                <a:lnTo>
                  <a:pt x="39977" y="29318"/>
                </a:lnTo>
                <a:lnTo>
                  <a:pt x="39977" y="22617"/>
                </a:lnTo>
                <a:lnTo>
                  <a:pt x="7088" y="22617"/>
                </a:lnTo>
                <a:lnTo>
                  <a:pt x="7088" y="0"/>
                </a:lnTo>
                <a:close/>
              </a:path>
              <a:path w="40005" h="53340" extrusionOk="0">
                <a:moveTo>
                  <a:pt x="39977" y="29318"/>
                </a:moveTo>
                <a:lnTo>
                  <a:pt x="32972" y="29318"/>
                </a:lnTo>
                <a:lnTo>
                  <a:pt x="32972" y="53307"/>
                </a:lnTo>
                <a:lnTo>
                  <a:pt x="39977" y="53307"/>
                </a:lnTo>
                <a:lnTo>
                  <a:pt x="39977" y="29318"/>
                </a:lnTo>
                <a:close/>
              </a:path>
              <a:path w="40005" h="53340" extrusionOk="0">
                <a:moveTo>
                  <a:pt x="39977" y="0"/>
                </a:moveTo>
                <a:lnTo>
                  <a:pt x="32972" y="0"/>
                </a:lnTo>
                <a:lnTo>
                  <a:pt x="32972" y="22617"/>
                </a:lnTo>
                <a:lnTo>
                  <a:pt x="39977" y="22617"/>
                </a:lnTo>
                <a:lnTo>
                  <a:pt x="3997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1" name="Google Shape;31;p4"/>
          <p:cNvSpPr/>
          <p:nvPr/>
        </p:nvSpPr>
        <p:spPr>
          <a:xfrm>
            <a:off x="18162672" y="11170007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307"/>
                </a:lnTo>
                <a:lnTo>
                  <a:pt x="22690" y="53307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2" name="Google Shape;32;p4"/>
          <p:cNvSpPr/>
          <p:nvPr/>
        </p:nvSpPr>
        <p:spPr>
          <a:xfrm>
            <a:off x="18237034" y="11170003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4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705"/>
                </a:lnTo>
                <a:lnTo>
                  <a:pt x="29538" y="2970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44" y="6701"/>
                </a:lnTo>
                <a:lnTo>
                  <a:pt x="314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3" name="Google Shape;33;p4"/>
          <p:cNvSpPr/>
          <p:nvPr/>
        </p:nvSpPr>
        <p:spPr>
          <a:xfrm>
            <a:off x="18303003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1" y="52839"/>
                </a:lnTo>
                <a:lnTo>
                  <a:pt x="12500" y="49471"/>
                </a:lnTo>
                <a:lnTo>
                  <a:pt x="13357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57" y="47810"/>
                </a:lnTo>
                <a:lnTo>
                  <a:pt x="16225" y="42248"/>
                </a:lnTo>
                <a:lnTo>
                  <a:pt x="17580" y="30229"/>
                </a:lnTo>
                <a:lnTo>
                  <a:pt x="17580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4" name="Google Shape;34;p4"/>
          <p:cNvSpPr/>
          <p:nvPr/>
        </p:nvSpPr>
        <p:spPr>
          <a:xfrm>
            <a:off x="18383942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5" name="Google Shape;35;p4"/>
          <p:cNvSpPr/>
          <p:nvPr/>
        </p:nvSpPr>
        <p:spPr>
          <a:xfrm>
            <a:off x="18467816" y="11170003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4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78" y="46605"/>
                </a:lnTo>
                <a:lnTo>
                  <a:pt x="7078" y="29705"/>
                </a:lnTo>
                <a:lnTo>
                  <a:pt x="29538" y="29705"/>
                </a:lnTo>
                <a:lnTo>
                  <a:pt x="29538" y="23077"/>
                </a:lnTo>
                <a:lnTo>
                  <a:pt x="7078" y="23077"/>
                </a:lnTo>
                <a:lnTo>
                  <a:pt x="7078" y="6701"/>
                </a:lnTo>
                <a:lnTo>
                  <a:pt x="31444" y="6701"/>
                </a:lnTo>
                <a:lnTo>
                  <a:pt x="314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6" name="Google Shape;36;p4"/>
          <p:cNvSpPr/>
          <p:nvPr/>
        </p:nvSpPr>
        <p:spPr>
          <a:xfrm>
            <a:off x="18537938" y="11170004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7716"/>
                </a:lnTo>
                <a:lnTo>
                  <a:pt x="16085" y="27716"/>
                </a:lnTo>
                <a:lnTo>
                  <a:pt x="14470" y="25894"/>
                </a:lnTo>
                <a:lnTo>
                  <a:pt x="16126" y="24072"/>
                </a:lnTo>
                <a:lnTo>
                  <a:pt x="7088" y="24072"/>
                </a:lnTo>
                <a:lnTo>
                  <a:pt x="7088" y="0"/>
                </a:lnTo>
                <a:close/>
              </a:path>
              <a:path w="39369" h="53340" extrusionOk="0">
                <a:moveTo>
                  <a:pt x="16085" y="27716"/>
                </a:moveTo>
                <a:lnTo>
                  <a:pt x="7088" y="27716"/>
                </a:lnTo>
                <a:lnTo>
                  <a:pt x="30082" y="53307"/>
                </a:lnTo>
                <a:lnTo>
                  <a:pt x="38763" y="53307"/>
                </a:lnTo>
                <a:lnTo>
                  <a:pt x="16085" y="27716"/>
                </a:lnTo>
                <a:close/>
              </a:path>
              <a:path w="39369" h="53340" extrusionOk="0">
                <a:moveTo>
                  <a:pt x="37998" y="0"/>
                </a:moveTo>
                <a:lnTo>
                  <a:pt x="29328" y="0"/>
                </a:lnTo>
                <a:lnTo>
                  <a:pt x="7088" y="24072"/>
                </a:lnTo>
                <a:lnTo>
                  <a:pt x="16126" y="24072"/>
                </a:lnTo>
                <a:lnTo>
                  <a:pt x="379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7" name="Google Shape;37;p4"/>
          <p:cNvSpPr/>
          <p:nvPr/>
        </p:nvSpPr>
        <p:spPr>
          <a:xfrm>
            <a:off x="18602345" y="11170007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307"/>
                </a:lnTo>
                <a:lnTo>
                  <a:pt x="22690" y="53307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8" name="Google Shape;38;p4"/>
          <p:cNvSpPr/>
          <p:nvPr/>
        </p:nvSpPr>
        <p:spPr>
          <a:xfrm>
            <a:off x="18673231" y="11170006"/>
            <a:ext cx="41275" cy="53975"/>
          </a:xfrm>
          <a:custGeom>
            <a:avLst/>
            <a:gdLst/>
            <a:ahLst/>
            <a:cxnLst/>
            <a:rect l="l" t="t" r="r" b="b"/>
            <a:pathLst>
              <a:path w="41275" h="53975" extrusionOk="0">
                <a:moveTo>
                  <a:pt x="5790" y="46752"/>
                </a:moveTo>
                <a:lnTo>
                  <a:pt x="5790" y="53307"/>
                </a:lnTo>
                <a:lnTo>
                  <a:pt x="14397" y="53841"/>
                </a:lnTo>
                <a:lnTo>
                  <a:pt x="20261" y="49883"/>
                </a:lnTo>
                <a:lnTo>
                  <a:pt x="21324" y="47359"/>
                </a:lnTo>
                <a:lnTo>
                  <a:pt x="11737" y="47359"/>
                </a:lnTo>
                <a:lnTo>
                  <a:pt x="5790" y="46752"/>
                </a:lnTo>
                <a:close/>
              </a:path>
              <a:path w="41275" h="53975" extrusionOk="0">
                <a:moveTo>
                  <a:pt x="7162" y="0"/>
                </a:moveTo>
                <a:lnTo>
                  <a:pt x="0" y="0"/>
                </a:lnTo>
                <a:lnTo>
                  <a:pt x="18051" y="38218"/>
                </a:lnTo>
                <a:lnTo>
                  <a:pt x="17507" y="39443"/>
                </a:lnTo>
                <a:lnTo>
                  <a:pt x="15151" y="45003"/>
                </a:lnTo>
                <a:lnTo>
                  <a:pt x="11737" y="47359"/>
                </a:lnTo>
                <a:lnTo>
                  <a:pt x="21324" y="47359"/>
                </a:lnTo>
                <a:lnTo>
                  <a:pt x="28443" y="30459"/>
                </a:lnTo>
                <a:lnTo>
                  <a:pt x="21318" y="30459"/>
                </a:lnTo>
                <a:lnTo>
                  <a:pt x="7162" y="0"/>
                </a:lnTo>
                <a:close/>
              </a:path>
              <a:path w="41275" h="53975" extrusionOk="0">
                <a:moveTo>
                  <a:pt x="41276" y="0"/>
                </a:moveTo>
                <a:lnTo>
                  <a:pt x="34114" y="0"/>
                </a:lnTo>
                <a:lnTo>
                  <a:pt x="21318" y="30459"/>
                </a:lnTo>
                <a:lnTo>
                  <a:pt x="28443" y="30459"/>
                </a:lnTo>
                <a:lnTo>
                  <a:pt x="412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9" name="Google Shape;39;p4"/>
          <p:cNvSpPr/>
          <p:nvPr/>
        </p:nvSpPr>
        <p:spPr>
          <a:xfrm>
            <a:off x="18740141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0" name="Google Shape;40;p4"/>
          <p:cNvSpPr/>
          <p:nvPr/>
        </p:nvSpPr>
        <p:spPr>
          <a:xfrm>
            <a:off x="18818694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1" name="Google Shape;41;p4"/>
          <p:cNvSpPr/>
          <p:nvPr/>
        </p:nvSpPr>
        <p:spPr>
          <a:xfrm>
            <a:off x="18904755" y="11170002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7078" y="0"/>
                </a:moveTo>
                <a:lnTo>
                  <a:pt x="0" y="0"/>
                </a:lnTo>
                <a:lnTo>
                  <a:pt x="0" y="53307"/>
                </a:lnTo>
                <a:lnTo>
                  <a:pt x="29150" y="53307"/>
                </a:lnTo>
                <a:lnTo>
                  <a:pt x="35788" y="46679"/>
                </a:lnTo>
                <a:lnTo>
                  <a:pt x="7078" y="46679"/>
                </a:lnTo>
                <a:lnTo>
                  <a:pt x="7078" y="25674"/>
                </a:lnTo>
                <a:lnTo>
                  <a:pt x="35723" y="25674"/>
                </a:lnTo>
                <a:lnTo>
                  <a:pt x="29150" y="19046"/>
                </a:lnTo>
                <a:lnTo>
                  <a:pt x="7078" y="19046"/>
                </a:lnTo>
                <a:lnTo>
                  <a:pt x="7078" y="0"/>
                </a:lnTo>
                <a:close/>
              </a:path>
              <a:path w="36830" h="53340" extrusionOk="0">
                <a:moveTo>
                  <a:pt x="35723" y="25674"/>
                </a:moveTo>
                <a:lnTo>
                  <a:pt x="25192" y="25674"/>
                </a:lnTo>
                <a:lnTo>
                  <a:pt x="29538" y="30166"/>
                </a:lnTo>
                <a:lnTo>
                  <a:pt x="29538" y="42270"/>
                </a:lnTo>
                <a:lnTo>
                  <a:pt x="25192" y="46679"/>
                </a:lnTo>
                <a:lnTo>
                  <a:pt x="35788" y="46679"/>
                </a:lnTo>
                <a:lnTo>
                  <a:pt x="36543" y="45925"/>
                </a:lnTo>
                <a:lnTo>
                  <a:pt x="36543" y="26501"/>
                </a:lnTo>
                <a:lnTo>
                  <a:pt x="35723" y="2567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2" name="Google Shape;42;p4"/>
          <p:cNvSpPr/>
          <p:nvPr/>
        </p:nvSpPr>
        <p:spPr>
          <a:xfrm>
            <a:off x="18978605" y="11170006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9318"/>
                </a:lnTo>
                <a:lnTo>
                  <a:pt x="39977" y="29318"/>
                </a:lnTo>
                <a:lnTo>
                  <a:pt x="39977" y="22617"/>
                </a:lnTo>
                <a:lnTo>
                  <a:pt x="7088" y="22617"/>
                </a:lnTo>
                <a:lnTo>
                  <a:pt x="7088" y="0"/>
                </a:lnTo>
                <a:close/>
              </a:path>
              <a:path w="40005" h="53340" extrusionOk="0">
                <a:moveTo>
                  <a:pt x="39977" y="29318"/>
                </a:moveTo>
                <a:lnTo>
                  <a:pt x="32983" y="29318"/>
                </a:lnTo>
                <a:lnTo>
                  <a:pt x="32983" y="53307"/>
                </a:lnTo>
                <a:lnTo>
                  <a:pt x="39977" y="53307"/>
                </a:lnTo>
                <a:lnTo>
                  <a:pt x="39977" y="29318"/>
                </a:lnTo>
                <a:close/>
              </a:path>
              <a:path w="40005" h="53340" extrusionOk="0">
                <a:moveTo>
                  <a:pt x="39977" y="0"/>
                </a:moveTo>
                <a:lnTo>
                  <a:pt x="32983" y="0"/>
                </a:lnTo>
                <a:lnTo>
                  <a:pt x="32983" y="22617"/>
                </a:lnTo>
                <a:lnTo>
                  <a:pt x="39977" y="22617"/>
                </a:lnTo>
                <a:lnTo>
                  <a:pt x="3997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3" name="Google Shape;43;p4"/>
          <p:cNvSpPr/>
          <p:nvPr/>
        </p:nvSpPr>
        <p:spPr>
          <a:xfrm>
            <a:off x="19053848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4" name="Google Shape;44;p4"/>
          <p:cNvSpPr/>
          <p:nvPr/>
        </p:nvSpPr>
        <p:spPr>
          <a:xfrm>
            <a:off x="19133553" y="11170003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39360" y="0"/>
                </a:moveTo>
                <a:lnTo>
                  <a:pt x="8910" y="0"/>
                </a:lnTo>
                <a:lnTo>
                  <a:pt x="1518" y="7392"/>
                </a:lnTo>
                <a:lnTo>
                  <a:pt x="1518" y="24135"/>
                </a:lnTo>
                <a:lnTo>
                  <a:pt x="6931" y="30690"/>
                </a:lnTo>
                <a:lnTo>
                  <a:pt x="14167" y="32438"/>
                </a:lnTo>
                <a:lnTo>
                  <a:pt x="0" y="53307"/>
                </a:lnTo>
                <a:lnTo>
                  <a:pt x="7989" y="53307"/>
                </a:lnTo>
                <a:lnTo>
                  <a:pt x="21768" y="32899"/>
                </a:lnTo>
                <a:lnTo>
                  <a:pt x="39360" y="32899"/>
                </a:lnTo>
                <a:lnTo>
                  <a:pt x="39360" y="26501"/>
                </a:lnTo>
                <a:lnTo>
                  <a:pt x="12858" y="26501"/>
                </a:lnTo>
                <a:lnTo>
                  <a:pt x="8523" y="22009"/>
                </a:lnTo>
                <a:lnTo>
                  <a:pt x="8523" y="11046"/>
                </a:lnTo>
                <a:lnTo>
                  <a:pt x="12858" y="6628"/>
                </a:lnTo>
                <a:lnTo>
                  <a:pt x="39360" y="6628"/>
                </a:lnTo>
                <a:lnTo>
                  <a:pt x="39360" y="0"/>
                </a:lnTo>
                <a:close/>
              </a:path>
              <a:path w="39369" h="53340" extrusionOk="0">
                <a:moveTo>
                  <a:pt x="39360" y="32899"/>
                </a:moveTo>
                <a:lnTo>
                  <a:pt x="32355" y="32899"/>
                </a:lnTo>
                <a:lnTo>
                  <a:pt x="32355" y="53307"/>
                </a:lnTo>
                <a:lnTo>
                  <a:pt x="39360" y="53307"/>
                </a:lnTo>
                <a:lnTo>
                  <a:pt x="39360" y="32899"/>
                </a:lnTo>
                <a:close/>
              </a:path>
              <a:path w="39369" h="53340" extrusionOk="0">
                <a:moveTo>
                  <a:pt x="39360" y="6628"/>
                </a:moveTo>
                <a:lnTo>
                  <a:pt x="32355" y="6628"/>
                </a:lnTo>
                <a:lnTo>
                  <a:pt x="32355" y="26501"/>
                </a:lnTo>
                <a:lnTo>
                  <a:pt x="39360" y="26501"/>
                </a:lnTo>
                <a:lnTo>
                  <a:pt x="39360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5" name="Google Shape;45;p4"/>
          <p:cNvSpPr/>
          <p:nvPr/>
        </p:nvSpPr>
        <p:spPr>
          <a:xfrm>
            <a:off x="19261152" y="11170010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17" y="53296"/>
                </a:lnTo>
                <a:lnTo>
                  <a:pt x="15011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29" y="13549"/>
                </a:lnTo>
                <a:lnTo>
                  <a:pt x="3312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501" y="0"/>
                </a:lnTo>
                <a:lnTo>
                  <a:pt x="7088" y="39820"/>
                </a:lnTo>
                <a:lnTo>
                  <a:pt x="15011" y="39820"/>
                </a:lnTo>
                <a:lnTo>
                  <a:pt x="3312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6" name="Google Shape;46;p4"/>
          <p:cNvSpPr/>
          <p:nvPr/>
        </p:nvSpPr>
        <p:spPr>
          <a:xfrm>
            <a:off x="19341734" y="11170007"/>
            <a:ext cx="30480" cy="53340"/>
          </a:xfrm>
          <a:custGeom>
            <a:avLst/>
            <a:gdLst/>
            <a:ahLst/>
            <a:cxnLst/>
            <a:rect l="l" t="t" r="r" b="b"/>
            <a:pathLst>
              <a:path w="30480" h="53340" extrusionOk="0">
                <a:moveTo>
                  <a:pt x="29925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6701"/>
                </a:lnTo>
                <a:lnTo>
                  <a:pt x="29925" y="6701"/>
                </a:lnTo>
                <a:lnTo>
                  <a:pt x="299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7" name="Google Shape;47;p4"/>
          <p:cNvSpPr/>
          <p:nvPr/>
        </p:nvSpPr>
        <p:spPr>
          <a:xfrm>
            <a:off x="19407566" y="11170008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29150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34271"/>
                </a:lnTo>
                <a:lnTo>
                  <a:pt x="29150" y="34271"/>
                </a:lnTo>
                <a:lnTo>
                  <a:pt x="35715" y="27632"/>
                </a:lnTo>
                <a:lnTo>
                  <a:pt x="7078" y="27632"/>
                </a:lnTo>
                <a:lnTo>
                  <a:pt x="7078" y="6628"/>
                </a:lnTo>
                <a:lnTo>
                  <a:pt x="35788" y="6628"/>
                </a:lnTo>
                <a:lnTo>
                  <a:pt x="29150" y="0"/>
                </a:lnTo>
                <a:close/>
              </a:path>
              <a:path w="36830" h="53340" extrusionOk="0">
                <a:moveTo>
                  <a:pt x="35788" y="6628"/>
                </a:moveTo>
                <a:lnTo>
                  <a:pt x="25192" y="6628"/>
                </a:lnTo>
                <a:lnTo>
                  <a:pt x="29538" y="11036"/>
                </a:lnTo>
                <a:lnTo>
                  <a:pt x="29538" y="23151"/>
                </a:lnTo>
                <a:lnTo>
                  <a:pt x="25192" y="27632"/>
                </a:lnTo>
                <a:lnTo>
                  <a:pt x="35715" y="27632"/>
                </a:lnTo>
                <a:lnTo>
                  <a:pt x="36543" y="26794"/>
                </a:lnTo>
                <a:lnTo>
                  <a:pt x="36543" y="7381"/>
                </a:lnTo>
                <a:lnTo>
                  <a:pt x="35788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8" name="Google Shape;48;p4"/>
          <p:cNvSpPr/>
          <p:nvPr/>
        </p:nvSpPr>
        <p:spPr>
          <a:xfrm>
            <a:off x="19470905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9" name="Google Shape;49;p4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0" name="Google Shape;50;p4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1" name="Google Shape;51;p4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>
  <p:cSld name="Two Content">
    <p:bg>
      <p:bgPr>
        <a:solidFill>
          <a:schemeClr val="lt1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"/>
          <p:cNvSpPr/>
          <p:nvPr/>
        </p:nvSpPr>
        <p:spPr>
          <a:xfrm>
            <a:off x="0" y="10203564"/>
            <a:ext cx="20104100" cy="1105535"/>
          </a:xfrm>
          <a:custGeom>
            <a:avLst/>
            <a:gdLst/>
            <a:ahLst/>
            <a:cxnLst/>
            <a:rect l="l" t="t" r="r" b="b"/>
            <a:pathLst>
              <a:path w="20104100" h="1105534" extrusionOk="0">
                <a:moveTo>
                  <a:pt x="0" y="1104992"/>
                </a:moveTo>
                <a:lnTo>
                  <a:pt x="20104099" y="1104992"/>
                </a:lnTo>
                <a:lnTo>
                  <a:pt x="20104099" y="0"/>
                </a:lnTo>
                <a:lnTo>
                  <a:pt x="0" y="0"/>
                </a:lnTo>
                <a:lnTo>
                  <a:pt x="0" y="1104992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4" name="Google Shape;54;p5"/>
          <p:cNvSpPr/>
          <p:nvPr/>
        </p:nvSpPr>
        <p:spPr>
          <a:xfrm>
            <a:off x="18016258" y="10833403"/>
            <a:ext cx="1504950" cy="225425"/>
          </a:xfrm>
          <a:custGeom>
            <a:avLst/>
            <a:gdLst/>
            <a:ahLst/>
            <a:cxnLst/>
            <a:rect l="l" t="t" r="r" b="b"/>
            <a:pathLst>
              <a:path w="1504950" h="225425" extrusionOk="0">
                <a:moveTo>
                  <a:pt x="1094029" y="224234"/>
                </a:moveTo>
                <a:lnTo>
                  <a:pt x="929039" y="224234"/>
                </a:lnTo>
                <a:lnTo>
                  <a:pt x="929039" y="224809"/>
                </a:lnTo>
                <a:lnTo>
                  <a:pt x="1094029" y="224809"/>
                </a:lnTo>
                <a:lnTo>
                  <a:pt x="1094029" y="224234"/>
                </a:lnTo>
                <a:close/>
              </a:path>
              <a:path w="1504950" h="225425" extrusionOk="0">
                <a:moveTo>
                  <a:pt x="1433927" y="14701"/>
                </a:moveTo>
                <a:lnTo>
                  <a:pt x="1318378" y="14701"/>
                </a:lnTo>
                <a:lnTo>
                  <a:pt x="1296552" y="31369"/>
                </a:lnTo>
                <a:lnTo>
                  <a:pt x="1279682" y="53586"/>
                </a:lnTo>
                <a:lnTo>
                  <a:pt x="1268802" y="80728"/>
                </a:lnTo>
                <a:lnTo>
                  <a:pt x="1264945" y="112174"/>
                </a:lnTo>
                <a:lnTo>
                  <a:pt x="1273581" y="157895"/>
                </a:lnTo>
                <a:lnTo>
                  <a:pt x="1297048" y="193363"/>
                </a:lnTo>
                <a:lnTo>
                  <a:pt x="1331697" y="216310"/>
                </a:lnTo>
                <a:lnTo>
                  <a:pt x="1373874" y="224464"/>
                </a:lnTo>
                <a:lnTo>
                  <a:pt x="1396824" y="223131"/>
                </a:lnTo>
                <a:lnTo>
                  <a:pt x="1416621" y="218688"/>
                </a:lnTo>
                <a:lnTo>
                  <a:pt x="1433309" y="210465"/>
                </a:lnTo>
                <a:lnTo>
                  <a:pt x="1446929" y="197795"/>
                </a:lnTo>
                <a:lnTo>
                  <a:pt x="1504749" y="197795"/>
                </a:lnTo>
                <a:lnTo>
                  <a:pt x="1504749" y="175376"/>
                </a:lnTo>
                <a:lnTo>
                  <a:pt x="1384617" y="175376"/>
                </a:lnTo>
                <a:lnTo>
                  <a:pt x="1360017" y="170796"/>
                </a:lnTo>
                <a:lnTo>
                  <a:pt x="1340414" y="157894"/>
                </a:lnTo>
                <a:lnTo>
                  <a:pt x="1327451" y="137934"/>
                </a:lnTo>
                <a:lnTo>
                  <a:pt x="1322766" y="112174"/>
                </a:lnTo>
                <a:lnTo>
                  <a:pt x="1327451" y="86414"/>
                </a:lnTo>
                <a:lnTo>
                  <a:pt x="1340415" y="66453"/>
                </a:lnTo>
                <a:lnTo>
                  <a:pt x="1360017" y="53552"/>
                </a:lnTo>
                <a:lnTo>
                  <a:pt x="1384617" y="48972"/>
                </a:lnTo>
                <a:lnTo>
                  <a:pt x="1504749" y="48972"/>
                </a:lnTo>
                <a:lnTo>
                  <a:pt x="1504749" y="26564"/>
                </a:lnTo>
                <a:lnTo>
                  <a:pt x="1446929" y="26564"/>
                </a:lnTo>
                <a:lnTo>
                  <a:pt x="1433927" y="14701"/>
                </a:lnTo>
                <a:close/>
              </a:path>
              <a:path w="1504950" h="225425" extrusionOk="0">
                <a:moveTo>
                  <a:pt x="440457" y="14805"/>
                </a:moveTo>
                <a:lnTo>
                  <a:pt x="332042" y="14805"/>
                </a:lnTo>
                <a:lnTo>
                  <a:pt x="309013" y="32066"/>
                </a:lnTo>
                <a:lnTo>
                  <a:pt x="291245" y="54712"/>
                </a:lnTo>
                <a:lnTo>
                  <a:pt x="279802" y="81776"/>
                </a:lnTo>
                <a:lnTo>
                  <a:pt x="275750" y="112289"/>
                </a:lnTo>
                <a:lnTo>
                  <a:pt x="284478" y="156445"/>
                </a:lnTo>
                <a:lnTo>
                  <a:pt x="308355" y="191974"/>
                </a:lnTo>
                <a:lnTo>
                  <a:pt x="343924" y="215655"/>
                </a:lnTo>
                <a:lnTo>
                  <a:pt x="387726" y="224265"/>
                </a:lnTo>
                <a:lnTo>
                  <a:pt x="389799" y="224265"/>
                </a:lnTo>
                <a:lnTo>
                  <a:pt x="391841" y="224066"/>
                </a:lnTo>
                <a:lnTo>
                  <a:pt x="393883" y="223972"/>
                </a:lnTo>
                <a:lnTo>
                  <a:pt x="615729" y="223972"/>
                </a:lnTo>
                <a:lnTo>
                  <a:pt x="615729" y="209899"/>
                </a:lnTo>
                <a:lnTo>
                  <a:pt x="443305" y="209899"/>
                </a:lnTo>
                <a:lnTo>
                  <a:pt x="466516" y="192643"/>
                </a:lnTo>
                <a:lnTo>
                  <a:pt x="478982" y="176884"/>
                </a:lnTo>
                <a:lnTo>
                  <a:pt x="387705" y="176884"/>
                </a:lnTo>
                <a:lnTo>
                  <a:pt x="362825" y="172123"/>
                </a:lnTo>
                <a:lnTo>
                  <a:pt x="342770" y="158805"/>
                </a:lnTo>
                <a:lnTo>
                  <a:pt x="329385" y="138378"/>
                </a:lnTo>
                <a:lnTo>
                  <a:pt x="324513" y="112289"/>
                </a:lnTo>
                <a:lnTo>
                  <a:pt x="329385" y="86201"/>
                </a:lnTo>
                <a:lnTo>
                  <a:pt x="342770" y="65774"/>
                </a:lnTo>
                <a:lnTo>
                  <a:pt x="362825" y="52456"/>
                </a:lnTo>
                <a:lnTo>
                  <a:pt x="387705" y="47694"/>
                </a:lnTo>
                <a:lnTo>
                  <a:pt x="477498" y="47694"/>
                </a:lnTo>
                <a:lnTo>
                  <a:pt x="467297" y="32605"/>
                </a:lnTo>
                <a:lnTo>
                  <a:pt x="440457" y="14805"/>
                </a:lnTo>
                <a:close/>
              </a:path>
              <a:path w="1504950" h="225425" extrusionOk="0">
                <a:moveTo>
                  <a:pt x="0" y="169994"/>
                </a:moveTo>
                <a:lnTo>
                  <a:pt x="0" y="224234"/>
                </a:lnTo>
                <a:lnTo>
                  <a:pt x="40311" y="222391"/>
                </a:lnTo>
                <a:lnTo>
                  <a:pt x="69987" y="206472"/>
                </a:lnTo>
                <a:lnTo>
                  <a:pt x="88315" y="176013"/>
                </a:lnTo>
                <a:lnTo>
                  <a:pt x="89045" y="170718"/>
                </a:lnTo>
                <a:lnTo>
                  <a:pt x="15765" y="170718"/>
                </a:lnTo>
                <a:lnTo>
                  <a:pt x="0" y="169994"/>
                </a:lnTo>
                <a:close/>
              </a:path>
              <a:path w="1504950" h="225425" extrusionOk="0">
                <a:moveTo>
                  <a:pt x="214276" y="55694"/>
                </a:moveTo>
                <a:lnTo>
                  <a:pt x="156435" y="55694"/>
                </a:lnTo>
                <a:lnTo>
                  <a:pt x="156435" y="224234"/>
                </a:lnTo>
                <a:lnTo>
                  <a:pt x="214276" y="224234"/>
                </a:lnTo>
                <a:lnTo>
                  <a:pt x="214276" y="55694"/>
                </a:lnTo>
                <a:close/>
              </a:path>
              <a:path w="1504950" h="225425" extrusionOk="0">
                <a:moveTo>
                  <a:pt x="615729" y="223972"/>
                </a:moveTo>
                <a:lnTo>
                  <a:pt x="393883" y="223972"/>
                </a:lnTo>
                <a:lnTo>
                  <a:pt x="393883" y="224213"/>
                </a:lnTo>
                <a:lnTo>
                  <a:pt x="557920" y="224213"/>
                </a:lnTo>
                <a:lnTo>
                  <a:pt x="615729" y="224234"/>
                </a:lnTo>
                <a:lnTo>
                  <a:pt x="615729" y="223972"/>
                </a:lnTo>
                <a:close/>
              </a:path>
              <a:path w="1504950" h="225425" extrusionOk="0">
                <a:moveTo>
                  <a:pt x="810781" y="14701"/>
                </a:moveTo>
                <a:lnTo>
                  <a:pt x="754312" y="14701"/>
                </a:lnTo>
                <a:lnTo>
                  <a:pt x="754312" y="224234"/>
                </a:lnTo>
                <a:lnTo>
                  <a:pt x="797347" y="224234"/>
                </a:lnTo>
                <a:lnTo>
                  <a:pt x="877453" y="127420"/>
                </a:lnTo>
                <a:lnTo>
                  <a:pt x="810781" y="127420"/>
                </a:lnTo>
                <a:lnTo>
                  <a:pt x="810781" y="14701"/>
                </a:lnTo>
                <a:close/>
              </a:path>
              <a:path w="1504950" h="225425" extrusionOk="0">
                <a:moveTo>
                  <a:pt x="959154" y="96939"/>
                </a:moveTo>
                <a:lnTo>
                  <a:pt x="902674" y="96939"/>
                </a:lnTo>
                <a:lnTo>
                  <a:pt x="902674" y="224234"/>
                </a:lnTo>
                <a:lnTo>
                  <a:pt x="1095778" y="224234"/>
                </a:lnTo>
                <a:lnTo>
                  <a:pt x="1095778" y="210496"/>
                </a:lnTo>
                <a:lnTo>
                  <a:pt x="959154" y="210496"/>
                </a:lnTo>
                <a:lnTo>
                  <a:pt x="959154" y="96939"/>
                </a:lnTo>
                <a:close/>
              </a:path>
              <a:path w="1504950" h="225425" extrusionOk="0">
                <a:moveTo>
                  <a:pt x="1161360" y="122488"/>
                </a:moveTo>
                <a:lnTo>
                  <a:pt x="1095778" y="122488"/>
                </a:lnTo>
                <a:lnTo>
                  <a:pt x="1177356" y="224234"/>
                </a:lnTo>
                <a:lnTo>
                  <a:pt x="1244590" y="224234"/>
                </a:lnTo>
                <a:lnTo>
                  <a:pt x="1161360" y="122488"/>
                </a:lnTo>
                <a:close/>
              </a:path>
              <a:path w="1504950" h="225425" extrusionOk="0">
                <a:moveTo>
                  <a:pt x="1504749" y="197795"/>
                </a:moveTo>
                <a:lnTo>
                  <a:pt x="1446929" y="197795"/>
                </a:lnTo>
                <a:lnTo>
                  <a:pt x="1446929" y="224234"/>
                </a:lnTo>
                <a:lnTo>
                  <a:pt x="1504749" y="224234"/>
                </a:lnTo>
                <a:lnTo>
                  <a:pt x="1504749" y="197795"/>
                </a:lnTo>
                <a:close/>
              </a:path>
              <a:path w="1504950" h="225425" extrusionOk="0">
                <a:moveTo>
                  <a:pt x="1095778" y="104"/>
                </a:moveTo>
                <a:lnTo>
                  <a:pt x="1037968" y="104"/>
                </a:lnTo>
                <a:lnTo>
                  <a:pt x="1037968" y="210496"/>
                </a:lnTo>
                <a:lnTo>
                  <a:pt x="1095778" y="210496"/>
                </a:lnTo>
                <a:lnTo>
                  <a:pt x="1095778" y="122488"/>
                </a:lnTo>
                <a:lnTo>
                  <a:pt x="1161360" y="122488"/>
                </a:lnTo>
                <a:lnTo>
                  <a:pt x="1151818" y="110823"/>
                </a:lnTo>
                <a:lnTo>
                  <a:pt x="1161659" y="98729"/>
                </a:lnTo>
                <a:lnTo>
                  <a:pt x="1095778" y="98729"/>
                </a:lnTo>
                <a:lnTo>
                  <a:pt x="1095778" y="104"/>
                </a:lnTo>
                <a:close/>
              </a:path>
              <a:path w="1504950" h="225425" extrusionOk="0">
                <a:moveTo>
                  <a:pt x="557920" y="0"/>
                </a:moveTo>
                <a:lnTo>
                  <a:pt x="557920" y="209899"/>
                </a:lnTo>
                <a:lnTo>
                  <a:pt x="615729" y="209899"/>
                </a:lnTo>
                <a:lnTo>
                  <a:pt x="615729" y="55694"/>
                </a:lnTo>
                <a:lnTo>
                  <a:pt x="692125" y="55694"/>
                </a:lnTo>
                <a:lnTo>
                  <a:pt x="692125" y="14701"/>
                </a:lnTo>
                <a:lnTo>
                  <a:pt x="810781" y="14701"/>
                </a:lnTo>
                <a:lnTo>
                  <a:pt x="810781" y="387"/>
                </a:lnTo>
                <a:lnTo>
                  <a:pt x="692125" y="387"/>
                </a:lnTo>
                <a:lnTo>
                  <a:pt x="692125" y="104"/>
                </a:lnTo>
                <a:lnTo>
                  <a:pt x="557920" y="0"/>
                </a:lnTo>
                <a:close/>
              </a:path>
              <a:path w="1504950" h="225425" extrusionOk="0">
                <a:moveTo>
                  <a:pt x="477498" y="47694"/>
                </a:moveTo>
                <a:lnTo>
                  <a:pt x="387705" y="47694"/>
                </a:lnTo>
                <a:lnTo>
                  <a:pt x="412849" y="52456"/>
                </a:lnTo>
                <a:lnTo>
                  <a:pt x="433037" y="65774"/>
                </a:lnTo>
                <a:lnTo>
                  <a:pt x="446470" y="86201"/>
                </a:lnTo>
                <a:lnTo>
                  <a:pt x="451347" y="112289"/>
                </a:lnTo>
                <a:lnTo>
                  <a:pt x="446470" y="138378"/>
                </a:lnTo>
                <a:lnTo>
                  <a:pt x="433037" y="158805"/>
                </a:lnTo>
                <a:lnTo>
                  <a:pt x="412849" y="172123"/>
                </a:lnTo>
                <a:lnTo>
                  <a:pt x="387705" y="176884"/>
                </a:lnTo>
                <a:lnTo>
                  <a:pt x="478982" y="176884"/>
                </a:lnTo>
                <a:lnTo>
                  <a:pt x="484449" y="169972"/>
                </a:lnTo>
                <a:lnTo>
                  <a:pt x="496012" y="142862"/>
                </a:lnTo>
                <a:lnTo>
                  <a:pt x="500110" y="112289"/>
                </a:lnTo>
                <a:lnTo>
                  <a:pt x="491317" y="68134"/>
                </a:lnTo>
                <a:lnTo>
                  <a:pt x="477498" y="47694"/>
                </a:lnTo>
                <a:close/>
              </a:path>
              <a:path w="1504950" h="225425" extrusionOk="0">
                <a:moveTo>
                  <a:pt x="1504749" y="48972"/>
                </a:moveTo>
                <a:lnTo>
                  <a:pt x="1384617" y="48972"/>
                </a:lnTo>
                <a:lnTo>
                  <a:pt x="1409483" y="53552"/>
                </a:lnTo>
                <a:lnTo>
                  <a:pt x="1429222" y="66453"/>
                </a:lnTo>
                <a:lnTo>
                  <a:pt x="1442236" y="86414"/>
                </a:lnTo>
                <a:lnTo>
                  <a:pt x="1446929" y="112174"/>
                </a:lnTo>
                <a:lnTo>
                  <a:pt x="1442236" y="137934"/>
                </a:lnTo>
                <a:lnTo>
                  <a:pt x="1429222" y="157895"/>
                </a:lnTo>
                <a:lnTo>
                  <a:pt x="1409483" y="170796"/>
                </a:lnTo>
                <a:lnTo>
                  <a:pt x="1384617" y="175376"/>
                </a:lnTo>
                <a:lnTo>
                  <a:pt x="1504749" y="175376"/>
                </a:lnTo>
                <a:lnTo>
                  <a:pt x="1504749" y="48972"/>
                </a:lnTo>
                <a:close/>
              </a:path>
              <a:path w="1504950" h="225425" extrusionOk="0">
                <a:moveTo>
                  <a:pt x="214276" y="104"/>
                </a:moveTo>
                <a:lnTo>
                  <a:pt x="36752" y="104"/>
                </a:lnTo>
                <a:lnTo>
                  <a:pt x="36752" y="127420"/>
                </a:lnTo>
                <a:lnTo>
                  <a:pt x="34351" y="149637"/>
                </a:lnTo>
                <a:lnTo>
                  <a:pt x="27285" y="164001"/>
                </a:lnTo>
                <a:lnTo>
                  <a:pt x="15765" y="170718"/>
                </a:lnTo>
                <a:lnTo>
                  <a:pt x="89045" y="170718"/>
                </a:lnTo>
                <a:lnTo>
                  <a:pt x="94583" y="130550"/>
                </a:lnTo>
                <a:lnTo>
                  <a:pt x="94583" y="55694"/>
                </a:lnTo>
                <a:lnTo>
                  <a:pt x="214276" y="55694"/>
                </a:lnTo>
                <a:lnTo>
                  <a:pt x="214276" y="14805"/>
                </a:lnTo>
                <a:lnTo>
                  <a:pt x="440457" y="14805"/>
                </a:lnTo>
                <a:lnTo>
                  <a:pt x="431587" y="8923"/>
                </a:lnTo>
                <a:lnTo>
                  <a:pt x="388633" y="492"/>
                </a:lnTo>
                <a:lnTo>
                  <a:pt x="214276" y="492"/>
                </a:lnTo>
                <a:lnTo>
                  <a:pt x="214276" y="104"/>
                </a:lnTo>
                <a:close/>
              </a:path>
              <a:path w="1504950" h="225425" extrusionOk="0">
                <a:moveTo>
                  <a:pt x="959154" y="104"/>
                </a:moveTo>
                <a:lnTo>
                  <a:pt x="916129" y="104"/>
                </a:lnTo>
                <a:lnTo>
                  <a:pt x="810781" y="127420"/>
                </a:lnTo>
                <a:lnTo>
                  <a:pt x="877453" y="127420"/>
                </a:lnTo>
                <a:lnTo>
                  <a:pt x="902674" y="96939"/>
                </a:lnTo>
                <a:lnTo>
                  <a:pt x="959154" y="96939"/>
                </a:lnTo>
                <a:lnTo>
                  <a:pt x="959154" y="104"/>
                </a:lnTo>
                <a:close/>
              </a:path>
              <a:path w="1504950" h="225425" extrusionOk="0">
                <a:moveTo>
                  <a:pt x="1241909" y="104"/>
                </a:moveTo>
                <a:lnTo>
                  <a:pt x="1172875" y="104"/>
                </a:lnTo>
                <a:lnTo>
                  <a:pt x="1095778" y="98729"/>
                </a:lnTo>
                <a:lnTo>
                  <a:pt x="1161659" y="98729"/>
                </a:lnTo>
                <a:lnTo>
                  <a:pt x="1230035" y="14701"/>
                </a:lnTo>
                <a:lnTo>
                  <a:pt x="1433927" y="14701"/>
                </a:lnTo>
                <a:lnTo>
                  <a:pt x="1433135" y="13978"/>
                </a:lnTo>
                <a:lnTo>
                  <a:pt x="1416066" y="5961"/>
                </a:lnTo>
                <a:lnTo>
                  <a:pt x="1395888" y="1728"/>
                </a:lnTo>
                <a:lnTo>
                  <a:pt x="1377660" y="753"/>
                </a:lnTo>
                <a:lnTo>
                  <a:pt x="1367131" y="753"/>
                </a:lnTo>
                <a:lnTo>
                  <a:pt x="1367131" y="387"/>
                </a:lnTo>
                <a:lnTo>
                  <a:pt x="1241689" y="387"/>
                </a:lnTo>
                <a:lnTo>
                  <a:pt x="1241909" y="104"/>
                </a:lnTo>
                <a:close/>
              </a:path>
              <a:path w="1504950" h="225425" extrusionOk="0">
                <a:moveTo>
                  <a:pt x="1504749" y="104"/>
                </a:moveTo>
                <a:lnTo>
                  <a:pt x="1446929" y="104"/>
                </a:lnTo>
                <a:lnTo>
                  <a:pt x="1446929" y="26564"/>
                </a:lnTo>
                <a:lnTo>
                  <a:pt x="1504749" y="26564"/>
                </a:lnTo>
                <a:lnTo>
                  <a:pt x="1504749" y="104"/>
                </a:lnTo>
                <a:close/>
              </a:path>
              <a:path w="1504950" h="225425" extrusionOk="0">
                <a:moveTo>
                  <a:pt x="1372764" y="492"/>
                </a:moveTo>
                <a:lnTo>
                  <a:pt x="1370869" y="492"/>
                </a:lnTo>
                <a:lnTo>
                  <a:pt x="1369005" y="659"/>
                </a:lnTo>
                <a:lnTo>
                  <a:pt x="1367131" y="753"/>
                </a:lnTo>
                <a:lnTo>
                  <a:pt x="1377660" y="753"/>
                </a:lnTo>
                <a:lnTo>
                  <a:pt x="1372764" y="492"/>
                </a:lnTo>
                <a:close/>
              </a:path>
              <a:path w="1504950" h="225425" extrusionOk="0">
                <a:moveTo>
                  <a:pt x="387726" y="314"/>
                </a:moveTo>
                <a:lnTo>
                  <a:pt x="386501" y="314"/>
                </a:lnTo>
                <a:lnTo>
                  <a:pt x="385318" y="450"/>
                </a:lnTo>
                <a:lnTo>
                  <a:pt x="384113" y="492"/>
                </a:lnTo>
                <a:lnTo>
                  <a:pt x="388633" y="492"/>
                </a:lnTo>
                <a:lnTo>
                  <a:pt x="387726" y="314"/>
                </a:lnTo>
                <a:close/>
              </a:path>
              <a:path w="1504950" h="225425" extrusionOk="0">
                <a:moveTo>
                  <a:pt x="810781" y="104"/>
                </a:moveTo>
                <a:lnTo>
                  <a:pt x="754312" y="104"/>
                </a:lnTo>
                <a:lnTo>
                  <a:pt x="754312" y="387"/>
                </a:lnTo>
                <a:lnTo>
                  <a:pt x="810781" y="387"/>
                </a:lnTo>
                <a:lnTo>
                  <a:pt x="810781" y="1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5" name="Google Shape;55;p5"/>
          <p:cNvSpPr/>
          <p:nvPr/>
        </p:nvSpPr>
        <p:spPr>
          <a:xfrm>
            <a:off x="18574419" y="10288699"/>
            <a:ext cx="404495" cy="404495"/>
          </a:xfrm>
          <a:custGeom>
            <a:avLst/>
            <a:gdLst/>
            <a:ahLst/>
            <a:cxnLst/>
            <a:rect l="l" t="t" r="r" b="b"/>
            <a:pathLst>
              <a:path w="404494" h="404495" extrusionOk="0">
                <a:moveTo>
                  <a:pt x="404239" y="0"/>
                </a:moveTo>
                <a:lnTo>
                  <a:pt x="0" y="0"/>
                </a:lnTo>
                <a:lnTo>
                  <a:pt x="0" y="404239"/>
                </a:lnTo>
                <a:lnTo>
                  <a:pt x="404239" y="404239"/>
                </a:lnTo>
                <a:lnTo>
                  <a:pt x="404239" y="314273"/>
                </a:lnTo>
                <a:lnTo>
                  <a:pt x="331602" y="314273"/>
                </a:lnTo>
                <a:lnTo>
                  <a:pt x="322161" y="304943"/>
                </a:lnTo>
                <a:lnTo>
                  <a:pt x="248840" y="304943"/>
                </a:lnTo>
                <a:lnTo>
                  <a:pt x="209047" y="297257"/>
                </a:lnTo>
                <a:lnTo>
                  <a:pt x="70060" y="297257"/>
                </a:lnTo>
                <a:lnTo>
                  <a:pt x="70060" y="172560"/>
                </a:lnTo>
                <a:lnTo>
                  <a:pt x="148140" y="172560"/>
                </a:lnTo>
                <a:lnTo>
                  <a:pt x="150124" y="160009"/>
                </a:lnTo>
                <a:lnTo>
                  <a:pt x="155416" y="150631"/>
                </a:lnTo>
                <a:lnTo>
                  <a:pt x="90211" y="150631"/>
                </a:lnTo>
                <a:lnTo>
                  <a:pt x="72398" y="144221"/>
                </a:lnTo>
                <a:lnTo>
                  <a:pt x="64301" y="124990"/>
                </a:lnTo>
                <a:lnTo>
                  <a:pt x="72398" y="105760"/>
                </a:lnTo>
                <a:lnTo>
                  <a:pt x="90211" y="99350"/>
                </a:lnTo>
                <a:lnTo>
                  <a:pt x="214062" y="99350"/>
                </a:lnTo>
                <a:lnTo>
                  <a:pt x="248840" y="92520"/>
                </a:lnTo>
                <a:lnTo>
                  <a:pt x="404239" y="92520"/>
                </a:lnTo>
                <a:lnTo>
                  <a:pt x="404239" y="0"/>
                </a:lnTo>
                <a:close/>
              </a:path>
              <a:path w="404494" h="404495" extrusionOk="0">
                <a:moveTo>
                  <a:pt x="404239" y="92520"/>
                </a:moveTo>
                <a:lnTo>
                  <a:pt x="248840" y="92520"/>
                </a:lnTo>
                <a:lnTo>
                  <a:pt x="295304" y="101443"/>
                </a:lnTo>
                <a:lnTo>
                  <a:pt x="327699" y="125009"/>
                </a:lnTo>
                <a:lnTo>
                  <a:pt x="346818" y="158410"/>
                </a:lnTo>
                <a:lnTo>
                  <a:pt x="353455" y="196842"/>
                </a:lnTo>
                <a:lnTo>
                  <a:pt x="352462" y="214392"/>
                </a:lnTo>
                <a:lnTo>
                  <a:pt x="349010" y="231698"/>
                </a:lnTo>
                <a:lnTo>
                  <a:pt x="343044" y="248185"/>
                </a:lnTo>
                <a:lnTo>
                  <a:pt x="334513" y="263279"/>
                </a:lnTo>
                <a:lnTo>
                  <a:pt x="358701" y="287174"/>
                </a:lnTo>
                <a:lnTo>
                  <a:pt x="331602" y="314273"/>
                </a:lnTo>
                <a:lnTo>
                  <a:pt x="404239" y="314273"/>
                </a:lnTo>
                <a:lnTo>
                  <a:pt x="404239" y="92520"/>
                </a:lnTo>
                <a:close/>
              </a:path>
              <a:path w="404494" h="404495" extrusionOk="0">
                <a:moveTo>
                  <a:pt x="306828" y="289792"/>
                </a:moveTo>
                <a:lnTo>
                  <a:pt x="294490" y="296338"/>
                </a:lnTo>
                <a:lnTo>
                  <a:pt x="280677" y="301082"/>
                </a:lnTo>
                <a:lnTo>
                  <a:pt x="265443" y="303969"/>
                </a:lnTo>
                <a:lnTo>
                  <a:pt x="248840" y="304943"/>
                </a:lnTo>
                <a:lnTo>
                  <a:pt x="322161" y="304943"/>
                </a:lnTo>
                <a:lnTo>
                  <a:pt x="306828" y="289792"/>
                </a:lnTo>
                <a:close/>
              </a:path>
              <a:path w="404494" h="404495" extrusionOk="0">
                <a:moveTo>
                  <a:pt x="148140" y="172560"/>
                </a:moveTo>
                <a:lnTo>
                  <a:pt x="110352" y="172560"/>
                </a:lnTo>
                <a:lnTo>
                  <a:pt x="110352" y="297257"/>
                </a:lnTo>
                <a:lnTo>
                  <a:pt x="209047" y="297257"/>
                </a:lnTo>
                <a:lnTo>
                  <a:pt x="201881" y="295874"/>
                </a:lnTo>
                <a:lnTo>
                  <a:pt x="169289" y="271943"/>
                </a:lnTo>
                <a:lnTo>
                  <a:pt x="150245" y="238068"/>
                </a:lnTo>
                <a:lnTo>
                  <a:pt x="143932" y="199166"/>
                </a:lnTo>
                <a:lnTo>
                  <a:pt x="148140" y="172560"/>
                </a:lnTo>
                <a:close/>
              </a:path>
              <a:path w="404494" h="404495" extrusionOk="0">
                <a:moveTo>
                  <a:pt x="214062" y="99350"/>
                </a:moveTo>
                <a:lnTo>
                  <a:pt x="90211" y="99350"/>
                </a:lnTo>
                <a:lnTo>
                  <a:pt x="108025" y="105760"/>
                </a:lnTo>
                <a:lnTo>
                  <a:pt x="116122" y="124990"/>
                </a:lnTo>
                <a:lnTo>
                  <a:pt x="108025" y="144221"/>
                </a:lnTo>
                <a:lnTo>
                  <a:pt x="90211" y="150631"/>
                </a:lnTo>
                <a:lnTo>
                  <a:pt x="155416" y="150631"/>
                </a:lnTo>
                <a:lnTo>
                  <a:pt x="169399" y="125849"/>
                </a:lnTo>
                <a:lnTo>
                  <a:pt x="202167" y="101686"/>
                </a:lnTo>
                <a:lnTo>
                  <a:pt x="214062" y="9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6" name="Google Shape;56;p5"/>
          <p:cNvSpPr/>
          <p:nvPr/>
        </p:nvSpPr>
        <p:spPr>
          <a:xfrm>
            <a:off x="18756181" y="10415892"/>
            <a:ext cx="133744" cy="142205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7" name="Google Shape;57;p5"/>
          <p:cNvSpPr/>
          <p:nvPr/>
        </p:nvSpPr>
        <p:spPr>
          <a:xfrm>
            <a:off x="18006122" y="11174208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06" y="53296"/>
                </a:lnTo>
                <a:lnTo>
                  <a:pt x="15000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19" y="13549"/>
                </a:lnTo>
                <a:lnTo>
                  <a:pt x="3311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491" y="0"/>
                </a:lnTo>
                <a:lnTo>
                  <a:pt x="7088" y="39820"/>
                </a:lnTo>
                <a:lnTo>
                  <a:pt x="15000" y="39820"/>
                </a:lnTo>
                <a:lnTo>
                  <a:pt x="3311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8" name="Google Shape;58;p5"/>
          <p:cNvSpPr/>
          <p:nvPr/>
        </p:nvSpPr>
        <p:spPr>
          <a:xfrm>
            <a:off x="18086705" y="11174203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7078" y="53296"/>
                </a:lnTo>
                <a:lnTo>
                  <a:pt x="7078" y="29318"/>
                </a:lnTo>
                <a:lnTo>
                  <a:pt x="39967" y="29318"/>
                </a:lnTo>
                <a:lnTo>
                  <a:pt x="39967" y="22617"/>
                </a:lnTo>
                <a:lnTo>
                  <a:pt x="7078" y="22617"/>
                </a:lnTo>
                <a:lnTo>
                  <a:pt x="7078" y="0"/>
                </a:lnTo>
                <a:close/>
              </a:path>
              <a:path w="40005" h="53340" extrusionOk="0">
                <a:moveTo>
                  <a:pt x="39967" y="29318"/>
                </a:moveTo>
                <a:lnTo>
                  <a:pt x="32962" y="29318"/>
                </a:lnTo>
                <a:lnTo>
                  <a:pt x="32962" y="53296"/>
                </a:lnTo>
                <a:lnTo>
                  <a:pt x="39967" y="53296"/>
                </a:lnTo>
                <a:lnTo>
                  <a:pt x="39967" y="29318"/>
                </a:lnTo>
                <a:close/>
              </a:path>
              <a:path w="40005" h="53340" extrusionOk="0">
                <a:moveTo>
                  <a:pt x="39967" y="0"/>
                </a:moveTo>
                <a:lnTo>
                  <a:pt x="32962" y="0"/>
                </a:lnTo>
                <a:lnTo>
                  <a:pt x="32962" y="22617"/>
                </a:lnTo>
                <a:lnTo>
                  <a:pt x="39967" y="22617"/>
                </a:lnTo>
                <a:lnTo>
                  <a:pt x="3996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9" name="Google Shape;59;p5"/>
          <p:cNvSpPr/>
          <p:nvPr/>
        </p:nvSpPr>
        <p:spPr>
          <a:xfrm>
            <a:off x="18162672" y="11174205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296"/>
                </a:lnTo>
                <a:lnTo>
                  <a:pt x="22690" y="53296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0" name="Google Shape;60;p5"/>
          <p:cNvSpPr/>
          <p:nvPr/>
        </p:nvSpPr>
        <p:spPr>
          <a:xfrm>
            <a:off x="18237034" y="11174200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5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695"/>
                </a:lnTo>
                <a:lnTo>
                  <a:pt x="29538" y="2969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54" y="6701"/>
                </a:lnTo>
                <a:lnTo>
                  <a:pt x="3145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1" name="Google Shape;61;p5"/>
          <p:cNvSpPr/>
          <p:nvPr/>
        </p:nvSpPr>
        <p:spPr>
          <a:xfrm>
            <a:off x="18303003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2" name="Google Shape;62;p5"/>
          <p:cNvSpPr/>
          <p:nvPr/>
        </p:nvSpPr>
        <p:spPr>
          <a:xfrm>
            <a:off x="18383942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3" name="Google Shape;63;p5"/>
          <p:cNvSpPr/>
          <p:nvPr/>
        </p:nvSpPr>
        <p:spPr>
          <a:xfrm>
            <a:off x="18467816" y="11174200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5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695"/>
                </a:lnTo>
                <a:lnTo>
                  <a:pt x="29538" y="2969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54" y="6701"/>
                </a:lnTo>
                <a:lnTo>
                  <a:pt x="3145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4" name="Google Shape;64;p5"/>
          <p:cNvSpPr/>
          <p:nvPr/>
        </p:nvSpPr>
        <p:spPr>
          <a:xfrm>
            <a:off x="18537938" y="11174207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7088" y="53296"/>
                </a:lnTo>
                <a:lnTo>
                  <a:pt x="7088" y="27716"/>
                </a:lnTo>
                <a:lnTo>
                  <a:pt x="16093" y="27716"/>
                </a:lnTo>
                <a:lnTo>
                  <a:pt x="14470" y="25884"/>
                </a:lnTo>
                <a:lnTo>
                  <a:pt x="16126" y="24062"/>
                </a:lnTo>
                <a:lnTo>
                  <a:pt x="7088" y="24062"/>
                </a:lnTo>
                <a:lnTo>
                  <a:pt x="7088" y="0"/>
                </a:lnTo>
                <a:close/>
              </a:path>
              <a:path w="39369" h="53340" extrusionOk="0">
                <a:moveTo>
                  <a:pt x="16093" y="27716"/>
                </a:moveTo>
                <a:lnTo>
                  <a:pt x="7088" y="27716"/>
                </a:lnTo>
                <a:lnTo>
                  <a:pt x="30082" y="53296"/>
                </a:lnTo>
                <a:lnTo>
                  <a:pt x="38752" y="53296"/>
                </a:lnTo>
                <a:lnTo>
                  <a:pt x="16093" y="27716"/>
                </a:lnTo>
                <a:close/>
              </a:path>
              <a:path w="39369" h="53340" extrusionOk="0">
                <a:moveTo>
                  <a:pt x="37998" y="0"/>
                </a:moveTo>
                <a:lnTo>
                  <a:pt x="29328" y="0"/>
                </a:lnTo>
                <a:lnTo>
                  <a:pt x="7088" y="24062"/>
                </a:lnTo>
                <a:lnTo>
                  <a:pt x="16126" y="24062"/>
                </a:lnTo>
                <a:lnTo>
                  <a:pt x="379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5" name="Google Shape;65;p5"/>
          <p:cNvSpPr/>
          <p:nvPr/>
        </p:nvSpPr>
        <p:spPr>
          <a:xfrm>
            <a:off x="18602334" y="11174205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85" y="6701"/>
                </a:lnTo>
                <a:lnTo>
                  <a:pt x="15685" y="53296"/>
                </a:lnTo>
                <a:lnTo>
                  <a:pt x="22690" y="53296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59" y="0"/>
                </a:moveTo>
                <a:lnTo>
                  <a:pt x="0" y="0"/>
                </a:lnTo>
                <a:lnTo>
                  <a:pt x="0" y="6701"/>
                </a:lnTo>
                <a:lnTo>
                  <a:pt x="38459" y="6701"/>
                </a:lnTo>
                <a:lnTo>
                  <a:pt x="3845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6" name="Google Shape;66;p5"/>
          <p:cNvSpPr/>
          <p:nvPr/>
        </p:nvSpPr>
        <p:spPr>
          <a:xfrm>
            <a:off x="18673231" y="11174203"/>
            <a:ext cx="41275" cy="53975"/>
          </a:xfrm>
          <a:custGeom>
            <a:avLst/>
            <a:gdLst/>
            <a:ahLst/>
            <a:cxnLst/>
            <a:rect l="l" t="t" r="r" b="b"/>
            <a:pathLst>
              <a:path w="41275" h="53975" extrusionOk="0">
                <a:moveTo>
                  <a:pt x="5779" y="46752"/>
                </a:moveTo>
                <a:lnTo>
                  <a:pt x="5779" y="53296"/>
                </a:lnTo>
                <a:lnTo>
                  <a:pt x="14397" y="53841"/>
                </a:lnTo>
                <a:lnTo>
                  <a:pt x="20250" y="49872"/>
                </a:lnTo>
                <a:lnTo>
                  <a:pt x="21310" y="47359"/>
                </a:lnTo>
                <a:lnTo>
                  <a:pt x="11737" y="47359"/>
                </a:lnTo>
                <a:lnTo>
                  <a:pt x="5779" y="46752"/>
                </a:lnTo>
                <a:close/>
              </a:path>
              <a:path w="41275" h="53975" extrusionOk="0">
                <a:moveTo>
                  <a:pt x="7162" y="0"/>
                </a:moveTo>
                <a:lnTo>
                  <a:pt x="0" y="0"/>
                </a:lnTo>
                <a:lnTo>
                  <a:pt x="18041" y="38218"/>
                </a:lnTo>
                <a:lnTo>
                  <a:pt x="15151" y="45003"/>
                </a:lnTo>
                <a:lnTo>
                  <a:pt x="11737" y="47359"/>
                </a:lnTo>
                <a:lnTo>
                  <a:pt x="21310" y="47359"/>
                </a:lnTo>
                <a:lnTo>
                  <a:pt x="28434" y="30459"/>
                </a:lnTo>
                <a:lnTo>
                  <a:pt x="21318" y="30459"/>
                </a:lnTo>
                <a:lnTo>
                  <a:pt x="7162" y="0"/>
                </a:lnTo>
                <a:close/>
              </a:path>
              <a:path w="41275" h="53975" extrusionOk="0">
                <a:moveTo>
                  <a:pt x="41276" y="0"/>
                </a:moveTo>
                <a:lnTo>
                  <a:pt x="34103" y="0"/>
                </a:lnTo>
                <a:lnTo>
                  <a:pt x="21318" y="30459"/>
                </a:lnTo>
                <a:lnTo>
                  <a:pt x="28434" y="30459"/>
                </a:lnTo>
                <a:lnTo>
                  <a:pt x="412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7" name="Google Shape;67;p5"/>
          <p:cNvSpPr/>
          <p:nvPr/>
        </p:nvSpPr>
        <p:spPr>
          <a:xfrm>
            <a:off x="18740141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6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8" name="Google Shape;68;p5"/>
          <p:cNvSpPr/>
          <p:nvPr/>
        </p:nvSpPr>
        <p:spPr>
          <a:xfrm>
            <a:off x="18818694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28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16" y="6701"/>
                </a:lnTo>
                <a:lnTo>
                  <a:pt x="3861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12" y="0"/>
                </a:lnTo>
                <a:lnTo>
                  <a:pt x="10512" y="44312"/>
                </a:lnTo>
                <a:lnTo>
                  <a:pt x="6628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9" name="Google Shape;69;p5"/>
          <p:cNvSpPr/>
          <p:nvPr/>
        </p:nvSpPr>
        <p:spPr>
          <a:xfrm>
            <a:off x="18904755" y="11174203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29161" y="53296"/>
                </a:lnTo>
                <a:lnTo>
                  <a:pt x="35788" y="46679"/>
                </a:lnTo>
                <a:lnTo>
                  <a:pt x="7078" y="46679"/>
                </a:lnTo>
                <a:lnTo>
                  <a:pt x="7078" y="25664"/>
                </a:lnTo>
                <a:lnTo>
                  <a:pt x="35724" y="25664"/>
                </a:lnTo>
                <a:lnTo>
                  <a:pt x="29161" y="19036"/>
                </a:lnTo>
                <a:lnTo>
                  <a:pt x="7078" y="19036"/>
                </a:lnTo>
                <a:lnTo>
                  <a:pt x="7078" y="0"/>
                </a:lnTo>
                <a:close/>
              </a:path>
              <a:path w="36830" h="53340" extrusionOk="0">
                <a:moveTo>
                  <a:pt x="35724" y="25664"/>
                </a:moveTo>
                <a:lnTo>
                  <a:pt x="25203" y="25664"/>
                </a:lnTo>
                <a:lnTo>
                  <a:pt x="29538" y="30156"/>
                </a:lnTo>
                <a:lnTo>
                  <a:pt x="29538" y="42260"/>
                </a:lnTo>
                <a:lnTo>
                  <a:pt x="25203" y="46679"/>
                </a:lnTo>
                <a:lnTo>
                  <a:pt x="35788" y="46679"/>
                </a:lnTo>
                <a:lnTo>
                  <a:pt x="36553" y="45914"/>
                </a:lnTo>
                <a:lnTo>
                  <a:pt x="36553" y="26501"/>
                </a:lnTo>
                <a:lnTo>
                  <a:pt x="35724" y="256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0" name="Google Shape;70;p5"/>
          <p:cNvSpPr/>
          <p:nvPr/>
        </p:nvSpPr>
        <p:spPr>
          <a:xfrm>
            <a:off x="18978616" y="11174203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7078" y="53296"/>
                </a:lnTo>
                <a:lnTo>
                  <a:pt x="7078" y="29318"/>
                </a:lnTo>
                <a:lnTo>
                  <a:pt x="39967" y="29318"/>
                </a:lnTo>
                <a:lnTo>
                  <a:pt x="39967" y="22617"/>
                </a:lnTo>
                <a:lnTo>
                  <a:pt x="7078" y="22617"/>
                </a:lnTo>
                <a:lnTo>
                  <a:pt x="7078" y="0"/>
                </a:lnTo>
                <a:close/>
              </a:path>
              <a:path w="40005" h="53340" extrusionOk="0">
                <a:moveTo>
                  <a:pt x="39967" y="29318"/>
                </a:moveTo>
                <a:lnTo>
                  <a:pt x="32972" y="29318"/>
                </a:lnTo>
                <a:lnTo>
                  <a:pt x="32972" y="53296"/>
                </a:lnTo>
                <a:lnTo>
                  <a:pt x="39967" y="53296"/>
                </a:lnTo>
                <a:lnTo>
                  <a:pt x="39967" y="29318"/>
                </a:lnTo>
                <a:close/>
              </a:path>
              <a:path w="40005" h="53340" extrusionOk="0">
                <a:moveTo>
                  <a:pt x="39967" y="0"/>
                </a:moveTo>
                <a:lnTo>
                  <a:pt x="32972" y="0"/>
                </a:lnTo>
                <a:lnTo>
                  <a:pt x="32972" y="22617"/>
                </a:lnTo>
                <a:lnTo>
                  <a:pt x="39967" y="22617"/>
                </a:lnTo>
                <a:lnTo>
                  <a:pt x="3996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1" name="Google Shape;71;p5"/>
          <p:cNvSpPr/>
          <p:nvPr/>
        </p:nvSpPr>
        <p:spPr>
          <a:xfrm>
            <a:off x="19053848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6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2" name="Google Shape;72;p5"/>
          <p:cNvSpPr/>
          <p:nvPr/>
        </p:nvSpPr>
        <p:spPr>
          <a:xfrm>
            <a:off x="19133553" y="11174200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39370" y="0"/>
                </a:moveTo>
                <a:lnTo>
                  <a:pt x="8910" y="0"/>
                </a:lnTo>
                <a:lnTo>
                  <a:pt x="1528" y="7381"/>
                </a:lnTo>
                <a:lnTo>
                  <a:pt x="1528" y="24135"/>
                </a:lnTo>
                <a:lnTo>
                  <a:pt x="6931" y="30690"/>
                </a:lnTo>
                <a:lnTo>
                  <a:pt x="14167" y="32438"/>
                </a:lnTo>
                <a:lnTo>
                  <a:pt x="0" y="53307"/>
                </a:lnTo>
                <a:lnTo>
                  <a:pt x="7989" y="53307"/>
                </a:lnTo>
                <a:lnTo>
                  <a:pt x="21768" y="32899"/>
                </a:lnTo>
                <a:lnTo>
                  <a:pt x="39370" y="32899"/>
                </a:lnTo>
                <a:lnTo>
                  <a:pt x="39370" y="26501"/>
                </a:lnTo>
                <a:lnTo>
                  <a:pt x="12868" y="26501"/>
                </a:lnTo>
                <a:lnTo>
                  <a:pt x="8533" y="22009"/>
                </a:lnTo>
                <a:lnTo>
                  <a:pt x="8533" y="11046"/>
                </a:lnTo>
                <a:lnTo>
                  <a:pt x="12868" y="6628"/>
                </a:lnTo>
                <a:lnTo>
                  <a:pt x="39370" y="6628"/>
                </a:lnTo>
                <a:lnTo>
                  <a:pt x="39370" y="0"/>
                </a:lnTo>
                <a:close/>
              </a:path>
              <a:path w="39369" h="53340" extrusionOk="0">
                <a:moveTo>
                  <a:pt x="39370" y="32899"/>
                </a:moveTo>
                <a:lnTo>
                  <a:pt x="32355" y="32899"/>
                </a:lnTo>
                <a:lnTo>
                  <a:pt x="32355" y="53307"/>
                </a:lnTo>
                <a:lnTo>
                  <a:pt x="39370" y="53307"/>
                </a:lnTo>
                <a:lnTo>
                  <a:pt x="39370" y="32899"/>
                </a:lnTo>
                <a:close/>
              </a:path>
              <a:path w="39369" h="53340" extrusionOk="0">
                <a:moveTo>
                  <a:pt x="39370" y="6628"/>
                </a:moveTo>
                <a:lnTo>
                  <a:pt x="32355" y="6628"/>
                </a:lnTo>
                <a:lnTo>
                  <a:pt x="32355" y="26501"/>
                </a:lnTo>
                <a:lnTo>
                  <a:pt x="39370" y="26501"/>
                </a:lnTo>
                <a:lnTo>
                  <a:pt x="39370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3" name="Google Shape;73;p5"/>
          <p:cNvSpPr/>
          <p:nvPr/>
        </p:nvSpPr>
        <p:spPr>
          <a:xfrm>
            <a:off x="19261163" y="11174208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5706" y="53296"/>
                </a:lnTo>
                <a:lnTo>
                  <a:pt x="15000" y="39820"/>
                </a:lnTo>
                <a:lnTo>
                  <a:pt x="7078" y="39820"/>
                </a:lnTo>
                <a:lnTo>
                  <a:pt x="707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19" y="13549"/>
                </a:lnTo>
                <a:lnTo>
                  <a:pt x="3311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491" y="0"/>
                </a:lnTo>
                <a:lnTo>
                  <a:pt x="7078" y="39820"/>
                </a:lnTo>
                <a:lnTo>
                  <a:pt x="15000" y="39820"/>
                </a:lnTo>
                <a:lnTo>
                  <a:pt x="3311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4" name="Google Shape;74;p5"/>
          <p:cNvSpPr/>
          <p:nvPr/>
        </p:nvSpPr>
        <p:spPr>
          <a:xfrm>
            <a:off x="19341745" y="11174205"/>
            <a:ext cx="30480" cy="53340"/>
          </a:xfrm>
          <a:custGeom>
            <a:avLst/>
            <a:gdLst/>
            <a:ahLst/>
            <a:cxnLst/>
            <a:rect l="l" t="t" r="r" b="b"/>
            <a:pathLst>
              <a:path w="30480" h="53340" extrusionOk="0">
                <a:moveTo>
                  <a:pt x="29915" y="0"/>
                </a:moveTo>
                <a:lnTo>
                  <a:pt x="0" y="0"/>
                </a:lnTo>
                <a:lnTo>
                  <a:pt x="0" y="53296"/>
                </a:lnTo>
                <a:lnTo>
                  <a:pt x="7067" y="53296"/>
                </a:lnTo>
                <a:lnTo>
                  <a:pt x="7067" y="6701"/>
                </a:lnTo>
                <a:lnTo>
                  <a:pt x="29915" y="6701"/>
                </a:lnTo>
                <a:lnTo>
                  <a:pt x="299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5" name="Google Shape;75;p5"/>
          <p:cNvSpPr/>
          <p:nvPr/>
        </p:nvSpPr>
        <p:spPr>
          <a:xfrm>
            <a:off x="19407566" y="11174200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29161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34271"/>
                </a:lnTo>
                <a:lnTo>
                  <a:pt x="29161" y="34271"/>
                </a:lnTo>
                <a:lnTo>
                  <a:pt x="35724" y="27643"/>
                </a:lnTo>
                <a:lnTo>
                  <a:pt x="7078" y="27643"/>
                </a:lnTo>
                <a:lnTo>
                  <a:pt x="7078" y="6628"/>
                </a:lnTo>
                <a:lnTo>
                  <a:pt x="35798" y="6628"/>
                </a:lnTo>
                <a:lnTo>
                  <a:pt x="29161" y="0"/>
                </a:lnTo>
                <a:close/>
              </a:path>
              <a:path w="36830" h="53340" extrusionOk="0">
                <a:moveTo>
                  <a:pt x="35798" y="6628"/>
                </a:moveTo>
                <a:lnTo>
                  <a:pt x="25203" y="6628"/>
                </a:lnTo>
                <a:lnTo>
                  <a:pt x="29538" y="11046"/>
                </a:lnTo>
                <a:lnTo>
                  <a:pt x="29538" y="23151"/>
                </a:lnTo>
                <a:lnTo>
                  <a:pt x="25203" y="27643"/>
                </a:lnTo>
                <a:lnTo>
                  <a:pt x="35724" y="27643"/>
                </a:lnTo>
                <a:lnTo>
                  <a:pt x="36553" y="26805"/>
                </a:lnTo>
                <a:lnTo>
                  <a:pt x="36553" y="7381"/>
                </a:lnTo>
                <a:lnTo>
                  <a:pt x="35798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6" name="Google Shape;76;p5"/>
          <p:cNvSpPr/>
          <p:nvPr/>
        </p:nvSpPr>
        <p:spPr>
          <a:xfrm>
            <a:off x="19470905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6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5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7" name="Google Shape;77;p5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8" name="Google Shape;78;p5"/>
          <p:cNvSpPr txBox="1">
            <a:spLocks noGrp="1"/>
          </p:cNvSpPr>
          <p:nvPr>
            <p:ph type="body" idx="1"/>
          </p:nvPr>
        </p:nvSpPr>
        <p:spPr>
          <a:xfrm>
            <a:off x="1473474" y="2268905"/>
            <a:ext cx="8682355" cy="7564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2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1" name="Google Shape;81;p5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2" name="Google Shape;82;p5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528642" y="3280602"/>
            <a:ext cx="17046814" cy="4549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1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2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3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audio" Target="../media/audio1.bin"/><Relationship Id="rId4" Type="http://schemas.openxmlformats.org/officeDocument/2006/relationships/image" Target="../media/image4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6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7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8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20104100" cy="11450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14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92187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69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4500" b="1" dirty="0">
                <a:latin typeface="Corbel" panose="020B0503020204020204" pitchFamily="34" charset="0"/>
              </a:rPr>
              <a:t>Восстановите слова, в которых мы оставили только </a:t>
            </a:r>
            <a:r>
              <a:rPr lang="ru-RU" sz="4500" b="1" dirty="0" smtClean="0">
                <a:latin typeface="Corbel" panose="020B0503020204020204" pitchFamily="34" charset="0"/>
              </a:rPr>
              <a:t>гласные.</a:t>
            </a:r>
            <a:endParaRPr lang="en-US" sz="45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500" dirty="0">
                <a:latin typeface="Corbel" panose="020B0503020204020204" pitchFamily="34" charset="0"/>
              </a:rPr>
              <a:t>и</a:t>
            </a:r>
            <a:r>
              <a:rPr lang="ru-RU" sz="4500" dirty="0" smtClean="0">
                <a:latin typeface="Corbel" panose="020B0503020204020204" pitchFamily="34" charset="0"/>
              </a:rPr>
              <a:t> </a:t>
            </a:r>
            <a:r>
              <a:rPr lang="ru-RU" sz="4500" dirty="0">
                <a:latin typeface="Corbel" panose="020B0503020204020204" pitchFamily="34" charset="0"/>
              </a:rPr>
              <a:t>е </a:t>
            </a:r>
            <a:r>
              <a:rPr lang="ru-RU" sz="4500" dirty="0" err="1">
                <a:latin typeface="Corbel" panose="020B0503020204020204" pitchFamily="34" charset="0"/>
              </a:rPr>
              <a:t>е</a:t>
            </a:r>
            <a:r>
              <a:rPr lang="ru-RU" sz="4500" dirty="0">
                <a:latin typeface="Corbel" panose="020B0503020204020204" pitchFamily="34" charset="0"/>
              </a:rPr>
              <a:t> – Первоначально его создали для передачи информации на </a:t>
            </a:r>
            <a:r>
              <a:rPr lang="ru-RU" sz="4500" dirty="0" smtClean="0">
                <a:latin typeface="Corbel" panose="020B0503020204020204" pitchFamily="34" charset="0"/>
              </a:rPr>
              <a:t>большие</a:t>
            </a:r>
            <a:endParaRPr lang="en-US" sz="45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500" dirty="0" smtClean="0">
                <a:latin typeface="Corbel" panose="020B0503020204020204" pitchFamily="34" charset="0"/>
              </a:rPr>
              <a:t>расстояния</a:t>
            </a:r>
            <a:r>
              <a:rPr lang="ru-RU" sz="4500" dirty="0">
                <a:latin typeface="Corbel" panose="020B0503020204020204" pitchFamily="34" charset="0"/>
              </a:rPr>
              <a:t>, но в итоге он превратился в большую </a:t>
            </a:r>
            <a:r>
              <a:rPr lang="ru-RU" sz="4500" dirty="0" smtClean="0">
                <a:latin typeface="Corbel" panose="020B0503020204020204" pitchFamily="34" charset="0"/>
              </a:rPr>
              <a:t>паутину.</a:t>
            </a:r>
            <a:endParaRPr lang="en-US" sz="45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500" dirty="0" smtClean="0">
                <a:latin typeface="Corbel" panose="020B0503020204020204" pitchFamily="34" charset="0"/>
              </a:rPr>
              <a:t>а </a:t>
            </a:r>
            <a:r>
              <a:rPr lang="ru-RU" sz="4500" dirty="0">
                <a:latin typeface="Corbel" panose="020B0503020204020204" pitchFamily="34" charset="0"/>
              </a:rPr>
              <a:t>о </a:t>
            </a:r>
            <a:r>
              <a:rPr lang="ru-RU" sz="4500" dirty="0" err="1">
                <a:latin typeface="Corbel" panose="020B0503020204020204" pitchFamily="34" charset="0"/>
              </a:rPr>
              <a:t>о</a:t>
            </a:r>
            <a:r>
              <a:rPr lang="ru-RU" sz="4500" dirty="0">
                <a:latin typeface="Corbel" panose="020B0503020204020204" pitchFamily="34" charset="0"/>
              </a:rPr>
              <a:t> – Транспортное средство, изобретённое в Великобритании в </a:t>
            </a:r>
            <a:r>
              <a:rPr lang="en-US" sz="4500" dirty="0">
                <a:latin typeface="Corbel" panose="020B0503020204020204" pitchFamily="34" charset="0"/>
              </a:rPr>
              <a:t>XIX </a:t>
            </a:r>
            <a:r>
              <a:rPr lang="ru-RU" sz="4500" dirty="0" smtClean="0">
                <a:latin typeface="Corbel" panose="020B0503020204020204" pitchFamily="34" charset="0"/>
              </a:rPr>
              <a:t>веке.</a:t>
            </a:r>
            <a:endParaRPr lang="en-US" sz="45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500" dirty="0">
                <a:latin typeface="Corbel" panose="020B0503020204020204" pitchFamily="34" charset="0"/>
              </a:rPr>
              <a:t>и</a:t>
            </a:r>
            <a:r>
              <a:rPr lang="ru-RU" sz="4500" dirty="0" smtClean="0">
                <a:latin typeface="Corbel" panose="020B0503020204020204" pitchFamily="34" charset="0"/>
              </a:rPr>
              <a:t> </a:t>
            </a:r>
            <a:r>
              <a:rPr lang="ru-RU" sz="4500" dirty="0">
                <a:latin typeface="Corbel" panose="020B0503020204020204" pitchFamily="34" charset="0"/>
              </a:rPr>
              <a:t>е </a:t>
            </a:r>
            <a:r>
              <a:rPr lang="ru-RU" sz="4500" dirty="0" err="1">
                <a:latin typeface="Corbel" panose="020B0503020204020204" pitchFamily="34" charset="0"/>
              </a:rPr>
              <a:t>е</a:t>
            </a:r>
            <a:r>
              <a:rPr lang="ru-RU" sz="4500" dirty="0">
                <a:latin typeface="Corbel" panose="020B0503020204020204" pitchFamily="34" charset="0"/>
              </a:rPr>
              <a:t> – Он есть у каждого человека, и даже уже придумали искусственный. </a:t>
            </a:r>
            <a:endParaRPr lang="en-US" sz="45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500" b="1" dirty="0" err="1" smtClean="0">
                <a:latin typeface="Corbel" panose="020B0503020204020204" pitchFamily="34" charset="0"/>
              </a:rPr>
              <a:t>Restabiliți</a:t>
            </a:r>
            <a:r>
              <a:rPr lang="en-US" sz="4500" b="1" dirty="0" smtClean="0">
                <a:latin typeface="Corbel" panose="020B0503020204020204" pitchFamily="34" charset="0"/>
              </a:rPr>
              <a:t> </a:t>
            </a:r>
            <a:r>
              <a:rPr lang="en-US" sz="4500" b="1" dirty="0" err="1">
                <a:latin typeface="Corbel" panose="020B0503020204020204" pitchFamily="34" charset="0"/>
              </a:rPr>
              <a:t>cuvintele</a:t>
            </a:r>
            <a:r>
              <a:rPr lang="en-US" sz="4500" b="1" dirty="0">
                <a:latin typeface="Corbel" panose="020B0503020204020204" pitchFamily="34" charset="0"/>
              </a:rPr>
              <a:t> </a:t>
            </a:r>
            <a:r>
              <a:rPr lang="en-US" sz="4500" b="1" dirty="0" err="1">
                <a:latin typeface="Corbel" panose="020B0503020204020204" pitchFamily="34" charset="0"/>
              </a:rPr>
              <a:t>în</a:t>
            </a:r>
            <a:r>
              <a:rPr lang="en-US" sz="4500" b="1" dirty="0">
                <a:latin typeface="Corbel" panose="020B0503020204020204" pitchFamily="34" charset="0"/>
              </a:rPr>
              <a:t> care au </a:t>
            </a:r>
            <a:r>
              <a:rPr lang="en-US" sz="4500" b="1" dirty="0" err="1">
                <a:latin typeface="Corbel" panose="020B0503020204020204" pitchFamily="34" charset="0"/>
              </a:rPr>
              <a:t>fost</a:t>
            </a:r>
            <a:r>
              <a:rPr lang="en-US" sz="4500" b="1" dirty="0">
                <a:latin typeface="Corbel" panose="020B0503020204020204" pitchFamily="34" charset="0"/>
              </a:rPr>
              <a:t> </a:t>
            </a:r>
            <a:r>
              <a:rPr lang="en-US" sz="4500" b="1" dirty="0" err="1">
                <a:latin typeface="Corbel" panose="020B0503020204020204" pitchFamily="34" charset="0"/>
              </a:rPr>
              <a:t>omise</a:t>
            </a:r>
            <a:r>
              <a:rPr lang="en-US" sz="4500" b="1" dirty="0">
                <a:latin typeface="Corbel" panose="020B0503020204020204" pitchFamily="34" charset="0"/>
              </a:rPr>
              <a:t> </a:t>
            </a:r>
            <a:r>
              <a:rPr lang="en-US" sz="4500" b="1" dirty="0" err="1">
                <a:latin typeface="Corbel" panose="020B0503020204020204" pitchFamily="34" charset="0"/>
              </a:rPr>
              <a:t>toate</a:t>
            </a:r>
            <a:r>
              <a:rPr lang="en-US" sz="4500" b="1" dirty="0">
                <a:latin typeface="Corbel" panose="020B0503020204020204" pitchFamily="34" charset="0"/>
              </a:rPr>
              <a:t> </a:t>
            </a:r>
            <a:r>
              <a:rPr lang="en-US" sz="4500" b="1" dirty="0" err="1">
                <a:latin typeface="Corbel" panose="020B0503020204020204" pitchFamily="34" charset="0"/>
              </a:rPr>
              <a:t>consoanele</a:t>
            </a:r>
            <a:r>
              <a:rPr lang="en-US" sz="4500" b="1" dirty="0">
                <a:latin typeface="Corbel" panose="020B0503020204020204" pitchFamily="34" charset="0"/>
              </a:rPr>
              <a:t>. </a:t>
            </a:r>
            <a:endParaRPr lang="en-US" sz="45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500" dirty="0" err="1" smtClean="0">
                <a:latin typeface="Corbel" panose="020B0503020204020204" pitchFamily="34" charset="0"/>
              </a:rPr>
              <a:t>i</a:t>
            </a:r>
            <a:r>
              <a:rPr lang="en-US" sz="4500" dirty="0" smtClean="0">
                <a:latin typeface="Corbel" panose="020B0503020204020204" pitchFamily="34" charset="0"/>
              </a:rPr>
              <a:t> </a:t>
            </a:r>
            <a:r>
              <a:rPr lang="en-US" sz="4500" dirty="0">
                <a:latin typeface="Corbel" panose="020B0503020204020204" pitchFamily="34" charset="0"/>
              </a:rPr>
              <a:t>e </a:t>
            </a:r>
            <a:r>
              <a:rPr lang="en-US" sz="4500" dirty="0" err="1">
                <a:latin typeface="Corbel" panose="020B0503020204020204" pitchFamily="34" charset="0"/>
              </a:rPr>
              <a:t>e</a:t>
            </a:r>
            <a:r>
              <a:rPr lang="en-US" sz="4500" dirty="0">
                <a:latin typeface="Corbel" panose="020B0503020204020204" pitchFamily="34" charset="0"/>
              </a:rPr>
              <a:t> – </a:t>
            </a:r>
            <a:r>
              <a:rPr lang="en-US" sz="4500" dirty="0" err="1">
                <a:latin typeface="Corbel" panose="020B0503020204020204" pitchFamily="34" charset="0"/>
              </a:rPr>
              <a:t>Rețea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internațională</a:t>
            </a:r>
            <a:r>
              <a:rPr lang="en-US" sz="4500" dirty="0">
                <a:latin typeface="Corbel" panose="020B0503020204020204" pitchFamily="34" charset="0"/>
              </a:rPr>
              <a:t>, </a:t>
            </a:r>
            <a:r>
              <a:rPr lang="en-US" sz="4500" dirty="0" err="1">
                <a:latin typeface="Corbel" panose="020B0503020204020204" pitchFamily="34" charset="0"/>
              </a:rPr>
              <a:t>formată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prin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interconectarea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rețelelor</a:t>
            </a:r>
            <a:r>
              <a:rPr lang="en-US" sz="4500" dirty="0">
                <a:latin typeface="Corbel" panose="020B0503020204020204" pitchFamily="34" charset="0"/>
              </a:rPr>
              <a:t> locale </a:t>
            </a:r>
            <a:r>
              <a:rPr lang="en-US" sz="4500" dirty="0" err="1" smtClean="0">
                <a:latin typeface="Corbel" panose="020B0503020204020204" pitchFamily="34" charset="0"/>
              </a:rPr>
              <a:t>și</a:t>
            </a:r>
            <a:endParaRPr lang="en-US" sz="4500" dirty="0">
              <a:latin typeface="Corbel" panose="020B0503020204020204" pitchFamily="34" charset="0"/>
            </a:endParaRPr>
          </a:p>
          <a:p>
            <a:pPr fontAlgn="base"/>
            <a:r>
              <a:rPr lang="en-US" sz="4500" dirty="0" err="1" smtClean="0">
                <a:latin typeface="Corbel" panose="020B0503020204020204" pitchFamily="34" charset="0"/>
              </a:rPr>
              <a:t>globale</a:t>
            </a:r>
            <a:r>
              <a:rPr lang="en-US" sz="4500" dirty="0">
                <a:latin typeface="Corbel" panose="020B0503020204020204" pitchFamily="34" charset="0"/>
              </a:rPr>
              <a:t>, </a:t>
            </a:r>
            <a:r>
              <a:rPr lang="en-US" sz="4500" dirty="0" err="1">
                <a:latin typeface="Corbel" panose="020B0503020204020204" pitchFamily="34" charset="0"/>
              </a:rPr>
              <a:t>destinată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să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faciliteze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schimbul</a:t>
            </a:r>
            <a:r>
              <a:rPr lang="en-US" sz="4500" dirty="0">
                <a:latin typeface="Corbel" panose="020B0503020204020204" pitchFamily="34" charset="0"/>
              </a:rPr>
              <a:t> de date </a:t>
            </a:r>
            <a:r>
              <a:rPr lang="en-US" sz="4500" dirty="0" err="1">
                <a:latin typeface="Corbel" panose="020B0503020204020204" pitchFamily="34" charset="0"/>
              </a:rPr>
              <a:t>și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informații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în</a:t>
            </a:r>
            <a:r>
              <a:rPr lang="en-US" sz="4500" dirty="0">
                <a:latin typeface="Corbel" panose="020B0503020204020204" pitchFamily="34" charset="0"/>
              </a:rPr>
              <a:t> diverse </a:t>
            </a:r>
            <a:r>
              <a:rPr lang="en-US" sz="4500" dirty="0" err="1">
                <a:latin typeface="Corbel" panose="020B0503020204020204" pitchFamily="34" charset="0"/>
              </a:rPr>
              <a:t>domenii</a:t>
            </a:r>
            <a:r>
              <a:rPr lang="en-US" sz="4500" dirty="0">
                <a:latin typeface="Corbel" panose="020B0503020204020204" pitchFamily="34" charset="0"/>
              </a:rPr>
              <a:t>. </a:t>
            </a:r>
            <a:endParaRPr lang="en-US" sz="45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500" dirty="0" smtClean="0">
                <a:latin typeface="Corbel" panose="020B0503020204020204" pitchFamily="34" charset="0"/>
              </a:rPr>
              <a:t>o </a:t>
            </a:r>
            <a:r>
              <a:rPr lang="en-US" sz="4500" dirty="0" err="1">
                <a:latin typeface="Corbel" panose="020B0503020204020204" pitchFamily="34" charset="0"/>
              </a:rPr>
              <a:t>o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o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i</a:t>
            </a:r>
            <a:r>
              <a:rPr lang="en-US" sz="4500" dirty="0">
                <a:latin typeface="Corbel" panose="020B0503020204020204" pitchFamily="34" charset="0"/>
              </a:rPr>
              <a:t> ă – </a:t>
            </a:r>
            <a:r>
              <a:rPr lang="en-US" sz="4500" dirty="0" err="1">
                <a:latin typeface="Corbel" panose="020B0503020204020204" pitchFamily="34" charset="0"/>
              </a:rPr>
              <a:t>Vehicul</a:t>
            </a:r>
            <a:r>
              <a:rPr lang="en-US" sz="4500" dirty="0">
                <a:latin typeface="Corbel" panose="020B0503020204020204" pitchFamily="34" charset="0"/>
              </a:rPr>
              <a:t> motor de </a:t>
            </a:r>
            <a:r>
              <a:rPr lang="en-US" sz="4500" dirty="0" err="1">
                <a:latin typeface="Corbel" panose="020B0503020204020204" pitchFamily="34" charset="0"/>
              </a:rPr>
              <a:t>cale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ferată</a:t>
            </a:r>
            <a:r>
              <a:rPr lang="en-US" sz="4500" dirty="0">
                <a:latin typeface="Corbel" panose="020B0503020204020204" pitchFamily="34" charset="0"/>
              </a:rPr>
              <a:t>, cu </a:t>
            </a:r>
            <a:r>
              <a:rPr lang="en-US" sz="4500" dirty="0" err="1">
                <a:latin typeface="Corbel" panose="020B0503020204020204" pitchFamily="34" charset="0"/>
              </a:rPr>
              <a:t>sursă</a:t>
            </a:r>
            <a:r>
              <a:rPr lang="en-US" sz="4500" dirty="0">
                <a:latin typeface="Corbel" panose="020B0503020204020204" pitchFamily="34" charset="0"/>
              </a:rPr>
              <a:t> de </a:t>
            </a:r>
            <a:r>
              <a:rPr lang="en-US" sz="4500" dirty="0" err="1">
                <a:latin typeface="Corbel" panose="020B0503020204020204" pitchFamily="34" charset="0"/>
              </a:rPr>
              <a:t>energie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proprie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sau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 smtClean="0">
                <a:latin typeface="Corbel" panose="020B0503020204020204" pitchFamily="34" charset="0"/>
              </a:rPr>
              <a:t>străină</a:t>
            </a:r>
            <a:r>
              <a:rPr lang="en-US" sz="4500" dirty="0" smtClean="0">
                <a:latin typeface="Corbel" panose="020B0503020204020204" pitchFamily="34" charset="0"/>
              </a:rPr>
              <a:t>,</a:t>
            </a:r>
          </a:p>
          <a:p>
            <a:pPr fontAlgn="base"/>
            <a:r>
              <a:rPr lang="en-US" sz="4500" dirty="0" err="1" smtClean="0">
                <a:latin typeface="Corbel" panose="020B0503020204020204" pitchFamily="34" charset="0"/>
              </a:rPr>
              <a:t>folosit</a:t>
            </a:r>
            <a:r>
              <a:rPr lang="en-US" sz="4500" dirty="0" smtClean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pentru</a:t>
            </a:r>
            <a:r>
              <a:rPr lang="en-US" sz="4500" dirty="0">
                <a:latin typeface="Corbel" panose="020B0503020204020204" pitchFamily="34" charset="0"/>
              </a:rPr>
              <a:t> a </a:t>
            </a:r>
            <a:r>
              <a:rPr lang="en-US" sz="4500" dirty="0" err="1">
                <a:latin typeface="Corbel" panose="020B0503020204020204" pitchFamily="34" charset="0"/>
              </a:rPr>
              <a:t>remorca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și</a:t>
            </a:r>
            <a:r>
              <a:rPr lang="en-US" sz="4500" dirty="0">
                <a:latin typeface="Corbel" panose="020B0503020204020204" pitchFamily="34" charset="0"/>
              </a:rPr>
              <a:t> a </a:t>
            </a:r>
            <a:r>
              <a:rPr lang="en-US" sz="4500" dirty="0" err="1">
                <a:latin typeface="Corbel" panose="020B0503020204020204" pitchFamily="34" charset="0"/>
              </a:rPr>
              <a:t>deplasa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 smtClean="0">
                <a:latin typeface="Corbel" panose="020B0503020204020204" pitchFamily="34" charset="0"/>
              </a:rPr>
              <a:t>vagoanele</a:t>
            </a:r>
            <a:r>
              <a:rPr lang="en-US" sz="4500" dirty="0" smtClean="0">
                <a:latin typeface="Corbel" panose="020B0503020204020204" pitchFamily="34" charset="0"/>
              </a:rPr>
              <a:t>.</a:t>
            </a:r>
          </a:p>
          <a:p>
            <a:pPr fontAlgn="base"/>
            <a:r>
              <a:rPr lang="en-US" sz="4500" dirty="0" err="1" smtClean="0">
                <a:latin typeface="Corbel" panose="020B0503020204020204" pitchFamily="34" charset="0"/>
              </a:rPr>
              <a:t>i</a:t>
            </a:r>
            <a:r>
              <a:rPr lang="en-US" sz="4500" dirty="0" smtClean="0">
                <a:latin typeface="Corbel" panose="020B0503020204020204" pitchFamily="34" charset="0"/>
              </a:rPr>
              <a:t> </a:t>
            </a:r>
            <a:r>
              <a:rPr lang="en-US" sz="4500" dirty="0">
                <a:latin typeface="Corbel" panose="020B0503020204020204" pitchFamily="34" charset="0"/>
              </a:rPr>
              <a:t>e </a:t>
            </a:r>
            <a:r>
              <a:rPr lang="en-US" sz="4500" dirty="0" err="1">
                <a:latin typeface="Corbel" panose="020B0503020204020204" pitchFamily="34" charset="0"/>
              </a:rPr>
              <a:t>i</a:t>
            </a:r>
            <a:r>
              <a:rPr lang="en-US" sz="4500" dirty="0">
                <a:latin typeface="Corbel" panose="020B0503020204020204" pitchFamily="34" charset="0"/>
              </a:rPr>
              <a:t> e ă – </a:t>
            </a:r>
            <a:r>
              <a:rPr lang="en-US" sz="4500" dirty="0" err="1">
                <a:latin typeface="Corbel" panose="020B0503020204020204" pitchFamily="34" charset="0"/>
              </a:rPr>
              <a:t>Fiecare</a:t>
            </a:r>
            <a:r>
              <a:rPr lang="en-US" sz="4500" dirty="0">
                <a:latin typeface="Corbel" panose="020B0503020204020204" pitchFamily="34" charset="0"/>
              </a:rPr>
              <a:t> o </a:t>
            </a:r>
            <a:r>
              <a:rPr lang="en-US" sz="4500" dirty="0" err="1">
                <a:latin typeface="Corbel" panose="020B0503020204020204" pitchFamily="34" charset="0"/>
              </a:rPr>
              <a:t>posedă</a:t>
            </a:r>
            <a:r>
              <a:rPr lang="en-US" sz="4500" dirty="0">
                <a:latin typeface="Corbel" panose="020B0503020204020204" pitchFamily="34" charset="0"/>
              </a:rPr>
              <a:t>. A </a:t>
            </a:r>
            <a:r>
              <a:rPr lang="en-US" sz="4500" dirty="0" err="1">
                <a:latin typeface="Corbel" panose="020B0503020204020204" pitchFamily="34" charset="0"/>
              </a:rPr>
              <a:t>fost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inventată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și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cea</a:t>
            </a:r>
            <a:r>
              <a:rPr lang="en-US" sz="4500" dirty="0">
                <a:latin typeface="Corbel" panose="020B0503020204020204" pitchFamily="34" charset="0"/>
              </a:rPr>
              <a:t> </a:t>
            </a:r>
            <a:r>
              <a:rPr lang="en-US" sz="4500" dirty="0" err="1">
                <a:latin typeface="Corbel" panose="020B0503020204020204" pitchFamily="34" charset="0"/>
              </a:rPr>
              <a:t>artificială</a:t>
            </a:r>
            <a:r>
              <a:rPr lang="en-US" sz="4500" dirty="0">
                <a:latin typeface="Corbel" panose="020B0503020204020204" pitchFamily="34" charset="0"/>
              </a:rPr>
              <a:t>. </a:t>
            </a:r>
            <a:endParaRPr lang="ru-RU" sz="45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dirty="0" smtClean="0">
                <a:solidFill>
                  <a:srgbClr val="FFFFFF"/>
                </a:solidFill>
              </a:rPr>
              <a:t>1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1142656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x-none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3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x-none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/RĂSPUNSURI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x-none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3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x-none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/PUNCTE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69365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87710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3849238"/>
            <a:ext cx="10317480" cy="3823044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67951" y="3849238"/>
            <a:ext cx="9854926" cy="38230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r>
              <a:rPr lang="x-none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	</a:t>
            </a:r>
            <a: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Интернет</a:t>
            </a:r>
            <a:r>
              <a:rPr lang="x-none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r>
              <a:rPr lang="x-none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Internet </a:t>
            </a:r>
            <a:r>
              <a:rPr lang="en-US" sz="4000" b="1" dirty="0">
                <a:solidFill>
                  <a:schemeClr val="bg1"/>
                </a:solidFill>
                <a:latin typeface="Corbel" panose="020B0503020204020204" pitchFamily="34" charset="0"/>
              </a:rPr>
              <a:t>– 1 </a:t>
            </a:r>
            <a: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балл</a:t>
            </a:r>
            <a:r>
              <a:rPr lang="x-none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/punct</a:t>
            </a:r>
            <a: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.</a:t>
            </a:r>
            <a:r>
              <a:rPr lang="ru-RU" sz="4000" b="1" dirty="0">
                <a:solidFill>
                  <a:schemeClr val="bg1"/>
                </a:solidFill>
                <a:latin typeface="Corbel" panose="020B0503020204020204" pitchFamily="34" charset="0"/>
              </a:rPr>
              <a:t> </a:t>
            </a:r>
          </a:p>
          <a:p>
            <a:r>
              <a:rPr lang="x-none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</a:t>
            </a:r>
            <a: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Паровоз</a:t>
            </a:r>
            <a:r>
              <a:rPr lang="x-none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r>
              <a:rPr lang="x-none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Locomotivă</a:t>
            </a:r>
            <a:r>
              <a:rPr lang="en-US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US" sz="4000" b="1" dirty="0">
                <a:solidFill>
                  <a:schemeClr val="bg1"/>
                </a:solidFill>
                <a:latin typeface="Corbel" panose="020B0503020204020204" pitchFamily="34" charset="0"/>
              </a:rPr>
              <a:t>– 1 </a:t>
            </a:r>
            <a: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балл</a:t>
            </a:r>
            <a:r>
              <a:rPr lang="x-none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/punct</a:t>
            </a:r>
            <a: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.</a:t>
            </a:r>
            <a:r>
              <a:rPr lang="ru-RU" sz="4000" b="1" dirty="0">
                <a:solidFill>
                  <a:schemeClr val="bg1"/>
                </a:solidFill>
                <a:latin typeface="Corbel" panose="020B0503020204020204" pitchFamily="34" charset="0"/>
              </a:rPr>
              <a:t> </a:t>
            </a:r>
          </a:p>
          <a:p>
            <a:r>
              <a:rPr lang="x-none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   </a:t>
            </a:r>
            <a: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Интеллект</a:t>
            </a:r>
            <a:r>
              <a:rPr lang="x-none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r>
              <a:rPr lang="x-none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Inteligență</a:t>
            </a:r>
            <a:r>
              <a:rPr lang="en-US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endParaRPr lang="x-none" sz="40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r>
              <a:rPr lang="x-none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   </a:t>
            </a:r>
            <a:r>
              <a:rPr lang="en-US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– </a:t>
            </a:r>
            <a:r>
              <a:rPr lang="en-US" sz="4000" b="1" dirty="0">
                <a:solidFill>
                  <a:schemeClr val="bg1"/>
                </a:solidFill>
                <a:latin typeface="Corbel" panose="020B0503020204020204" pitchFamily="34" charset="0"/>
              </a:rPr>
              <a:t>1 </a:t>
            </a:r>
            <a: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балл</a:t>
            </a:r>
            <a:r>
              <a:rPr lang="x-none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/punct</a:t>
            </a:r>
            <a:r>
              <a:rPr lang="ru-RU" sz="4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. </a:t>
            </a:r>
            <a:endParaRPr lang="ru-RU" sz="40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smtClean="0">
                <a:solidFill>
                  <a:srgbClr val="FFFFFF"/>
                </a:solidFill>
              </a:rPr>
              <a:t>1	 </a:t>
            </a:r>
            <a:r>
              <a:rPr lang="ru-RU" sz="4800" smtClean="0">
                <a:solidFill>
                  <a:srgbClr val="002E6D"/>
                </a:solidFill>
              </a:rPr>
              <a:t>ОТВЕТ/</a:t>
            </a:r>
            <a:r>
              <a:rPr lang="en-US" sz="480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1176946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x-none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3 ОТВЕТA/RĂSPUNSURI – 3 БАЛЛA/PUNCTE</a:t>
            </a:r>
            <a:endParaRPr lang="x-none"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" name="Picture 2" descr="D:\Docs\Desktop\3a643b45080849218205f2a430226666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32" y="2905006"/>
            <a:ext cx="9305173" cy="5815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651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92187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69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7200" b="1" dirty="0">
                <a:latin typeface="Corbel" panose="020B0503020204020204" pitchFamily="34" charset="0"/>
              </a:rPr>
              <a:t>Где началась промышленная революция: 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b="1" dirty="0" smtClean="0">
                <a:latin typeface="Corbel" panose="020B0503020204020204" pitchFamily="34" charset="0"/>
              </a:rPr>
              <a:t>в</a:t>
            </a:r>
            <a:r>
              <a:rPr lang="x-none" sz="7200" b="1" dirty="0" smtClean="0">
                <a:latin typeface="Corbel" panose="020B0503020204020204" pitchFamily="34" charset="0"/>
              </a:rPr>
              <a:t> </a:t>
            </a:r>
            <a:r>
              <a:rPr lang="ru-RU" sz="7200" b="1" dirty="0" smtClean="0">
                <a:latin typeface="Corbel" panose="020B0503020204020204" pitchFamily="34" charset="0"/>
              </a:rPr>
              <a:t>Великобритании </a:t>
            </a:r>
            <a:r>
              <a:rPr lang="ru-RU" sz="7200" b="1" dirty="0">
                <a:latin typeface="Corbel" panose="020B0503020204020204" pitchFamily="34" charset="0"/>
              </a:rPr>
              <a:t>или во </a:t>
            </a:r>
            <a:r>
              <a:rPr lang="ru-RU" sz="7200" b="1" dirty="0" smtClean="0">
                <a:latin typeface="Corbel" panose="020B0503020204020204" pitchFamily="34" charset="0"/>
              </a:rPr>
              <a:t>Франции?</a:t>
            </a:r>
            <a:endParaRPr lang="en-US" sz="7200" b="1" dirty="0" smtClean="0">
              <a:latin typeface="Corbel" panose="020B0503020204020204" pitchFamily="34" charset="0"/>
            </a:endParaRPr>
          </a:p>
          <a:p>
            <a:pPr fontAlgn="base"/>
            <a:endParaRPr lang="en-US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7200" b="1" dirty="0" err="1" smtClean="0">
                <a:latin typeface="Corbel" panose="020B0503020204020204" pitchFamily="34" charset="0"/>
              </a:rPr>
              <a:t>Unde</a:t>
            </a:r>
            <a:r>
              <a:rPr lang="en-US" sz="7200" b="1" dirty="0" smtClean="0">
                <a:latin typeface="Corbel" panose="020B0503020204020204" pitchFamily="34" charset="0"/>
              </a:rPr>
              <a:t> </a:t>
            </a:r>
            <a:r>
              <a:rPr lang="en-US" sz="7200" b="1" dirty="0">
                <a:latin typeface="Corbel" panose="020B0503020204020204" pitchFamily="34" charset="0"/>
              </a:rPr>
              <a:t>a </a:t>
            </a:r>
            <a:r>
              <a:rPr lang="en-US" sz="7200" b="1" dirty="0" err="1">
                <a:latin typeface="Corbel" panose="020B0503020204020204" pitchFamily="34" charset="0"/>
              </a:rPr>
              <a:t>început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revoluția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industrială</a:t>
            </a:r>
            <a:r>
              <a:rPr lang="en-US" sz="7200" b="1" dirty="0" smtClean="0">
                <a:latin typeface="Corbel" panose="020B0503020204020204" pitchFamily="34" charset="0"/>
              </a:rPr>
              <a:t>: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7200" b="1" dirty="0" err="1" smtClean="0">
                <a:latin typeface="Corbel" panose="020B0503020204020204" pitchFamily="34" charset="0"/>
              </a:rPr>
              <a:t>în</a:t>
            </a:r>
            <a:r>
              <a:rPr lang="en-US" sz="7200" b="1" dirty="0" smtClean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Marea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smtClean="0">
                <a:latin typeface="Corbel" panose="020B0503020204020204" pitchFamily="34" charset="0"/>
              </a:rPr>
              <a:t>Britanie </a:t>
            </a:r>
            <a:r>
              <a:rPr lang="en-US" sz="7200" b="1" dirty="0" err="1">
                <a:latin typeface="Corbel" panose="020B0503020204020204" pitchFamily="34" charset="0"/>
              </a:rPr>
              <a:t>sau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în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Franța</a:t>
            </a:r>
            <a:r>
              <a:rPr lang="en-US" sz="7200" b="1" dirty="0">
                <a:latin typeface="Corbel" panose="020B0503020204020204" pitchFamily="34" charset="0"/>
              </a:rPr>
              <a:t>?</a:t>
            </a:r>
            <a:endParaRPr lang="ru-RU" sz="72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2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29517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87710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3849238"/>
            <a:ext cx="10317480" cy="3823044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50444" y="3849239"/>
            <a:ext cx="9854926" cy="3823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 fontAlgn="base"/>
            <a:r>
              <a:rPr lang="ru-RU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Великобритания</a:t>
            </a:r>
            <a:r>
              <a:rPr lang="x-none" sz="7200" b="1" dirty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r>
              <a:rPr lang="x-none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US" sz="72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Marea</a:t>
            </a:r>
            <a:r>
              <a:rPr lang="en-US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US" sz="7200" b="1" dirty="0">
                <a:solidFill>
                  <a:schemeClr val="bg1"/>
                </a:solidFill>
                <a:latin typeface="Corbel" panose="020B0503020204020204" pitchFamily="34" charset="0"/>
              </a:rPr>
              <a:t>Britanie</a:t>
            </a:r>
            <a:endParaRPr lang="it-IT" sz="7200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2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" name="Picture 2" descr="D:\Docs\Desktop\velikobritaniya-otkazalas-ot-blokirovki-porno-sajtov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53" y="3092861"/>
            <a:ext cx="9756656" cy="5573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7072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92187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7200" b="1" dirty="0">
                <a:latin typeface="Corbel" panose="020B0503020204020204" pitchFamily="34" charset="0"/>
              </a:rPr>
              <a:t>Верите ли вы, что создание одного рабочего 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b="1" dirty="0" smtClean="0">
                <a:latin typeface="Corbel" panose="020B0503020204020204" pitchFamily="34" charset="0"/>
              </a:rPr>
              <a:t>места в</a:t>
            </a:r>
            <a:r>
              <a:rPr lang="x-none" sz="7200" b="1" dirty="0" smtClean="0">
                <a:latin typeface="Corbel" panose="020B0503020204020204" pitchFamily="34" charset="0"/>
              </a:rPr>
              <a:t> </a:t>
            </a:r>
            <a:r>
              <a:rPr lang="ru-RU" sz="7200" b="1" dirty="0" smtClean="0">
                <a:latin typeface="Corbel" panose="020B0503020204020204" pitchFamily="34" charset="0"/>
              </a:rPr>
              <a:t>промышленности </a:t>
            </a:r>
            <a:r>
              <a:rPr lang="ru-RU" sz="7200" b="1" dirty="0">
                <a:latin typeface="Corbel" panose="020B0503020204020204" pitchFamily="34" charset="0"/>
              </a:rPr>
              <a:t>приводит к созданию 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b="1" dirty="0" smtClean="0">
                <a:latin typeface="Corbel" panose="020B0503020204020204" pitchFamily="34" charset="0"/>
              </a:rPr>
              <a:t>более двух</a:t>
            </a:r>
            <a:r>
              <a:rPr lang="x-none" sz="7200" b="1" dirty="0" smtClean="0">
                <a:latin typeface="Corbel" panose="020B0503020204020204" pitchFamily="34" charset="0"/>
              </a:rPr>
              <a:t> </a:t>
            </a:r>
            <a:r>
              <a:rPr lang="ru-RU" sz="7200" b="1" dirty="0" smtClean="0">
                <a:latin typeface="Corbel" panose="020B0503020204020204" pitchFamily="34" charset="0"/>
              </a:rPr>
              <a:t>рабочих </a:t>
            </a:r>
            <a:r>
              <a:rPr lang="ru-RU" sz="7200" b="1" dirty="0">
                <a:latin typeface="Corbel" panose="020B0503020204020204" pitchFamily="34" charset="0"/>
              </a:rPr>
              <a:t>мест в других </a:t>
            </a:r>
            <a:r>
              <a:rPr lang="ru-RU" sz="7200" b="1" dirty="0" smtClean="0">
                <a:latin typeface="Corbel" panose="020B0503020204020204" pitchFamily="34" charset="0"/>
              </a:rPr>
              <a:t>отраслях?</a:t>
            </a:r>
            <a:endParaRPr lang="en-US" sz="7200" b="1" dirty="0" smtClean="0">
              <a:latin typeface="Corbel" panose="020B0503020204020204" pitchFamily="34" charset="0"/>
            </a:endParaRPr>
          </a:p>
          <a:p>
            <a:pPr fontAlgn="base"/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7200" b="1" dirty="0" smtClean="0">
                <a:latin typeface="Corbel" panose="020B0503020204020204" pitchFamily="34" charset="0"/>
              </a:rPr>
              <a:t>E </a:t>
            </a:r>
            <a:r>
              <a:rPr lang="en-US" sz="7200" b="1" dirty="0" err="1">
                <a:latin typeface="Corbel" panose="020B0503020204020204" pitchFamily="34" charset="0"/>
              </a:rPr>
              <a:t>adevărat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sau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fals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că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crearea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unui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loc</a:t>
            </a:r>
            <a:r>
              <a:rPr lang="en-US" sz="7200" b="1" dirty="0">
                <a:latin typeface="Corbel" panose="020B0503020204020204" pitchFamily="34" charset="0"/>
              </a:rPr>
              <a:t> de </a:t>
            </a:r>
            <a:r>
              <a:rPr lang="en-US" sz="7200" b="1" dirty="0" err="1">
                <a:latin typeface="Corbel" panose="020B0503020204020204" pitchFamily="34" charset="0"/>
              </a:rPr>
              <a:t>muncă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7200" b="1" dirty="0" err="1" smtClean="0">
                <a:latin typeface="Corbel" panose="020B0503020204020204" pitchFamily="34" charset="0"/>
              </a:rPr>
              <a:t>în</a:t>
            </a:r>
            <a:r>
              <a:rPr lang="x-none" sz="7200" b="1" dirty="0" smtClean="0">
                <a:latin typeface="Corbel" panose="020B0503020204020204" pitchFamily="34" charset="0"/>
              </a:rPr>
              <a:t> </a:t>
            </a:r>
            <a:r>
              <a:rPr lang="en-US" sz="7200" b="1" dirty="0" err="1" smtClean="0">
                <a:latin typeface="Corbel" panose="020B0503020204020204" pitchFamily="34" charset="0"/>
              </a:rPr>
              <a:t>industrie</a:t>
            </a:r>
            <a:r>
              <a:rPr lang="en-US" sz="7200" b="1" dirty="0" smtClean="0">
                <a:latin typeface="Corbel" panose="020B0503020204020204" pitchFamily="34" charset="0"/>
              </a:rPr>
              <a:t> </a:t>
            </a:r>
            <a:r>
              <a:rPr lang="en-US" sz="7200" b="1" dirty="0">
                <a:latin typeface="Corbel" panose="020B0503020204020204" pitchFamily="34" charset="0"/>
              </a:rPr>
              <a:t>duce la </a:t>
            </a:r>
            <a:r>
              <a:rPr lang="en-US" sz="7200" b="1" dirty="0" err="1">
                <a:latin typeface="Corbel" panose="020B0503020204020204" pitchFamily="34" charset="0"/>
              </a:rPr>
              <a:t>crearea</a:t>
            </a:r>
            <a:r>
              <a:rPr lang="en-US" sz="7200" b="1" dirty="0">
                <a:latin typeface="Corbel" panose="020B0503020204020204" pitchFamily="34" charset="0"/>
              </a:rPr>
              <a:t> a </a:t>
            </a:r>
            <a:r>
              <a:rPr lang="en-US" sz="7200" b="1" dirty="0" err="1">
                <a:latin typeface="Corbel" panose="020B0503020204020204" pitchFamily="34" charset="0"/>
              </a:rPr>
              <a:t>două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locuri</a:t>
            </a:r>
            <a:r>
              <a:rPr lang="en-US" sz="7200" b="1" dirty="0">
                <a:latin typeface="Corbel" panose="020B0503020204020204" pitchFamily="34" charset="0"/>
              </a:rPr>
              <a:t> de 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7200" b="1" dirty="0" err="1" smtClean="0">
                <a:latin typeface="Corbel" panose="020B0503020204020204" pitchFamily="34" charset="0"/>
              </a:rPr>
              <a:t>muncă</a:t>
            </a:r>
            <a:r>
              <a:rPr lang="en-US" sz="7200" b="1" dirty="0" smtClean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în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 smtClean="0">
                <a:latin typeface="Corbel" panose="020B0503020204020204" pitchFamily="34" charset="0"/>
              </a:rPr>
              <a:t>alte</a:t>
            </a:r>
            <a:r>
              <a:rPr lang="x-none" sz="7200" b="1" dirty="0" smtClean="0">
                <a:latin typeface="Corbel" panose="020B0503020204020204" pitchFamily="34" charset="0"/>
              </a:rPr>
              <a:t> </a:t>
            </a:r>
            <a:r>
              <a:rPr lang="en-US" sz="7200" b="1" dirty="0" err="1" smtClean="0">
                <a:latin typeface="Corbel" panose="020B0503020204020204" pitchFamily="34" charset="0"/>
              </a:rPr>
              <a:t>ramuri</a:t>
            </a:r>
            <a:r>
              <a:rPr lang="en-US" sz="7200" b="1" dirty="0">
                <a:latin typeface="Corbel" panose="020B0503020204020204" pitchFamily="34" charset="0"/>
              </a:rPr>
              <a:t>?</a:t>
            </a:r>
            <a:endParaRPr lang="ru-RU" sz="72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3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800364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87710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3849238"/>
            <a:ext cx="10317480" cy="3823044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29851" y="3849238"/>
            <a:ext cx="9854926" cy="38230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 fontAlgn="base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Верю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endParaRPr lang="x-none" sz="83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ctr" fontAlgn="base"/>
            <a:r>
              <a:rPr lang="en-US" sz="83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Adevărat</a:t>
            </a:r>
            <a:endParaRPr lang="en-US" sz="83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3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" name="Picture 2" descr="D:\Docs\Desktop\plant-4345801_960_72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93" y="2760480"/>
            <a:ext cx="9555464" cy="6372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928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92187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69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7200" b="1" dirty="0">
                <a:latin typeface="Corbel" panose="020B0503020204020204" pitchFamily="34" charset="0"/>
              </a:rPr>
              <a:t>Что используют не только морские, но </a:t>
            </a:r>
            <a:r>
              <a:rPr lang="ru-RU" sz="7200" b="1" dirty="0" smtClean="0">
                <a:latin typeface="Corbel" panose="020B0503020204020204" pitchFamily="34" charset="0"/>
              </a:rPr>
              <a:t>и</a:t>
            </a:r>
            <a:endParaRPr lang="en-US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b="1" dirty="0" smtClean="0">
                <a:latin typeface="Corbel" panose="020B0503020204020204" pitchFamily="34" charset="0"/>
              </a:rPr>
              <a:t>космические </a:t>
            </a:r>
            <a:r>
              <a:rPr lang="ru-RU" sz="7200" b="1" dirty="0">
                <a:latin typeface="Corbel" panose="020B0503020204020204" pitchFamily="34" charset="0"/>
              </a:rPr>
              <a:t>корабли, чтобы </a:t>
            </a:r>
            <a:r>
              <a:rPr lang="ru-RU" sz="7200" b="1" dirty="0" smtClean="0">
                <a:latin typeface="Corbel" panose="020B0503020204020204" pitchFamily="34" charset="0"/>
              </a:rPr>
              <a:t>передвигаться</a:t>
            </a:r>
            <a:endParaRPr lang="en-US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b="1" dirty="0" smtClean="0">
                <a:latin typeface="Corbel" panose="020B0503020204020204" pitchFamily="34" charset="0"/>
              </a:rPr>
              <a:t>без </a:t>
            </a:r>
            <a:r>
              <a:rPr lang="ru-RU" sz="7200" b="1" dirty="0">
                <a:latin typeface="Corbel" panose="020B0503020204020204" pitchFamily="34" charset="0"/>
              </a:rPr>
              <a:t>помощи </a:t>
            </a:r>
            <a:r>
              <a:rPr lang="ru-RU" sz="7200" b="1" dirty="0" smtClean="0">
                <a:latin typeface="Corbel" panose="020B0503020204020204" pitchFamily="34" charset="0"/>
              </a:rPr>
              <a:t>топлива?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endParaRPr lang="en-US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7200" b="1" dirty="0" smtClean="0">
                <a:latin typeface="Corbel" panose="020B0503020204020204" pitchFamily="34" charset="0"/>
              </a:rPr>
              <a:t>Ce </a:t>
            </a:r>
            <a:r>
              <a:rPr lang="en-US" sz="7200" b="1" dirty="0">
                <a:latin typeface="Corbel" panose="020B0503020204020204" pitchFamily="34" charset="0"/>
              </a:rPr>
              <a:t>e </a:t>
            </a:r>
            <a:r>
              <a:rPr lang="en-US" sz="7200" b="1" dirty="0" err="1">
                <a:latin typeface="Corbel" panose="020B0503020204020204" pitchFamily="34" charset="0"/>
              </a:rPr>
              <a:t>folosit</a:t>
            </a:r>
            <a:r>
              <a:rPr lang="en-US" sz="7200" b="1" dirty="0">
                <a:latin typeface="Corbel" panose="020B0503020204020204" pitchFamily="34" charset="0"/>
              </a:rPr>
              <a:t> nu </a:t>
            </a:r>
            <a:r>
              <a:rPr lang="en-US" sz="7200" b="1" dirty="0" err="1">
                <a:latin typeface="Corbel" panose="020B0503020204020204" pitchFamily="34" charset="0"/>
              </a:rPr>
              <a:t>doar</a:t>
            </a:r>
            <a:r>
              <a:rPr lang="en-US" sz="7200" b="1" dirty="0">
                <a:latin typeface="Corbel" panose="020B0503020204020204" pitchFamily="34" charset="0"/>
              </a:rPr>
              <a:t> de nave maritime, ci </a:t>
            </a:r>
            <a:r>
              <a:rPr lang="en-US" sz="7200" b="1" dirty="0" err="1">
                <a:latin typeface="Corbel" panose="020B0503020204020204" pitchFamily="34" charset="0"/>
              </a:rPr>
              <a:t>și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smtClean="0">
                <a:latin typeface="Corbel" panose="020B0503020204020204" pitchFamily="34" charset="0"/>
              </a:rPr>
              <a:t>de</a:t>
            </a:r>
          </a:p>
          <a:p>
            <a:pPr fontAlgn="base"/>
            <a:r>
              <a:rPr lang="en-US" sz="7200" b="1" dirty="0" smtClean="0">
                <a:latin typeface="Corbel" panose="020B0503020204020204" pitchFamily="34" charset="0"/>
              </a:rPr>
              <a:t>nave </a:t>
            </a:r>
            <a:r>
              <a:rPr lang="en-US" sz="7200" b="1" dirty="0" err="1">
                <a:latin typeface="Corbel" panose="020B0503020204020204" pitchFamily="34" charset="0"/>
              </a:rPr>
              <a:t>spațiale</a:t>
            </a:r>
            <a:r>
              <a:rPr lang="en-US" sz="7200" b="1" dirty="0">
                <a:latin typeface="Corbel" panose="020B0503020204020204" pitchFamily="34" charset="0"/>
              </a:rPr>
              <a:t>, </a:t>
            </a:r>
            <a:r>
              <a:rPr lang="en-US" sz="7200" b="1" dirty="0" err="1">
                <a:latin typeface="Corbel" panose="020B0503020204020204" pitchFamily="34" charset="0"/>
              </a:rPr>
              <a:t>pentru</a:t>
            </a:r>
            <a:r>
              <a:rPr lang="en-US" sz="7200" b="1" dirty="0">
                <a:latin typeface="Corbel" panose="020B0503020204020204" pitchFamily="34" charset="0"/>
              </a:rPr>
              <a:t> a se </a:t>
            </a:r>
            <a:r>
              <a:rPr lang="en-US" sz="7200" b="1" dirty="0" err="1">
                <a:latin typeface="Corbel" panose="020B0503020204020204" pitchFamily="34" charset="0"/>
              </a:rPr>
              <a:t>deplasa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 smtClean="0">
                <a:latin typeface="Corbel" panose="020B0503020204020204" pitchFamily="34" charset="0"/>
              </a:rPr>
              <a:t>fără</a:t>
            </a:r>
            <a:endParaRPr lang="en-US" sz="7200" b="1" dirty="0">
              <a:latin typeface="Corbel" panose="020B0503020204020204" pitchFamily="34" charset="0"/>
            </a:endParaRPr>
          </a:p>
          <a:p>
            <a:pPr fontAlgn="base"/>
            <a:r>
              <a:rPr lang="en-US" sz="7200" b="1" dirty="0" err="1" smtClean="0">
                <a:latin typeface="Corbel" panose="020B0503020204020204" pitchFamily="34" charset="0"/>
              </a:rPr>
              <a:t>combustibil</a:t>
            </a:r>
            <a:r>
              <a:rPr lang="en-US" sz="7200" b="1" dirty="0">
                <a:latin typeface="Corbel" panose="020B0503020204020204" pitchFamily="34" charset="0"/>
              </a:rPr>
              <a:t>?</a:t>
            </a:r>
            <a:endParaRPr lang="ru-RU" sz="72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4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75532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87710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3849238"/>
            <a:ext cx="10317480" cy="3823044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49174" y="3849238"/>
            <a:ext cx="9854926" cy="3823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 fontAlgn="base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Парус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endParaRPr lang="x-none" sz="83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ctr" fontAlgn="base"/>
            <a:r>
              <a:rPr lang="en-US" sz="83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Vel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ă</a:t>
            </a:r>
            <a:endParaRPr lang="ru-RU" sz="8300" b="1" dirty="0">
              <a:solidFill>
                <a:schemeClr val="bg1"/>
              </a:solidFill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4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" name="Picture 2" descr="D:\Docs\Desktop\p70bRwr7jFI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00" y="3171825"/>
            <a:ext cx="9760540" cy="5491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583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92187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4911460"/>
            <a:ext cx="19647970" cy="5237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Слева </a:t>
            </a:r>
            <a:r>
              <a:rPr lang="ru-RU" sz="5200" dirty="0">
                <a:latin typeface="Corbel" panose="020B0503020204020204" pitchFamily="34" charset="0"/>
              </a:rPr>
              <a:t>– молодой изобретатель </a:t>
            </a:r>
            <a:r>
              <a:rPr lang="ru-RU" sz="5200" dirty="0" err="1">
                <a:latin typeface="Corbel" panose="020B0503020204020204" pitchFamily="34" charset="0"/>
              </a:rPr>
              <a:t>Фило</a:t>
            </a:r>
            <a:r>
              <a:rPr lang="ru-RU" sz="5200" dirty="0">
                <a:latin typeface="Corbel" panose="020B0503020204020204" pitchFamily="34" charset="0"/>
              </a:rPr>
              <a:t> </a:t>
            </a:r>
            <a:r>
              <a:rPr lang="ru-RU" sz="5200" dirty="0" err="1" smtClean="0">
                <a:latin typeface="Corbel" panose="020B0503020204020204" pitchFamily="34" charset="0"/>
              </a:rPr>
              <a:t>Тэйлор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ru-RU" sz="5200" dirty="0" err="1" smtClean="0">
                <a:latin typeface="Corbel" panose="020B0503020204020204" pitchFamily="34" charset="0"/>
              </a:rPr>
              <a:t>Фарнсуорт</a:t>
            </a:r>
            <a:r>
              <a:rPr lang="ru-RU" sz="5200" dirty="0">
                <a:latin typeface="Corbel" panose="020B0503020204020204" pitchFamily="34" charset="0"/>
              </a:rPr>
              <a:t>, </a:t>
            </a:r>
            <a:r>
              <a:rPr lang="ru-RU" sz="5200" dirty="0" smtClean="0">
                <a:latin typeface="Corbel" panose="020B0503020204020204" pitchFamily="34" charset="0"/>
              </a:rPr>
              <a:t>который</a:t>
            </a:r>
            <a:endParaRPr lang="en-US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придумал электронное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ru-RU" sz="5200" dirty="0" smtClean="0">
                <a:latin typeface="Corbel" panose="020B0503020204020204" pitchFamily="34" charset="0"/>
              </a:rPr>
              <a:t>телевидение</a:t>
            </a:r>
            <a:r>
              <a:rPr lang="ru-RU" sz="5200" dirty="0">
                <a:latin typeface="Corbel" panose="020B0503020204020204" pitchFamily="34" charset="0"/>
              </a:rPr>
              <a:t>. Мы не спрашиваем, </a:t>
            </a:r>
            <a:r>
              <a:rPr lang="ru-RU" sz="5200" dirty="0" smtClean="0">
                <a:latin typeface="Corbel" panose="020B0503020204020204" pitchFamily="34" charset="0"/>
              </a:rPr>
              <a:t>что</a:t>
            </a:r>
            <a:endParaRPr lang="en-US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придумал </a:t>
            </a:r>
            <a:r>
              <a:rPr lang="ru-RU" sz="5200" dirty="0">
                <a:latin typeface="Corbel" panose="020B0503020204020204" pitchFamily="34" charset="0"/>
              </a:rPr>
              <a:t>ты. </a:t>
            </a:r>
            <a:r>
              <a:rPr lang="ru-RU" sz="5200" b="1" dirty="0">
                <a:latin typeface="Corbel" panose="020B0503020204020204" pitchFamily="34" charset="0"/>
              </a:rPr>
              <a:t>Что </a:t>
            </a:r>
            <a:r>
              <a:rPr lang="en-US" sz="5200" b="1" dirty="0">
                <a:latin typeface="Corbel" panose="020B0503020204020204" pitchFamily="34" charset="0"/>
              </a:rPr>
              <a:t> </a:t>
            </a:r>
            <a:r>
              <a:rPr lang="ru-RU" sz="5200" b="1" dirty="0" smtClean="0">
                <a:latin typeface="Corbel" panose="020B0503020204020204" pitchFamily="34" charset="0"/>
              </a:rPr>
              <a:t>придумали </a:t>
            </a:r>
            <a:r>
              <a:rPr lang="ru-RU" sz="5200" b="1" dirty="0">
                <a:latin typeface="Corbel" panose="020B0503020204020204" pitchFamily="34" charset="0"/>
              </a:rPr>
              <a:t>молодые люди </a:t>
            </a:r>
            <a:r>
              <a:rPr lang="ru-RU" sz="5200" b="1" dirty="0" smtClean="0">
                <a:latin typeface="Corbel" panose="020B0503020204020204" pitchFamily="34" charset="0"/>
              </a:rPr>
              <a:t>справа?</a:t>
            </a:r>
            <a:endParaRPr lang="en-US" sz="5200" b="1" dirty="0">
              <a:latin typeface="Corbel" panose="020B0503020204020204" pitchFamily="34" charset="0"/>
            </a:endParaRPr>
          </a:p>
          <a:p>
            <a:pPr fontAlgn="base"/>
            <a:endParaRPr lang="x-none" sz="25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În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partea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stângă</a:t>
            </a:r>
            <a:r>
              <a:rPr lang="en-US" sz="5200" dirty="0">
                <a:latin typeface="Corbel" panose="020B0503020204020204" pitchFamily="34" charset="0"/>
              </a:rPr>
              <a:t> e Philo Taylor Farnsworth care a </a:t>
            </a:r>
            <a:r>
              <a:rPr lang="en-US" sz="5200" dirty="0" err="1">
                <a:latin typeface="Corbel" panose="020B0503020204020204" pitchFamily="34" charset="0"/>
              </a:rPr>
              <a:t>inventat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televiziunea</a:t>
            </a:r>
            <a:endParaRPr lang="en-US" sz="5200" dirty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electronică</a:t>
            </a:r>
            <a:r>
              <a:rPr lang="en-US" sz="5200" dirty="0">
                <a:latin typeface="Corbel" panose="020B0503020204020204" pitchFamily="34" charset="0"/>
              </a:rPr>
              <a:t>. Nu </a:t>
            </a:r>
            <a:r>
              <a:rPr lang="en-US" sz="5200" dirty="0" err="1">
                <a:latin typeface="Corbel" panose="020B0503020204020204" pitchFamily="34" charset="0"/>
              </a:rPr>
              <a:t>întrebăm</a:t>
            </a:r>
            <a:r>
              <a:rPr lang="en-US" sz="5200" dirty="0">
                <a:latin typeface="Corbel" panose="020B0503020204020204" pitchFamily="34" charset="0"/>
              </a:rPr>
              <a:t>, </a:t>
            </a:r>
            <a:r>
              <a:rPr lang="en-US" sz="5200" dirty="0" err="1">
                <a:latin typeface="Corbel" panose="020B0503020204020204" pitchFamily="34" charset="0"/>
              </a:rPr>
              <a:t>ce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ai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inventat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tu</a:t>
            </a:r>
            <a:r>
              <a:rPr lang="ro-MD" sz="5200" dirty="0" smtClean="0">
                <a:latin typeface="Corbel" panose="020B0503020204020204" pitchFamily="34" charset="0"/>
              </a:rPr>
              <a:t>.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b="1" dirty="0" err="1" smtClean="0">
                <a:latin typeface="Corbel" panose="020B0503020204020204" pitchFamily="34" charset="0"/>
              </a:rPr>
              <a:t>Scrieți</a:t>
            </a:r>
            <a:r>
              <a:rPr lang="en-US" sz="5200" b="1" dirty="0" smtClean="0">
                <a:latin typeface="Corbel" panose="020B0503020204020204" pitchFamily="34" charset="0"/>
              </a:rPr>
              <a:t> </a:t>
            </a:r>
            <a:r>
              <a:rPr lang="en-US" sz="5200" b="1" dirty="0" err="1">
                <a:latin typeface="Corbel" panose="020B0503020204020204" pitchFamily="34" charset="0"/>
              </a:rPr>
              <a:t>ce</a:t>
            </a:r>
            <a:r>
              <a:rPr lang="en-US" sz="5200" b="1" dirty="0">
                <a:latin typeface="Corbel" panose="020B0503020204020204" pitchFamily="34" charset="0"/>
              </a:rPr>
              <a:t> au </a:t>
            </a:r>
            <a:r>
              <a:rPr lang="en-US" sz="5200" b="1" dirty="0" err="1">
                <a:latin typeface="Corbel" panose="020B0503020204020204" pitchFamily="34" charset="0"/>
              </a:rPr>
              <a:t>inventat</a:t>
            </a:r>
            <a:r>
              <a:rPr lang="en-US" sz="5200" b="1" dirty="0">
                <a:latin typeface="Corbel" panose="020B0503020204020204" pitchFamily="34" charset="0"/>
              </a:rPr>
              <a:t> </a:t>
            </a:r>
            <a:endParaRPr lang="x-none" sz="5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b="1" dirty="0" err="1" smtClean="0">
                <a:latin typeface="Corbel" panose="020B0503020204020204" pitchFamily="34" charset="0"/>
              </a:rPr>
              <a:t>tinerii</a:t>
            </a:r>
            <a:r>
              <a:rPr lang="en-US" sz="5200" b="1" dirty="0" smtClean="0">
                <a:latin typeface="Corbel" panose="020B0503020204020204" pitchFamily="34" charset="0"/>
              </a:rPr>
              <a:t> din</a:t>
            </a:r>
            <a:r>
              <a:rPr lang="x-none" sz="5200" b="1" dirty="0" smtClean="0">
                <a:latin typeface="Corbel" panose="020B0503020204020204" pitchFamily="34" charset="0"/>
              </a:rPr>
              <a:t> </a:t>
            </a:r>
            <a:r>
              <a:rPr lang="en-US" sz="5200" b="1" dirty="0" err="1" smtClean="0">
                <a:latin typeface="Corbel" panose="020B0503020204020204" pitchFamily="34" charset="0"/>
              </a:rPr>
              <a:t>dreapta</a:t>
            </a:r>
            <a:r>
              <a:rPr lang="ro-MD" sz="5200" b="1" dirty="0">
                <a:latin typeface="Corbel" panose="020B0503020204020204" pitchFamily="34" charset="0"/>
              </a:rPr>
              <a:t>!</a:t>
            </a:r>
            <a:r>
              <a:rPr lang="en-US" sz="5200" b="1" dirty="0">
                <a:latin typeface="Corbel" panose="020B0503020204020204" pitchFamily="34" charset="0"/>
              </a:rPr>
              <a:t> 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5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248502"/>
            <a:ext cx="10934203" cy="3662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08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0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87710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3849238"/>
            <a:ext cx="10317480" cy="3823044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29851" y="3880209"/>
            <a:ext cx="9854926" cy="37920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 fontAlgn="base"/>
            <a:r>
              <a:rPr lang="en-US" sz="8300" b="1" dirty="0">
                <a:solidFill>
                  <a:schemeClr val="bg1"/>
                </a:solidFill>
                <a:latin typeface="Corbel" panose="020B0503020204020204" pitchFamily="34" charset="0"/>
              </a:rPr>
              <a:t>YouTube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5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" name="Picture 2" descr="D:\Docs\Desktop\410_1567758223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39" y="4671377"/>
            <a:ext cx="9525001" cy="293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755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92187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69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6300" dirty="0">
                <a:latin typeface="Corbel" panose="020B0503020204020204" pitchFamily="34" charset="0"/>
              </a:rPr>
              <a:t>Американцы запустили в космос 2 спутника, </a:t>
            </a:r>
            <a:r>
              <a:rPr lang="ru-RU" sz="6300" dirty="0" smtClean="0">
                <a:latin typeface="Corbel" panose="020B0503020204020204" pitchFamily="34" charset="0"/>
              </a:rPr>
              <a:t>которые</a:t>
            </a:r>
            <a:endParaRPr lang="en-US" sz="63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300" dirty="0" smtClean="0">
                <a:latin typeface="Corbel" panose="020B0503020204020204" pitchFamily="34" charset="0"/>
              </a:rPr>
              <a:t>летают </a:t>
            </a:r>
            <a:r>
              <a:rPr lang="ru-RU" sz="6300" dirty="0">
                <a:latin typeface="Corbel" panose="020B0503020204020204" pitchFamily="34" charset="0"/>
              </a:rPr>
              <a:t>друг за другом по одной орбите. При этом </a:t>
            </a:r>
            <a:r>
              <a:rPr lang="ru-RU" sz="6300" dirty="0" smtClean="0">
                <a:latin typeface="Corbel" panose="020B0503020204020204" pitchFamily="34" charset="0"/>
              </a:rPr>
              <a:t>они</a:t>
            </a:r>
            <a:endParaRPr lang="en-US" sz="63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300" dirty="0" smtClean="0">
                <a:latin typeface="Corbel" panose="020B0503020204020204" pitchFamily="34" charset="0"/>
              </a:rPr>
              <a:t>никогда </a:t>
            </a:r>
            <a:r>
              <a:rPr lang="ru-RU" sz="6300" dirty="0">
                <a:latin typeface="Corbel" panose="020B0503020204020204" pitchFamily="34" charset="0"/>
              </a:rPr>
              <a:t>не столкнуться</a:t>
            </a:r>
            <a:r>
              <a:rPr lang="ru-RU" sz="6300" dirty="0" smtClean="0">
                <a:latin typeface="Corbel" panose="020B0503020204020204" pitchFamily="34" charset="0"/>
              </a:rPr>
              <a:t>.</a:t>
            </a:r>
            <a:r>
              <a:rPr lang="ru-RU" sz="6300" dirty="0">
                <a:latin typeface="Corbel" panose="020B0503020204020204" pitchFamily="34" charset="0"/>
              </a:rPr>
              <a:t> </a:t>
            </a:r>
            <a:endParaRPr lang="en-US" sz="63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300" b="1" dirty="0" smtClean="0">
                <a:latin typeface="Corbel" panose="020B0503020204020204" pitchFamily="34" charset="0"/>
              </a:rPr>
              <a:t>В </a:t>
            </a:r>
            <a:r>
              <a:rPr lang="ru-RU" sz="6300" b="1" dirty="0">
                <a:latin typeface="Corbel" panose="020B0503020204020204" pitchFamily="34" charset="0"/>
              </a:rPr>
              <a:t>честь каких </a:t>
            </a:r>
            <a:r>
              <a:rPr lang="ru-RU" sz="6300" b="1" dirty="0" err="1" smtClean="0">
                <a:latin typeface="Corbel" panose="020B0503020204020204" pitchFamily="34" charset="0"/>
              </a:rPr>
              <a:t>мультперсонажей</a:t>
            </a:r>
            <a:r>
              <a:rPr lang="ru-RU" sz="6300" b="1" dirty="0" smtClean="0">
                <a:latin typeface="Corbel" panose="020B0503020204020204" pitchFamily="34" charset="0"/>
              </a:rPr>
              <a:t> </a:t>
            </a:r>
            <a:r>
              <a:rPr lang="ru-RU" sz="6300" b="1" dirty="0">
                <a:latin typeface="Corbel" panose="020B0503020204020204" pitchFamily="34" charset="0"/>
              </a:rPr>
              <a:t>их назвали?</a:t>
            </a:r>
            <a:r>
              <a:rPr lang="ru-RU" sz="6300" b="1" dirty="0" smtClean="0">
                <a:latin typeface="Corbel" panose="020B0503020204020204" pitchFamily="34" charset="0"/>
              </a:rPr>
              <a:t> </a:t>
            </a:r>
            <a:endParaRPr lang="en-US" sz="6300" b="1" dirty="0">
              <a:latin typeface="Corbel" panose="020B0503020204020204" pitchFamily="34" charset="0"/>
            </a:endParaRPr>
          </a:p>
          <a:p>
            <a:pPr fontAlgn="base"/>
            <a:r>
              <a:rPr lang="en-US" sz="6300" dirty="0" err="1" smtClean="0">
                <a:latin typeface="Corbel" panose="020B0503020204020204" pitchFamily="34" charset="0"/>
              </a:rPr>
              <a:t>Americanii</a:t>
            </a:r>
            <a:r>
              <a:rPr lang="en-US" sz="6300" dirty="0" smtClean="0">
                <a:latin typeface="Corbel" panose="020B0503020204020204" pitchFamily="34" charset="0"/>
              </a:rPr>
              <a:t> </a:t>
            </a:r>
            <a:r>
              <a:rPr lang="en-US" sz="6300" dirty="0">
                <a:latin typeface="Corbel" panose="020B0503020204020204" pitchFamily="34" charset="0"/>
              </a:rPr>
              <a:t>au </a:t>
            </a:r>
            <a:r>
              <a:rPr lang="en-US" sz="6300" dirty="0" err="1">
                <a:latin typeface="Corbel" panose="020B0503020204020204" pitchFamily="34" charset="0"/>
              </a:rPr>
              <a:t>lansat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în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spațiu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doi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sateliți</a:t>
            </a:r>
            <a:r>
              <a:rPr lang="en-US" sz="6300" dirty="0">
                <a:latin typeface="Corbel" panose="020B0503020204020204" pitchFamily="34" charset="0"/>
              </a:rPr>
              <a:t>, care </a:t>
            </a:r>
            <a:r>
              <a:rPr lang="en-US" sz="6300" dirty="0" err="1">
                <a:latin typeface="Corbel" panose="020B0503020204020204" pitchFamily="34" charset="0"/>
              </a:rPr>
              <a:t>zboară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r>
              <a:rPr lang="en-US" sz="6300" dirty="0" err="1" smtClean="0">
                <a:latin typeface="Corbel" panose="020B0503020204020204" pitchFamily="34" charset="0"/>
              </a:rPr>
              <a:t>unul</a:t>
            </a:r>
            <a:endParaRPr lang="en-US" sz="6300" dirty="0">
              <a:latin typeface="Corbel" panose="020B0503020204020204" pitchFamily="34" charset="0"/>
            </a:endParaRPr>
          </a:p>
          <a:p>
            <a:pPr fontAlgn="base"/>
            <a:r>
              <a:rPr lang="en-US" sz="6300" dirty="0" err="1" smtClean="0">
                <a:latin typeface="Corbel" panose="020B0503020204020204" pitchFamily="34" charset="0"/>
              </a:rPr>
              <a:t>după</a:t>
            </a:r>
            <a:r>
              <a:rPr lang="en-US" sz="6300" dirty="0" smtClean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altul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pe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aceeași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orbită</a:t>
            </a:r>
            <a:r>
              <a:rPr lang="en-US" sz="6300" dirty="0">
                <a:latin typeface="Corbel" panose="020B0503020204020204" pitchFamily="34" charset="0"/>
              </a:rPr>
              <a:t>, </a:t>
            </a:r>
            <a:r>
              <a:rPr lang="en-US" sz="6300" dirty="0" err="1">
                <a:latin typeface="Corbel" panose="020B0503020204020204" pitchFamily="34" charset="0"/>
              </a:rPr>
              <a:t>dar</a:t>
            </a:r>
            <a:r>
              <a:rPr lang="en-US" sz="6300" dirty="0">
                <a:latin typeface="Corbel" panose="020B0503020204020204" pitchFamily="34" charset="0"/>
              </a:rPr>
              <a:t> care nu se </a:t>
            </a:r>
            <a:r>
              <a:rPr lang="en-US" sz="6300" dirty="0" err="1">
                <a:latin typeface="Corbel" panose="020B0503020204020204" pitchFamily="34" charset="0"/>
              </a:rPr>
              <a:t>vor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r>
              <a:rPr lang="en-US" sz="6300" dirty="0" err="1" smtClean="0">
                <a:latin typeface="Corbel" panose="020B0503020204020204" pitchFamily="34" charset="0"/>
              </a:rPr>
              <a:t>ciocni</a:t>
            </a:r>
            <a:endParaRPr lang="en-US" sz="6300" dirty="0">
              <a:latin typeface="Corbel" panose="020B0503020204020204" pitchFamily="34" charset="0"/>
            </a:endParaRPr>
          </a:p>
          <a:p>
            <a:pPr fontAlgn="base"/>
            <a:r>
              <a:rPr lang="en-US" sz="6300" dirty="0" err="1" smtClean="0">
                <a:latin typeface="Corbel" panose="020B0503020204020204" pitchFamily="34" charset="0"/>
              </a:rPr>
              <a:t>niciodată</a:t>
            </a:r>
            <a:r>
              <a:rPr lang="en-US" sz="6300" dirty="0">
                <a:latin typeface="Corbel" panose="020B0503020204020204" pitchFamily="34" charset="0"/>
              </a:rPr>
              <a:t>. </a:t>
            </a:r>
            <a:r>
              <a:rPr lang="en-US" sz="6300" b="1" dirty="0" err="1">
                <a:latin typeface="Corbel" panose="020B0503020204020204" pitchFamily="34" charset="0"/>
              </a:rPr>
              <a:t>În</a:t>
            </a:r>
            <a:r>
              <a:rPr lang="en-US" sz="6300" b="1" dirty="0">
                <a:latin typeface="Corbel" panose="020B0503020204020204" pitchFamily="34" charset="0"/>
              </a:rPr>
              <a:t> </a:t>
            </a:r>
            <a:r>
              <a:rPr lang="en-US" sz="6300" b="1" dirty="0" err="1">
                <a:latin typeface="Corbel" panose="020B0503020204020204" pitchFamily="34" charset="0"/>
              </a:rPr>
              <a:t>cinstea</a:t>
            </a:r>
            <a:r>
              <a:rPr lang="en-US" sz="6300" b="1" dirty="0">
                <a:latin typeface="Corbel" panose="020B0503020204020204" pitchFamily="34" charset="0"/>
              </a:rPr>
              <a:t> </a:t>
            </a:r>
            <a:r>
              <a:rPr lang="en-US" sz="6300" b="1" dirty="0" err="1">
                <a:latin typeface="Corbel" panose="020B0503020204020204" pitchFamily="34" charset="0"/>
              </a:rPr>
              <a:t>căror</a:t>
            </a:r>
            <a:r>
              <a:rPr lang="en-US" sz="6300" b="1" dirty="0">
                <a:latin typeface="Corbel" panose="020B0503020204020204" pitchFamily="34" charset="0"/>
              </a:rPr>
              <a:t> </a:t>
            </a:r>
            <a:r>
              <a:rPr lang="en-US" sz="6300" b="1" dirty="0" err="1">
                <a:latin typeface="Corbel" panose="020B0503020204020204" pitchFamily="34" charset="0"/>
              </a:rPr>
              <a:t>personaje</a:t>
            </a:r>
            <a:r>
              <a:rPr lang="en-US" sz="6300" b="1" dirty="0">
                <a:latin typeface="Corbel" panose="020B0503020204020204" pitchFamily="34" charset="0"/>
              </a:rPr>
              <a:t> de </a:t>
            </a:r>
            <a:r>
              <a:rPr lang="en-US" sz="6300" b="1" dirty="0" err="1">
                <a:latin typeface="Corbel" panose="020B0503020204020204" pitchFamily="34" charset="0"/>
              </a:rPr>
              <a:t>desene</a:t>
            </a:r>
            <a:r>
              <a:rPr lang="en-US" sz="6300" b="1" dirty="0">
                <a:latin typeface="Corbel" panose="020B0503020204020204" pitchFamily="34" charset="0"/>
              </a:rPr>
              <a:t> animate </a:t>
            </a:r>
            <a:endParaRPr lang="en-US" sz="63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300" b="1" dirty="0">
                <a:latin typeface="Corbel" panose="020B0503020204020204" pitchFamily="34" charset="0"/>
              </a:rPr>
              <a:t>a</a:t>
            </a:r>
            <a:r>
              <a:rPr lang="en-US" sz="6300" b="1" dirty="0" smtClean="0">
                <a:latin typeface="Corbel" panose="020B0503020204020204" pitchFamily="34" charset="0"/>
              </a:rPr>
              <a:t>u </a:t>
            </a:r>
            <a:r>
              <a:rPr lang="en-US" sz="6300" b="1" dirty="0" err="1" smtClean="0">
                <a:latin typeface="Corbel" panose="020B0503020204020204" pitchFamily="34" charset="0"/>
              </a:rPr>
              <a:t>fost</a:t>
            </a:r>
            <a:r>
              <a:rPr lang="en-US" sz="6300" b="1" dirty="0" smtClean="0">
                <a:latin typeface="Corbel" panose="020B0503020204020204" pitchFamily="34" charset="0"/>
              </a:rPr>
              <a:t> </a:t>
            </a:r>
            <a:r>
              <a:rPr lang="en-US" sz="6300" b="1" dirty="0" err="1">
                <a:latin typeface="Corbel" panose="020B0503020204020204" pitchFamily="34" charset="0"/>
              </a:rPr>
              <a:t>denumiți</a:t>
            </a:r>
            <a:r>
              <a:rPr lang="en-US" sz="6300" b="1" dirty="0">
                <a:latin typeface="Corbel" panose="020B0503020204020204" pitchFamily="34" charset="0"/>
              </a:rPr>
              <a:t> </a:t>
            </a:r>
            <a:r>
              <a:rPr lang="en-US" sz="6300" b="1" dirty="0" err="1">
                <a:latin typeface="Corbel" panose="020B0503020204020204" pitchFamily="34" charset="0"/>
              </a:rPr>
              <a:t>acești</a:t>
            </a:r>
            <a:r>
              <a:rPr lang="en-US" sz="6300" b="1" dirty="0">
                <a:latin typeface="Corbel" panose="020B0503020204020204" pitchFamily="34" charset="0"/>
              </a:rPr>
              <a:t> </a:t>
            </a:r>
            <a:r>
              <a:rPr lang="en-US" sz="6300" b="1" dirty="0" err="1">
                <a:latin typeface="Corbel" panose="020B0503020204020204" pitchFamily="34" charset="0"/>
              </a:rPr>
              <a:t>sateliți</a:t>
            </a:r>
            <a:r>
              <a:rPr lang="en-US" sz="6300" b="1" dirty="0">
                <a:latin typeface="Corbel" panose="020B0503020204020204" pitchFamily="34" charset="0"/>
              </a:rPr>
              <a:t>?</a:t>
            </a:r>
            <a:endParaRPr lang="ru-RU" sz="63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6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1096936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x-none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x-none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/RĂSPUNSURI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62772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87710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3849238"/>
            <a:ext cx="10317480" cy="3823044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67951" y="3849238"/>
            <a:ext cx="9854926" cy="38230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 fontAlgn="base"/>
            <a:r>
              <a:rPr lang="ru-RU" sz="7200" b="1" dirty="0">
                <a:solidFill>
                  <a:schemeClr val="bg1"/>
                </a:solidFill>
                <a:latin typeface="Corbel" panose="020B0503020204020204" pitchFamily="34" charset="0"/>
              </a:rPr>
              <a:t>Том и </a:t>
            </a:r>
            <a:r>
              <a:rPr lang="ru-RU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Джерри</a:t>
            </a:r>
            <a:r>
              <a:rPr lang="x-none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endParaRPr lang="x-none" sz="72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ctr" fontAlgn="base"/>
            <a:r>
              <a:rPr lang="ru-RU" sz="72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Tom</a:t>
            </a:r>
            <a:r>
              <a:rPr lang="ru-RU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7200" b="1" dirty="0" err="1">
                <a:solidFill>
                  <a:schemeClr val="bg1"/>
                </a:solidFill>
                <a:latin typeface="Corbel" panose="020B0503020204020204" pitchFamily="34" charset="0"/>
              </a:rPr>
              <a:t>și</a:t>
            </a:r>
            <a:r>
              <a:rPr lang="ru-RU" sz="7200" b="1" dirty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7200" b="1" dirty="0" err="1">
                <a:solidFill>
                  <a:schemeClr val="bg1"/>
                </a:solidFill>
                <a:latin typeface="Corbel" panose="020B0503020204020204" pitchFamily="34" charset="0"/>
              </a:rPr>
              <a:t>Jerry</a:t>
            </a:r>
            <a:endParaRPr lang="en-US" sz="72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6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1077886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x-none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 ОТВЕТA/RĂSPUNSURI – 1 БАЛЛ/PUNCT</a:t>
            </a:r>
            <a:endParaRPr lang="x-none"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" name="Picture 2" descr="D:\Docs\Desktop\tomidjerri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2385" y="2447325"/>
            <a:ext cx="8685079" cy="751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33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92187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3"/>
            <a:ext cx="19647969" cy="79160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200" dirty="0">
                <a:latin typeface="Corbel" panose="020B0503020204020204" pitchFamily="34" charset="0"/>
              </a:rPr>
              <a:t>В 2017 году в гавайской пустыне провели эксперимент, </a:t>
            </a:r>
            <a:r>
              <a:rPr lang="ru-RU" sz="5200" dirty="0" smtClean="0">
                <a:latin typeface="Corbel" panose="020B0503020204020204" pitchFamily="34" charset="0"/>
              </a:rPr>
              <a:t>где</a:t>
            </a:r>
            <a:endParaRPr lang="en-US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err="1" smtClean="0">
                <a:latin typeface="Corbel" panose="020B0503020204020204" pitchFamily="34" charset="0"/>
              </a:rPr>
              <a:t>астробиолог</a:t>
            </a:r>
            <a:r>
              <a:rPr lang="ru-RU" sz="5200" dirty="0">
                <a:latin typeface="Corbel" panose="020B0503020204020204" pitchFamily="34" charset="0"/>
              </a:rPr>
              <a:t>, физик, пилот, архитектор, врач и учёный-почвовед </a:t>
            </a:r>
            <a:endParaRPr lang="en-US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целый год жили под одним куполом, лишённые права выходить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без</a:t>
            </a:r>
            <a:r>
              <a:rPr lang="x-none" sz="5200" dirty="0" smtClean="0">
                <a:latin typeface="Corbel" panose="020B0503020204020204" pitchFamily="34" charset="0"/>
              </a:rPr>
              <a:t> </a:t>
            </a:r>
            <a:r>
              <a:rPr lang="ru-RU" sz="5200" dirty="0" smtClean="0">
                <a:latin typeface="Corbel" panose="020B0503020204020204" pitchFamily="34" charset="0"/>
              </a:rPr>
              <a:t>специального снаряжения. </a:t>
            </a:r>
            <a:r>
              <a:rPr lang="ru-RU" sz="5200" b="1" dirty="0" smtClean="0">
                <a:latin typeface="Corbel" panose="020B0503020204020204" pitchFamily="34" charset="0"/>
              </a:rPr>
              <a:t>Что имитировал этот </a:t>
            </a:r>
            <a:endParaRPr lang="x-none" sz="5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b="1" dirty="0" smtClean="0">
                <a:latin typeface="Corbel" panose="020B0503020204020204" pitchFamily="34" charset="0"/>
              </a:rPr>
              <a:t>эксперимент?</a:t>
            </a:r>
            <a:endParaRPr lang="en-US" sz="5200" b="1" dirty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În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anul</a:t>
            </a:r>
            <a:r>
              <a:rPr lang="en-US" sz="5200" dirty="0" smtClean="0">
                <a:latin typeface="Corbel" panose="020B0503020204020204" pitchFamily="34" charset="0"/>
              </a:rPr>
              <a:t> 2017 </a:t>
            </a:r>
            <a:r>
              <a:rPr lang="en-US" sz="5200" dirty="0" err="1" smtClean="0">
                <a:latin typeface="Corbel" panose="020B0503020204020204" pitchFamily="34" charset="0"/>
              </a:rPr>
              <a:t>într</a:t>
            </a:r>
            <a:r>
              <a:rPr lang="en-US" sz="5200" dirty="0" smtClean="0">
                <a:latin typeface="Corbel" panose="020B0503020204020204" pitchFamily="34" charset="0"/>
              </a:rPr>
              <a:t>-un </a:t>
            </a:r>
            <a:r>
              <a:rPr lang="en-US" sz="5200" dirty="0" err="1" smtClean="0">
                <a:latin typeface="Corbel" panose="020B0503020204020204" pitchFamily="34" charset="0"/>
              </a:rPr>
              <a:t>deșert</a:t>
            </a:r>
            <a:r>
              <a:rPr lang="en-US" sz="5200" dirty="0" smtClean="0">
                <a:latin typeface="Corbel" panose="020B0503020204020204" pitchFamily="34" charset="0"/>
              </a:rPr>
              <a:t> din Hawaii a </a:t>
            </a:r>
            <a:r>
              <a:rPr lang="en-US" sz="5200" dirty="0" err="1" smtClean="0">
                <a:latin typeface="Corbel" panose="020B0503020204020204" pitchFamily="34" charset="0"/>
              </a:rPr>
              <a:t>fost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realizat</a:t>
            </a:r>
            <a:r>
              <a:rPr lang="en-US" sz="5200" dirty="0" smtClean="0">
                <a:latin typeface="Corbel" panose="020B0503020204020204" pitchFamily="34" charset="0"/>
              </a:rPr>
              <a:t> un experiment: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smtClean="0">
                <a:latin typeface="Corbel" panose="020B0503020204020204" pitchFamily="34" charset="0"/>
              </a:rPr>
              <a:t>un</a:t>
            </a:r>
            <a:r>
              <a:rPr lang="x-none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astrobiolog</a:t>
            </a:r>
            <a:r>
              <a:rPr lang="en-US" sz="5200" dirty="0" smtClean="0">
                <a:latin typeface="Corbel" panose="020B0503020204020204" pitchFamily="34" charset="0"/>
              </a:rPr>
              <a:t>, un </a:t>
            </a:r>
            <a:r>
              <a:rPr lang="en-US" sz="5200" dirty="0" err="1" smtClean="0">
                <a:latin typeface="Corbel" panose="020B0503020204020204" pitchFamily="34" charset="0"/>
              </a:rPr>
              <a:t>fizician</a:t>
            </a:r>
            <a:r>
              <a:rPr lang="en-US" sz="5200" dirty="0" smtClean="0">
                <a:latin typeface="Corbel" panose="020B0503020204020204" pitchFamily="34" charset="0"/>
              </a:rPr>
              <a:t>, un pilot, un </a:t>
            </a:r>
            <a:r>
              <a:rPr lang="en-US" sz="5200" dirty="0" err="1" smtClean="0">
                <a:latin typeface="Corbel" panose="020B0503020204020204" pitchFamily="34" charset="0"/>
              </a:rPr>
              <a:t>arhitect</a:t>
            </a:r>
            <a:r>
              <a:rPr lang="en-US" sz="5200" dirty="0" smtClean="0">
                <a:latin typeface="Corbel" panose="020B0503020204020204" pitchFamily="34" charset="0"/>
              </a:rPr>
              <a:t>, un medic </a:t>
            </a:r>
            <a:r>
              <a:rPr lang="en-US" sz="5200" dirty="0" err="1" smtClean="0">
                <a:latin typeface="Corbel" panose="020B0503020204020204" pitchFamily="34" charset="0"/>
              </a:rPr>
              <a:t>și</a:t>
            </a:r>
            <a:r>
              <a:rPr lang="en-US" sz="5200" dirty="0" smtClean="0">
                <a:latin typeface="Corbel" panose="020B0503020204020204" pitchFamily="34" charset="0"/>
              </a:rPr>
              <a:t> un expert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în</a:t>
            </a:r>
            <a:r>
              <a:rPr lang="en-US" sz="5200" dirty="0" smtClean="0">
                <a:latin typeface="Corbel" panose="020B0503020204020204" pitchFamily="34" charset="0"/>
              </a:rPr>
              <a:t> ale </a:t>
            </a:r>
            <a:r>
              <a:rPr lang="en-US" sz="5200" dirty="0" err="1" smtClean="0">
                <a:latin typeface="Corbel" panose="020B0503020204020204" pitchFamily="34" charset="0"/>
              </a:rPr>
              <a:t>solului</a:t>
            </a:r>
            <a:r>
              <a:rPr lang="en-US" sz="5200" dirty="0" smtClean="0">
                <a:latin typeface="Corbel" panose="020B0503020204020204" pitchFamily="34" charset="0"/>
              </a:rPr>
              <a:t> au </a:t>
            </a:r>
            <a:r>
              <a:rPr lang="en-US" sz="5200" dirty="0" err="1" smtClean="0">
                <a:latin typeface="Corbel" panose="020B0503020204020204" pitchFamily="34" charset="0"/>
              </a:rPr>
              <a:t>trăit</a:t>
            </a:r>
            <a:r>
              <a:rPr lang="en-US" sz="5200" dirty="0" smtClean="0">
                <a:latin typeface="Corbel" panose="020B0503020204020204" pitchFamily="34" charset="0"/>
              </a:rPr>
              <a:t> un an </a:t>
            </a:r>
            <a:r>
              <a:rPr lang="en-US" sz="5200" dirty="0" err="1" smtClean="0">
                <a:latin typeface="Corbel" panose="020B0503020204020204" pitchFamily="34" charset="0"/>
              </a:rPr>
              <a:t>întreg</a:t>
            </a:r>
            <a:r>
              <a:rPr lang="en-US" sz="5200" dirty="0" smtClean="0">
                <a:latin typeface="Corbel" panose="020B0503020204020204" pitchFamily="34" charset="0"/>
              </a:rPr>
              <a:t> sub o </a:t>
            </a:r>
            <a:r>
              <a:rPr lang="en-US" sz="5200" dirty="0" err="1" smtClean="0">
                <a:latin typeface="Corbel" panose="020B0503020204020204" pitchFamily="34" charset="0"/>
              </a:rPr>
              <a:t>cupolă</a:t>
            </a:r>
            <a:r>
              <a:rPr lang="en-US" sz="5200" dirty="0" smtClean="0">
                <a:latin typeface="Corbel" panose="020B0503020204020204" pitchFamily="34" charset="0"/>
              </a:rPr>
              <a:t>, </a:t>
            </a:r>
            <a:r>
              <a:rPr lang="en-US" sz="5200" dirty="0" err="1" smtClean="0">
                <a:latin typeface="Corbel" panose="020B0503020204020204" pitchFamily="34" charset="0"/>
              </a:rPr>
              <a:t>fără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dreptul</a:t>
            </a:r>
            <a:r>
              <a:rPr lang="en-US" sz="5200" dirty="0" smtClean="0">
                <a:latin typeface="Corbel" panose="020B0503020204020204" pitchFamily="34" charset="0"/>
              </a:rPr>
              <a:t> de a </a:t>
            </a:r>
            <a:r>
              <a:rPr lang="en-US" sz="5200" dirty="0" err="1" smtClean="0">
                <a:latin typeface="Corbel" panose="020B0503020204020204" pitchFamily="34" charset="0"/>
              </a:rPr>
              <a:t>ieși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în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afara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acesteia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fără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echipament</a:t>
            </a:r>
            <a:r>
              <a:rPr lang="en-US" sz="5200" dirty="0" smtClean="0">
                <a:latin typeface="Corbel" panose="020B0503020204020204" pitchFamily="34" charset="0"/>
              </a:rPr>
              <a:t> special. </a:t>
            </a:r>
            <a:r>
              <a:rPr lang="en-US" sz="5200" b="1" dirty="0" smtClean="0">
                <a:latin typeface="Corbel" panose="020B0503020204020204" pitchFamily="34" charset="0"/>
              </a:rPr>
              <a:t>Ce a </a:t>
            </a:r>
            <a:r>
              <a:rPr lang="en-US" sz="5200" b="1" dirty="0" err="1" smtClean="0">
                <a:latin typeface="Corbel" panose="020B0503020204020204" pitchFamily="34" charset="0"/>
              </a:rPr>
              <a:t>simulat</a:t>
            </a:r>
            <a:r>
              <a:rPr lang="en-US" sz="5200" b="1" dirty="0" smtClean="0">
                <a:latin typeface="Corbel" panose="020B0503020204020204" pitchFamily="34" charset="0"/>
              </a:rPr>
              <a:t> </a:t>
            </a:r>
            <a:r>
              <a:rPr lang="en-US" sz="5200" b="1" dirty="0" err="1" smtClean="0">
                <a:latin typeface="Corbel" panose="020B0503020204020204" pitchFamily="34" charset="0"/>
              </a:rPr>
              <a:t>acest</a:t>
            </a:r>
            <a:r>
              <a:rPr lang="en-US" sz="5200" b="1" dirty="0" smtClean="0">
                <a:latin typeface="Corbel" panose="020B0503020204020204" pitchFamily="34" charset="0"/>
              </a:rPr>
              <a:t> </a:t>
            </a:r>
            <a:endParaRPr lang="x-none" sz="5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b="1" dirty="0" smtClean="0">
                <a:latin typeface="Corbel" panose="020B0503020204020204" pitchFamily="34" charset="0"/>
              </a:rPr>
              <a:t>experiment? </a:t>
            </a:r>
            <a:endParaRPr lang="ru-RU" sz="52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7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32958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87710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3849238"/>
            <a:ext cx="10317480" cy="3823044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67951" y="3849238"/>
            <a:ext cx="9854926" cy="38230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r>
              <a:rPr lang="x-none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	</a:t>
            </a:r>
            <a:r>
              <a:rPr lang="ru-RU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Полёт </a:t>
            </a:r>
            <a:r>
              <a:rPr lang="ru-RU" sz="7200" b="1" dirty="0">
                <a:solidFill>
                  <a:schemeClr val="bg1"/>
                </a:solidFill>
                <a:latin typeface="Corbel" panose="020B0503020204020204" pitchFamily="34" charset="0"/>
              </a:rPr>
              <a:t>на </a:t>
            </a:r>
            <a:r>
              <a:rPr lang="ru-RU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Марс</a:t>
            </a:r>
            <a:r>
              <a:rPr lang="x-none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endParaRPr lang="x-none" sz="72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r>
              <a:rPr lang="x-none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</a:t>
            </a:r>
            <a:r>
              <a:rPr lang="en-US" sz="72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Zborul</a:t>
            </a:r>
            <a:r>
              <a:rPr lang="en-US" sz="72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solidFill>
                  <a:schemeClr val="bg1"/>
                </a:solidFill>
                <a:latin typeface="Corbel" panose="020B0503020204020204" pitchFamily="34" charset="0"/>
              </a:rPr>
              <a:t>spre</a:t>
            </a:r>
            <a:r>
              <a:rPr lang="en-US" sz="7200" b="1" dirty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solidFill>
                  <a:schemeClr val="bg1"/>
                </a:solidFill>
                <a:latin typeface="Corbel" panose="020B0503020204020204" pitchFamily="34" charset="0"/>
              </a:rPr>
              <a:t>Marte</a:t>
            </a:r>
            <a:endParaRPr lang="ru-RU" sz="7200" b="1" dirty="0">
              <a:solidFill>
                <a:schemeClr val="bg1"/>
              </a:solidFill>
              <a:latin typeface="Corbel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7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" name="Picture 2" descr="D:\Docs\Desktop\imag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70" y="3008565"/>
            <a:ext cx="9981371" cy="5614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846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Рисунок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2396"/>
            <a:ext cx="20104099" cy="12945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99" y="10197744"/>
            <a:ext cx="20110499" cy="11171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400" y="1267311"/>
            <a:ext cx="16221300" cy="8921715"/>
          </a:xfrm>
          <a:prstGeom prst="rect">
            <a:avLst/>
          </a:prstGeom>
        </p:spPr>
      </p:pic>
      <p:sp>
        <p:nvSpPr>
          <p:cNvPr id="18" name="Google Shape;103;p8"/>
          <p:cNvSpPr txBox="1">
            <a:spLocks noGrp="1"/>
          </p:cNvSpPr>
          <p:nvPr>
            <p:ph type="body" idx="1"/>
          </p:nvPr>
        </p:nvSpPr>
        <p:spPr>
          <a:xfrm>
            <a:off x="614579" y="0"/>
            <a:ext cx="18874943" cy="11231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algn="ctr" fontAlgn="base"/>
            <a:r>
              <a:rPr lang="ro-MO" sz="7200" b="1" dirty="0" smtClean="0">
                <a:latin typeface="Corbel" panose="020B0503020204020204" pitchFamily="34" charset="0"/>
              </a:rPr>
              <a:t>BRAVO</a:t>
            </a:r>
            <a:r>
              <a:rPr lang="ru-RU" sz="7200" b="1" dirty="0" smtClean="0">
                <a:latin typeface="Corbel" panose="020B0503020204020204" pitchFamily="34" charset="0"/>
              </a:rPr>
              <a:t> ! </a:t>
            </a:r>
            <a:endParaRPr lang="ru-RU" sz="72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320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0"/>
    </mc:Choice>
    <mc:Fallback xmlns="">
      <p:transition spd="slow" advClick="0" advTm="6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2912</TotalTime>
  <Words>611</Words>
  <Application>Microsoft Office PowerPoint</Application>
  <PresentationFormat>Произвольный</PresentationFormat>
  <Paragraphs>98</Paragraphs>
  <Slides>16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Corbel</vt:lpstr>
      <vt:lpstr>Trebuchet MS</vt:lpstr>
      <vt:lpstr>Verdana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игра осень 2018</dc:title>
  <dc:creator>Ana</dc:creator>
  <cp:lastModifiedBy>User</cp:lastModifiedBy>
  <cp:revision>403</cp:revision>
  <dcterms:modified xsi:type="dcterms:W3CDTF">2021-01-06T16:15:58Z</dcterms:modified>
</cp:coreProperties>
</file>