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5"/>
  </p:handoutMasterIdLst>
  <p:sldIdLst>
    <p:sldId id="256" r:id="rId3"/>
    <p:sldId id="259" r:id="rId4"/>
    <p:sldId id="398" r:id="rId6"/>
    <p:sldId id="351" r:id="rId7"/>
    <p:sldId id="354" r:id="rId8"/>
    <p:sldId id="355" r:id="rId9"/>
    <p:sldId id="356" r:id="rId10"/>
    <p:sldId id="357" r:id="rId11"/>
    <p:sldId id="399" r:id="rId12"/>
    <p:sldId id="358" r:id="rId13"/>
    <p:sldId id="359" r:id="rId14"/>
    <p:sldId id="360" r:id="rId15"/>
    <p:sldId id="400" r:id="rId16"/>
    <p:sldId id="361" r:id="rId17"/>
    <p:sldId id="363" r:id="rId18"/>
    <p:sldId id="364" r:id="rId19"/>
    <p:sldId id="366" r:id="rId20"/>
    <p:sldId id="401" r:id="rId21"/>
    <p:sldId id="367" r:id="rId22"/>
    <p:sldId id="368" r:id="rId23"/>
    <p:sldId id="405" r:id="rId24"/>
    <p:sldId id="370" r:id="rId25"/>
    <p:sldId id="371" r:id="rId26"/>
    <p:sldId id="404" r:id="rId27"/>
    <p:sldId id="374" r:id="rId28"/>
    <p:sldId id="376" r:id="rId29"/>
    <p:sldId id="377" r:id="rId30"/>
    <p:sldId id="378" r:id="rId31"/>
    <p:sldId id="379" r:id="rId32"/>
    <p:sldId id="380" r:id="rId33"/>
    <p:sldId id="406" r:id="rId34"/>
    <p:sldId id="381" r:id="rId35"/>
    <p:sldId id="382" r:id="rId36"/>
    <p:sldId id="383" r:id="rId37"/>
    <p:sldId id="385" r:id="rId38"/>
    <p:sldId id="407" r:id="rId39"/>
    <p:sldId id="386" r:id="rId40"/>
    <p:sldId id="387" r:id="rId41"/>
    <p:sldId id="388" r:id="rId42"/>
    <p:sldId id="389" r:id="rId43"/>
    <p:sldId id="25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F7"/>
    <a:srgbClr val="683118"/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0046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image" Target="../media/image17.wmf"/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6.wmf"/><Relationship Id="rId8" Type="http://schemas.openxmlformats.org/officeDocument/2006/relationships/image" Target="../media/image85.wmf"/><Relationship Id="rId7" Type="http://schemas.openxmlformats.org/officeDocument/2006/relationships/image" Target="../media/image84.wmf"/><Relationship Id="rId6" Type="http://schemas.openxmlformats.org/officeDocument/2006/relationships/image" Target="../media/image61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4" Type="http://schemas.openxmlformats.org/officeDocument/2006/relationships/image" Target="../media/image91.wmf"/><Relationship Id="rId13" Type="http://schemas.openxmlformats.org/officeDocument/2006/relationships/image" Target="../media/image90.wmf"/><Relationship Id="rId12" Type="http://schemas.openxmlformats.org/officeDocument/2006/relationships/image" Target="../media/image89.wmf"/><Relationship Id="rId11" Type="http://schemas.openxmlformats.org/officeDocument/2006/relationships/image" Target="../media/image88.wmf"/><Relationship Id="rId10" Type="http://schemas.openxmlformats.org/officeDocument/2006/relationships/image" Target="../media/image87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image" Target="../media/image31.wmf"/><Relationship Id="rId7" Type="http://schemas.openxmlformats.org/officeDocument/2006/relationships/image" Target="../media/image101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1" Type="http://schemas.openxmlformats.org/officeDocument/2006/relationships/image" Target="../media/image103.wmf"/><Relationship Id="rId10" Type="http://schemas.openxmlformats.org/officeDocument/2006/relationships/image" Target="../media/image34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image" Target="../media/image31.wmf"/><Relationship Id="rId7" Type="http://schemas.openxmlformats.org/officeDocument/2006/relationships/image" Target="../media/image109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1" Type="http://schemas.openxmlformats.org/officeDocument/2006/relationships/image" Target="../media/image111.wmf"/><Relationship Id="rId10" Type="http://schemas.openxmlformats.org/officeDocument/2006/relationships/image" Target="../media/image34.wmf"/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wmf"/><Relationship Id="rId8" Type="http://schemas.openxmlformats.org/officeDocument/2006/relationships/image" Target="../media/image31.wmf"/><Relationship Id="rId7" Type="http://schemas.openxmlformats.org/officeDocument/2006/relationships/image" Target="../media/image116.wmf"/><Relationship Id="rId6" Type="http://schemas.openxmlformats.org/officeDocument/2006/relationships/image" Target="../media/image115.wmf"/><Relationship Id="rId5" Type="http://schemas.openxmlformats.org/officeDocument/2006/relationships/image" Target="../media/image107.wmf"/><Relationship Id="rId4" Type="http://schemas.openxmlformats.org/officeDocument/2006/relationships/image" Target="../media/image114.wmf"/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1" Type="http://schemas.openxmlformats.org/officeDocument/2006/relationships/image" Target="../media/image118.wmf"/><Relationship Id="rId10" Type="http://schemas.openxmlformats.org/officeDocument/2006/relationships/image" Target="../media/image34.wmf"/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4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wmf"/><Relationship Id="rId8" Type="http://schemas.openxmlformats.org/officeDocument/2006/relationships/image" Target="../media/image85.wmf"/><Relationship Id="rId7" Type="http://schemas.openxmlformats.org/officeDocument/2006/relationships/image" Target="../media/image133.wmf"/><Relationship Id="rId6" Type="http://schemas.openxmlformats.org/officeDocument/2006/relationships/image" Target="../media/image126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3" Type="http://schemas.openxmlformats.org/officeDocument/2006/relationships/image" Target="../media/image91.wmf"/><Relationship Id="rId12" Type="http://schemas.openxmlformats.org/officeDocument/2006/relationships/image" Target="../media/image137.wmf"/><Relationship Id="rId11" Type="http://schemas.openxmlformats.org/officeDocument/2006/relationships/image" Target="../media/image136.wmf"/><Relationship Id="rId10" Type="http://schemas.openxmlformats.org/officeDocument/2006/relationships/image" Target="../media/image135.wmf"/><Relationship Id="rId1" Type="http://schemas.openxmlformats.org/officeDocument/2006/relationships/image" Target="../media/image125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image" Target="../media/image143.wmf"/><Relationship Id="rId7" Type="http://schemas.openxmlformats.org/officeDocument/2006/relationships/image" Target="../media/image142.wmf"/><Relationship Id="rId6" Type="http://schemas.openxmlformats.org/officeDocument/2006/relationships/image" Target="../media/image128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3" Type="http://schemas.openxmlformats.org/officeDocument/2006/relationships/image" Target="../media/image148.wmf"/><Relationship Id="rId12" Type="http://schemas.openxmlformats.org/officeDocument/2006/relationships/image" Target="../media/image147.wmf"/><Relationship Id="rId11" Type="http://schemas.openxmlformats.org/officeDocument/2006/relationships/image" Target="../media/image146.wmf"/><Relationship Id="rId10" Type="http://schemas.openxmlformats.org/officeDocument/2006/relationships/image" Target="../media/image145.wmf"/><Relationship Id="rId1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image" Target="../media/image25.wmf"/><Relationship Id="rId7" Type="http://schemas.openxmlformats.org/officeDocument/2006/relationships/image" Target="../media/image11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2" Type="http://schemas.openxmlformats.org/officeDocument/2006/relationships/image" Target="../media/image29.wmf"/><Relationship Id="rId11" Type="http://schemas.openxmlformats.org/officeDocument/2006/relationships/image" Target="../media/image28.wmf"/><Relationship Id="rId10" Type="http://schemas.openxmlformats.org/officeDocument/2006/relationships/image" Target="../media/image27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8.wmf"/><Relationship Id="rId8" Type="http://schemas.openxmlformats.org/officeDocument/2006/relationships/image" Target="../media/image157.wmf"/><Relationship Id="rId7" Type="http://schemas.openxmlformats.org/officeDocument/2006/relationships/image" Target="../media/image156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1" Type="http://schemas.openxmlformats.org/officeDocument/2006/relationships/image" Target="../media/image160.wmf"/><Relationship Id="rId10" Type="http://schemas.openxmlformats.org/officeDocument/2006/relationships/image" Target="../media/image159.wmf"/><Relationship Id="rId1" Type="http://schemas.openxmlformats.org/officeDocument/2006/relationships/image" Target="../media/image149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wmf"/><Relationship Id="rId8" Type="http://schemas.openxmlformats.org/officeDocument/2006/relationships/image" Target="../media/image167.wmf"/><Relationship Id="rId7" Type="http://schemas.openxmlformats.org/officeDocument/2006/relationships/image" Target="../media/image166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50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wmf"/><Relationship Id="rId8" Type="http://schemas.openxmlformats.org/officeDocument/2006/relationships/image" Target="../media/image181.wmf"/><Relationship Id="rId7" Type="http://schemas.openxmlformats.org/officeDocument/2006/relationships/image" Target="../media/image180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2" Type="http://schemas.openxmlformats.org/officeDocument/2006/relationships/image" Target="../media/image185.wmf"/><Relationship Id="rId11" Type="http://schemas.openxmlformats.org/officeDocument/2006/relationships/image" Target="../media/image184.wmf"/><Relationship Id="rId10" Type="http://schemas.openxmlformats.org/officeDocument/2006/relationships/image" Target="../media/image183.wmf"/><Relationship Id="rId1" Type="http://schemas.openxmlformats.org/officeDocument/2006/relationships/image" Target="../media/image169.wmf"/></Relationships>
</file>

<file path=ppt/drawings/_rels/vmlDrawing2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3.wmf"/><Relationship Id="rId8" Type="http://schemas.openxmlformats.org/officeDocument/2006/relationships/image" Target="../media/image192.wmf"/><Relationship Id="rId7" Type="http://schemas.openxmlformats.org/officeDocument/2006/relationships/image" Target="../media/image191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2" Type="http://schemas.openxmlformats.org/officeDocument/2006/relationships/image" Target="../media/image196.wmf"/><Relationship Id="rId11" Type="http://schemas.openxmlformats.org/officeDocument/2006/relationships/image" Target="../media/image195.wmf"/><Relationship Id="rId10" Type="http://schemas.openxmlformats.org/officeDocument/2006/relationships/image" Target="../media/image194.wmf"/><Relationship Id="rId1" Type="http://schemas.openxmlformats.org/officeDocument/2006/relationships/image" Target="../media/image170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wmf"/><Relationship Id="rId8" Type="http://schemas.openxmlformats.org/officeDocument/2006/relationships/image" Target="../media/image203.wmf"/><Relationship Id="rId7" Type="http://schemas.openxmlformats.org/officeDocument/2006/relationships/image" Target="../media/image202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3" Type="http://schemas.openxmlformats.org/officeDocument/2006/relationships/image" Target="../media/image207.wmf"/><Relationship Id="rId12" Type="http://schemas.openxmlformats.org/officeDocument/2006/relationships/image" Target="../media/image206.wmf"/><Relationship Id="rId11" Type="http://schemas.openxmlformats.org/officeDocument/2006/relationships/image" Target="../media/image205.wmf"/><Relationship Id="rId10" Type="http://schemas.openxmlformats.org/officeDocument/2006/relationships/image" Target="../media/image192.wmf"/><Relationship Id="rId1" Type="http://schemas.openxmlformats.org/officeDocument/2006/relationships/image" Target="../media/image171.wmf"/></Relationships>
</file>

<file path=ppt/drawings/_rels/vmlDrawing2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5.wmf"/><Relationship Id="rId8" Type="http://schemas.openxmlformats.org/officeDocument/2006/relationships/image" Target="../media/image214.wmf"/><Relationship Id="rId7" Type="http://schemas.openxmlformats.org/officeDocument/2006/relationships/image" Target="../media/image213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2" Type="http://schemas.openxmlformats.org/officeDocument/2006/relationships/image" Target="../media/image218.wmf"/><Relationship Id="rId11" Type="http://schemas.openxmlformats.org/officeDocument/2006/relationships/image" Target="../media/image217.wmf"/><Relationship Id="rId10" Type="http://schemas.openxmlformats.org/officeDocument/2006/relationships/image" Target="../media/image216.wmf"/><Relationship Id="rId1" Type="http://schemas.openxmlformats.org/officeDocument/2006/relationships/image" Target="../media/image172.wmf"/></Relationships>
</file>

<file path=ppt/drawings/_rels/vmlDrawing27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6.wmf"/><Relationship Id="rId8" Type="http://schemas.openxmlformats.org/officeDocument/2006/relationships/image" Target="../media/image225.wmf"/><Relationship Id="rId7" Type="http://schemas.openxmlformats.org/officeDocument/2006/relationships/image" Target="../media/image224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173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4.wmf"/><Relationship Id="rId8" Type="http://schemas.openxmlformats.org/officeDocument/2006/relationships/image" Target="../media/image233.wmf"/><Relationship Id="rId7" Type="http://schemas.openxmlformats.org/officeDocument/2006/relationships/image" Target="../media/image232.wmf"/><Relationship Id="rId6" Type="http://schemas.openxmlformats.org/officeDocument/2006/relationships/image" Target="../media/image231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174.wmf"/></Relationships>
</file>

<file path=ppt/drawings/_rels/vmlDrawing2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8.wmf"/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13.wmf"/><Relationship Id="rId10" Type="http://schemas.openxmlformats.org/officeDocument/2006/relationships/image" Target="../media/image37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5.wmf"/><Relationship Id="rId8" Type="http://schemas.openxmlformats.org/officeDocument/2006/relationships/image" Target="../media/image244.wmf"/><Relationship Id="rId7" Type="http://schemas.openxmlformats.org/officeDocument/2006/relationships/image" Target="../media/image243.wmf"/><Relationship Id="rId6" Type="http://schemas.openxmlformats.org/officeDocument/2006/relationships/image" Target="../media/image178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Relationship Id="rId3" Type="http://schemas.openxmlformats.org/officeDocument/2006/relationships/image" Target="../media/image240.wmf"/><Relationship Id="rId2" Type="http://schemas.openxmlformats.org/officeDocument/2006/relationships/image" Target="../media/image236.wmf"/><Relationship Id="rId12" Type="http://schemas.openxmlformats.org/officeDocument/2006/relationships/image" Target="../media/image248.wmf"/><Relationship Id="rId11" Type="http://schemas.openxmlformats.org/officeDocument/2006/relationships/image" Target="../media/image247.wmf"/><Relationship Id="rId10" Type="http://schemas.openxmlformats.org/officeDocument/2006/relationships/image" Target="../media/image246.wmf"/><Relationship Id="rId1" Type="http://schemas.openxmlformats.org/officeDocument/2006/relationships/image" Target="../media/image239.wmf"/></Relationships>
</file>

<file path=ppt/drawings/_rels/vmlDrawing3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6.wmf"/><Relationship Id="rId8" Type="http://schemas.openxmlformats.org/officeDocument/2006/relationships/image" Target="../media/image255.wmf"/><Relationship Id="rId7" Type="http://schemas.openxmlformats.org/officeDocument/2006/relationships/image" Target="../media/image254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Relationship Id="rId3" Type="http://schemas.openxmlformats.org/officeDocument/2006/relationships/image" Target="../media/image250.wmf"/><Relationship Id="rId2" Type="http://schemas.openxmlformats.org/officeDocument/2006/relationships/image" Target="../media/image237.wmf"/><Relationship Id="rId12" Type="http://schemas.openxmlformats.org/officeDocument/2006/relationships/image" Target="../media/image259.wmf"/><Relationship Id="rId11" Type="http://schemas.openxmlformats.org/officeDocument/2006/relationships/image" Target="../media/image258.wmf"/><Relationship Id="rId10" Type="http://schemas.openxmlformats.org/officeDocument/2006/relationships/image" Target="../media/image257.wmf"/><Relationship Id="rId1" Type="http://schemas.openxmlformats.org/officeDocument/2006/relationships/image" Target="../media/image249.wmf"/></Relationships>
</file>

<file path=ppt/drawings/_rels/vmlDrawing3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7.wmf"/><Relationship Id="rId8" Type="http://schemas.openxmlformats.org/officeDocument/2006/relationships/image" Target="../media/image266.wmf"/><Relationship Id="rId7" Type="http://schemas.openxmlformats.org/officeDocument/2006/relationships/image" Target="../media/image265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Relationship Id="rId3" Type="http://schemas.openxmlformats.org/officeDocument/2006/relationships/image" Target="../media/image261.wmf"/><Relationship Id="rId2" Type="http://schemas.openxmlformats.org/officeDocument/2006/relationships/image" Target="../media/image238.wmf"/><Relationship Id="rId11" Type="http://schemas.openxmlformats.org/officeDocument/2006/relationships/image" Target="../media/image269.wmf"/><Relationship Id="rId10" Type="http://schemas.openxmlformats.org/officeDocument/2006/relationships/image" Target="../media/image268.wmf"/><Relationship Id="rId1" Type="http://schemas.openxmlformats.org/officeDocument/2006/relationships/image" Target="../media/image260.wmf"/></Relationships>
</file>

<file path=ppt/drawings/_rels/vmlDrawing3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7.wmf"/><Relationship Id="rId8" Type="http://schemas.openxmlformats.org/officeDocument/2006/relationships/image" Target="../media/image276.wmf"/><Relationship Id="rId7" Type="http://schemas.openxmlformats.org/officeDocument/2006/relationships/image" Target="../media/image275.wmf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4" Type="http://schemas.openxmlformats.org/officeDocument/2006/relationships/image" Target="../media/image272.wmf"/><Relationship Id="rId3" Type="http://schemas.openxmlformats.org/officeDocument/2006/relationships/image" Target="../media/image271.wmf"/><Relationship Id="rId2" Type="http://schemas.openxmlformats.org/officeDocument/2006/relationships/image" Target="../media/image235.wmf"/><Relationship Id="rId10" Type="http://schemas.openxmlformats.org/officeDocument/2006/relationships/image" Target="../media/image278.wmf"/><Relationship Id="rId1" Type="http://schemas.openxmlformats.org/officeDocument/2006/relationships/image" Target="../media/image270.w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2.wmf"/><Relationship Id="rId3" Type="http://schemas.openxmlformats.org/officeDocument/2006/relationships/image" Target="../media/image281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3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0.wmf"/><Relationship Id="rId8" Type="http://schemas.openxmlformats.org/officeDocument/2006/relationships/image" Target="../media/image289.wmf"/><Relationship Id="rId7" Type="http://schemas.openxmlformats.org/officeDocument/2006/relationships/image" Target="../media/image288.wmf"/><Relationship Id="rId6" Type="http://schemas.openxmlformats.org/officeDocument/2006/relationships/image" Target="../media/image287.wmf"/><Relationship Id="rId5" Type="http://schemas.openxmlformats.org/officeDocument/2006/relationships/image" Target="../media/image286.wmf"/><Relationship Id="rId4" Type="http://schemas.openxmlformats.org/officeDocument/2006/relationships/image" Target="../media/image285.wmf"/><Relationship Id="rId3" Type="http://schemas.openxmlformats.org/officeDocument/2006/relationships/image" Target="../media/image284.wmf"/><Relationship Id="rId2" Type="http://schemas.openxmlformats.org/officeDocument/2006/relationships/image" Target="../media/image279.wmf"/><Relationship Id="rId11" Type="http://schemas.openxmlformats.org/officeDocument/2006/relationships/image" Target="../media/image292.wmf"/><Relationship Id="rId10" Type="http://schemas.openxmlformats.org/officeDocument/2006/relationships/image" Target="../media/image291.wmf"/><Relationship Id="rId1" Type="http://schemas.openxmlformats.org/officeDocument/2006/relationships/image" Target="../media/image283.wmf"/></Relationships>
</file>

<file path=ppt/drawings/_rels/vmlDrawing3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0.wmf"/><Relationship Id="rId8" Type="http://schemas.openxmlformats.org/officeDocument/2006/relationships/image" Target="../media/image299.wmf"/><Relationship Id="rId7" Type="http://schemas.openxmlformats.org/officeDocument/2006/relationships/image" Target="../media/image298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Relationship Id="rId3" Type="http://schemas.openxmlformats.org/officeDocument/2006/relationships/image" Target="../media/image294.wmf"/><Relationship Id="rId2" Type="http://schemas.openxmlformats.org/officeDocument/2006/relationships/image" Target="../media/image280.wmf"/><Relationship Id="rId11" Type="http://schemas.openxmlformats.org/officeDocument/2006/relationships/image" Target="../media/image302.wmf"/><Relationship Id="rId10" Type="http://schemas.openxmlformats.org/officeDocument/2006/relationships/image" Target="../media/image301.wmf"/><Relationship Id="rId1" Type="http://schemas.openxmlformats.org/officeDocument/2006/relationships/image" Target="../media/image293.wmf"/></Relationships>
</file>

<file path=ppt/drawings/_rels/vmlDrawing37.vml.rels><?xml version="1.0" encoding="UTF-8" standalone="yes"?>
<Relationships xmlns="http://schemas.openxmlformats.org/package/2006/relationships"><Relationship Id="rId7" Type="http://schemas.openxmlformats.org/officeDocument/2006/relationships/image" Target="../media/image308.wmf"/><Relationship Id="rId6" Type="http://schemas.openxmlformats.org/officeDocument/2006/relationships/image" Target="../media/image307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Relationship Id="rId3" Type="http://schemas.openxmlformats.org/officeDocument/2006/relationships/image" Target="../media/image304.wmf"/><Relationship Id="rId2" Type="http://schemas.openxmlformats.org/officeDocument/2006/relationships/image" Target="../media/image281.wmf"/><Relationship Id="rId1" Type="http://schemas.openxmlformats.org/officeDocument/2006/relationships/image" Target="../media/image303.w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6.wmf"/><Relationship Id="rId8" Type="http://schemas.openxmlformats.org/officeDocument/2006/relationships/image" Target="../media/image315.wmf"/><Relationship Id="rId7" Type="http://schemas.openxmlformats.org/officeDocument/2006/relationships/image" Target="../media/image314.wmf"/><Relationship Id="rId6" Type="http://schemas.openxmlformats.org/officeDocument/2006/relationships/image" Target="../media/image313.wmf"/><Relationship Id="rId5" Type="http://schemas.openxmlformats.org/officeDocument/2006/relationships/image" Target="../media/image312.wmf"/><Relationship Id="rId4" Type="http://schemas.openxmlformats.org/officeDocument/2006/relationships/image" Target="../media/image311.wmf"/><Relationship Id="rId3" Type="http://schemas.openxmlformats.org/officeDocument/2006/relationships/image" Target="../media/image310.wmf"/><Relationship Id="rId2" Type="http://schemas.openxmlformats.org/officeDocument/2006/relationships/image" Target="../media/image282.wmf"/><Relationship Id="rId11" Type="http://schemas.openxmlformats.org/officeDocument/2006/relationships/image" Target="../media/image318.wmf"/><Relationship Id="rId10" Type="http://schemas.openxmlformats.org/officeDocument/2006/relationships/image" Target="../media/image317.wmf"/><Relationship Id="rId1" Type="http://schemas.openxmlformats.org/officeDocument/2006/relationships/image" Target="../media/image309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15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0" Type="http://schemas.openxmlformats.org/officeDocument/2006/relationships/image" Target="../media/image4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17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5.wmf"/><Relationship Id="rId5" Type="http://schemas.openxmlformats.org/officeDocument/2006/relationships/image" Target="../media/image19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57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4" Type="http://schemas.openxmlformats.org/officeDocument/2006/relationships/image" Target="../media/image73.wmf"/><Relationship Id="rId13" Type="http://schemas.openxmlformats.org/officeDocument/2006/relationships/image" Target="../media/image72.wmf"/><Relationship Id="rId12" Type="http://schemas.openxmlformats.org/officeDocument/2006/relationships/image" Target="../media/image71.wmf"/><Relationship Id="rId11" Type="http://schemas.openxmlformats.org/officeDocument/2006/relationships/image" Target="../media/image70.wmf"/><Relationship Id="rId10" Type="http://schemas.openxmlformats.org/officeDocument/2006/relationships/image" Target="../media/image69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7" Type="http://schemas.openxmlformats.org/officeDocument/2006/relationships/image" Target="../media/image78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9FBD-2989-4FAB-B7B1-30211F2409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A442-42CF-4E8D-A5E5-B61187F2FE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неравенством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неравенством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неравенством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формулой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системой неравенств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последовательно нажимать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исходной системой неравенств.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примера. При нажатии на прямоугольник с уравнением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уравнением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уравнением. </a:t>
            </a:r>
            <a:r>
              <a:rPr lang="ru-RU" baseline="0" smtClean="0"/>
              <a:t>Для визуализации ответа необходимо нажать на прямоугольник «Ответ»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Слайд выбора примера. При нажатии на прямоугольник с неравенством переходим на слайд с разбором</a:t>
            </a:r>
            <a:r>
              <a:rPr lang="ru-RU" baseline="0" dirty="0" smtClean="0"/>
              <a:t> решения.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этапов правильного</a:t>
            </a:r>
            <a:r>
              <a:rPr lang="en-US" baseline="0" dirty="0" smtClean="0"/>
              <a:t> </a:t>
            </a:r>
            <a:r>
              <a:rPr lang="ru-RU" baseline="0" dirty="0" smtClean="0"/>
              <a:t>решения необходимо нажать на прямоугольник </a:t>
            </a:r>
            <a:r>
              <a:rPr lang="en-US" baseline="0" dirty="0" smtClean="0"/>
              <a:t>c </a:t>
            </a:r>
            <a:r>
              <a:rPr lang="ru-RU" baseline="0" dirty="0" smtClean="0"/>
              <a:t>исходным неравенством. Для визуализации ответа необходимо нажать на прямоугольник «Ответ»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87135">
            <a:off x="3843349" y="3364676"/>
            <a:ext cx="50346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oleObject" Target="../embeddings/oleObject70.bin"/><Relationship Id="rId7" Type="http://schemas.openxmlformats.org/officeDocument/2006/relationships/image" Target="../media/image63.wmf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8.bin"/><Relationship Id="rId32" Type="http://schemas.openxmlformats.org/officeDocument/2006/relationships/notesSlide" Target="../notesSlides/notesSlide9.xml"/><Relationship Id="rId31" Type="http://schemas.openxmlformats.org/officeDocument/2006/relationships/vmlDrawing" Target="../drawings/vmlDrawing8.vml"/><Relationship Id="rId30" Type="http://schemas.openxmlformats.org/officeDocument/2006/relationships/slideLayout" Target="../slideLayouts/slideLayout3.xml"/><Relationship Id="rId3" Type="http://schemas.openxmlformats.org/officeDocument/2006/relationships/image" Target="../media/image56.wmf"/><Relationship Id="rId29" Type="http://schemas.openxmlformats.org/officeDocument/2006/relationships/image" Target="../media/image73.wmf"/><Relationship Id="rId28" Type="http://schemas.openxmlformats.org/officeDocument/2006/relationships/oleObject" Target="../embeddings/oleObject80.bin"/><Relationship Id="rId27" Type="http://schemas.openxmlformats.org/officeDocument/2006/relationships/image" Target="../media/image72.wmf"/><Relationship Id="rId26" Type="http://schemas.openxmlformats.org/officeDocument/2006/relationships/oleObject" Target="../embeddings/oleObject79.bin"/><Relationship Id="rId25" Type="http://schemas.openxmlformats.org/officeDocument/2006/relationships/image" Target="../media/image71.wmf"/><Relationship Id="rId24" Type="http://schemas.openxmlformats.org/officeDocument/2006/relationships/oleObject" Target="../embeddings/oleObject78.bin"/><Relationship Id="rId23" Type="http://schemas.openxmlformats.org/officeDocument/2006/relationships/image" Target="../media/image70.wmf"/><Relationship Id="rId22" Type="http://schemas.openxmlformats.org/officeDocument/2006/relationships/oleObject" Target="../embeddings/oleObject77.bin"/><Relationship Id="rId21" Type="http://schemas.openxmlformats.org/officeDocument/2006/relationships/image" Target="../media/image69.wmf"/><Relationship Id="rId20" Type="http://schemas.openxmlformats.org/officeDocument/2006/relationships/oleObject" Target="../embeddings/oleObject76.bin"/><Relationship Id="rId2" Type="http://schemas.openxmlformats.org/officeDocument/2006/relationships/oleObject" Target="../embeddings/oleObject67.bin"/><Relationship Id="rId19" Type="http://schemas.openxmlformats.org/officeDocument/2006/relationships/image" Target="../media/image68.wmf"/><Relationship Id="rId18" Type="http://schemas.openxmlformats.org/officeDocument/2006/relationships/oleObject" Target="../embeddings/oleObject75.bin"/><Relationship Id="rId17" Type="http://schemas.openxmlformats.org/officeDocument/2006/relationships/image" Target="../media/image67.wmf"/><Relationship Id="rId16" Type="http://schemas.openxmlformats.org/officeDocument/2006/relationships/oleObject" Target="../embeddings/oleObject74.bin"/><Relationship Id="rId15" Type="http://schemas.openxmlformats.org/officeDocument/2006/relationships/image" Target="../media/image66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72.bin"/><Relationship Id="rId11" Type="http://schemas.openxmlformats.org/officeDocument/2006/relationships/image" Target="../media/image65.wmf"/><Relationship Id="rId10" Type="http://schemas.openxmlformats.org/officeDocument/2006/relationships/oleObject" Target="../embeddings/oleObject71.bin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image" Target="../media/image75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82.bin"/><Relationship Id="rId20" Type="http://schemas.openxmlformats.org/officeDocument/2006/relationships/notesSlide" Target="../notesSlides/notesSlide10.xml"/><Relationship Id="rId2" Type="http://schemas.openxmlformats.org/officeDocument/2006/relationships/image" Target="../media/image58.wmf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3.xml"/><Relationship Id="rId17" Type="http://schemas.openxmlformats.org/officeDocument/2006/relationships/slide" Target="slide9.xml"/><Relationship Id="rId16" Type="http://schemas.openxmlformats.org/officeDocument/2006/relationships/image" Target="../media/image79.wmf"/><Relationship Id="rId15" Type="http://schemas.openxmlformats.org/officeDocument/2006/relationships/oleObject" Target="../embeddings/oleObject88.bin"/><Relationship Id="rId14" Type="http://schemas.openxmlformats.org/officeDocument/2006/relationships/image" Target="../media/image78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77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76.wmf"/><Relationship Id="rId1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0.wmf"/><Relationship Id="rId32" Type="http://schemas.openxmlformats.org/officeDocument/2006/relationships/notesSlide" Target="../notesSlides/notesSlide11.xml"/><Relationship Id="rId31" Type="http://schemas.openxmlformats.org/officeDocument/2006/relationships/vmlDrawing" Target="../drawings/vmlDrawing10.vml"/><Relationship Id="rId30" Type="http://schemas.openxmlformats.org/officeDocument/2006/relationships/slideLayout" Target="../slideLayouts/slideLayout3.xml"/><Relationship Id="rId3" Type="http://schemas.openxmlformats.org/officeDocument/2006/relationships/oleObject" Target="../embeddings/oleObject90.bin"/><Relationship Id="rId29" Type="http://schemas.openxmlformats.org/officeDocument/2006/relationships/slide" Target="slide9.xml"/><Relationship Id="rId28" Type="http://schemas.openxmlformats.org/officeDocument/2006/relationships/image" Target="../media/image91.wmf"/><Relationship Id="rId27" Type="http://schemas.openxmlformats.org/officeDocument/2006/relationships/oleObject" Target="../embeddings/oleObject102.bin"/><Relationship Id="rId26" Type="http://schemas.openxmlformats.org/officeDocument/2006/relationships/image" Target="../media/image90.wmf"/><Relationship Id="rId25" Type="http://schemas.openxmlformats.org/officeDocument/2006/relationships/oleObject" Target="../embeddings/oleObject101.bin"/><Relationship Id="rId24" Type="http://schemas.openxmlformats.org/officeDocument/2006/relationships/image" Target="../media/image89.wmf"/><Relationship Id="rId23" Type="http://schemas.openxmlformats.org/officeDocument/2006/relationships/oleObject" Target="../embeddings/oleObject100.bin"/><Relationship Id="rId22" Type="http://schemas.openxmlformats.org/officeDocument/2006/relationships/image" Target="../media/image88.wmf"/><Relationship Id="rId21" Type="http://schemas.openxmlformats.org/officeDocument/2006/relationships/oleObject" Target="../embeddings/oleObject99.bin"/><Relationship Id="rId20" Type="http://schemas.openxmlformats.org/officeDocument/2006/relationships/image" Target="../media/image87.wmf"/><Relationship Id="rId2" Type="http://schemas.openxmlformats.org/officeDocument/2006/relationships/image" Target="../media/image60.wmf"/><Relationship Id="rId19" Type="http://schemas.openxmlformats.org/officeDocument/2006/relationships/oleObject" Target="../embeddings/oleObject98.bin"/><Relationship Id="rId18" Type="http://schemas.openxmlformats.org/officeDocument/2006/relationships/image" Target="../media/image86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95.bin"/><Relationship Id="rId12" Type="http://schemas.openxmlformats.org/officeDocument/2006/relationships/image" Target="../media/image61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83.wmf"/><Relationship Id="rId1" Type="http://schemas.openxmlformats.org/officeDocument/2006/relationships/oleObject" Target="../embeddings/oleObject89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image" Target="../media/image94.wmf"/><Relationship Id="rId7" Type="http://schemas.openxmlformats.org/officeDocument/2006/relationships/oleObject" Target="../embeddings/oleObject105.bin"/><Relationship Id="rId6" Type="http://schemas.openxmlformats.org/officeDocument/2006/relationships/slide" Target="slide15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04.bin"/><Relationship Id="rId3" Type="http://schemas.openxmlformats.org/officeDocument/2006/relationships/slide" Target="slide14.xml"/><Relationship Id="rId2" Type="http://schemas.openxmlformats.org/officeDocument/2006/relationships/image" Target="../media/image92.wmf"/><Relationship Id="rId16" Type="http://schemas.openxmlformats.org/officeDocument/2006/relationships/notesSlide" Target="../notesSlides/notesSlide12.xml"/><Relationship Id="rId15" Type="http://schemas.openxmlformats.org/officeDocument/2006/relationships/vmlDrawing" Target="../drawings/vmlDrawing11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slide" Target="slide17.xml"/><Relationship Id="rId11" Type="http://schemas.openxmlformats.org/officeDocument/2006/relationships/image" Target="../media/image95.wmf"/><Relationship Id="rId10" Type="http://schemas.openxmlformats.org/officeDocument/2006/relationships/oleObject" Target="../embeddings/oleObject106.bin"/><Relationship Id="rId1" Type="http://schemas.openxmlformats.org/officeDocument/2006/relationships/oleObject" Target="../embeddings/oleObject103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oleObject" Target="../embeddings/oleObject110.bin"/><Relationship Id="rId7" Type="http://schemas.openxmlformats.org/officeDocument/2006/relationships/image" Target="../media/image97.wmf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8.bin"/><Relationship Id="rId3" Type="http://schemas.openxmlformats.org/officeDocument/2006/relationships/image" Target="../media/image92.wmf"/><Relationship Id="rId26" Type="http://schemas.openxmlformats.org/officeDocument/2006/relationships/notesSlide" Target="../notesSlides/notesSlide13.xml"/><Relationship Id="rId25" Type="http://schemas.openxmlformats.org/officeDocument/2006/relationships/vmlDrawing" Target="../drawings/vmlDrawing12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103.wmf"/><Relationship Id="rId22" Type="http://schemas.openxmlformats.org/officeDocument/2006/relationships/oleObject" Target="../embeddings/oleObject117.bin"/><Relationship Id="rId21" Type="http://schemas.openxmlformats.org/officeDocument/2006/relationships/image" Target="../media/image34.wmf"/><Relationship Id="rId20" Type="http://schemas.openxmlformats.org/officeDocument/2006/relationships/oleObject" Target="../embeddings/oleObject116.bin"/><Relationship Id="rId2" Type="http://schemas.openxmlformats.org/officeDocument/2006/relationships/oleObject" Target="../embeddings/oleObject107.bin"/><Relationship Id="rId19" Type="http://schemas.openxmlformats.org/officeDocument/2006/relationships/image" Target="../media/image102.wmf"/><Relationship Id="rId18" Type="http://schemas.openxmlformats.org/officeDocument/2006/relationships/oleObject" Target="../embeddings/oleObject115.bin"/><Relationship Id="rId17" Type="http://schemas.openxmlformats.org/officeDocument/2006/relationships/image" Target="../media/image31.wmf"/><Relationship Id="rId16" Type="http://schemas.openxmlformats.org/officeDocument/2006/relationships/oleObject" Target="../embeddings/oleObject114.bin"/><Relationship Id="rId15" Type="http://schemas.openxmlformats.org/officeDocument/2006/relationships/image" Target="../media/image101.wmf"/><Relationship Id="rId14" Type="http://schemas.openxmlformats.org/officeDocument/2006/relationships/oleObject" Target="../embeddings/oleObject113.bin"/><Relationship Id="rId13" Type="http://schemas.openxmlformats.org/officeDocument/2006/relationships/image" Target="../media/image100.wmf"/><Relationship Id="rId12" Type="http://schemas.openxmlformats.org/officeDocument/2006/relationships/oleObject" Target="../embeddings/oleObject112.bin"/><Relationship Id="rId11" Type="http://schemas.openxmlformats.org/officeDocument/2006/relationships/image" Target="../media/image99.wmf"/><Relationship Id="rId10" Type="http://schemas.openxmlformats.org/officeDocument/2006/relationships/oleObject" Target="../embeddings/oleObject111.bin"/><Relationship Id="rId1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06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119.bin"/><Relationship Id="rId26" Type="http://schemas.openxmlformats.org/officeDocument/2006/relationships/notesSlide" Target="../notesSlides/notesSlide14.xml"/><Relationship Id="rId25" Type="http://schemas.openxmlformats.org/officeDocument/2006/relationships/vmlDrawing" Target="../drawings/vmlDrawing13.vml"/><Relationship Id="rId24" Type="http://schemas.openxmlformats.org/officeDocument/2006/relationships/slideLayout" Target="../slideLayouts/slideLayout6.xml"/><Relationship Id="rId23" Type="http://schemas.openxmlformats.org/officeDocument/2006/relationships/slide" Target="slide13.xml"/><Relationship Id="rId22" Type="http://schemas.openxmlformats.org/officeDocument/2006/relationships/image" Target="../media/image111.wmf"/><Relationship Id="rId21" Type="http://schemas.openxmlformats.org/officeDocument/2006/relationships/oleObject" Target="../embeddings/oleObject128.bin"/><Relationship Id="rId20" Type="http://schemas.openxmlformats.org/officeDocument/2006/relationships/image" Target="../media/image34.wmf"/><Relationship Id="rId2" Type="http://schemas.openxmlformats.org/officeDocument/2006/relationships/image" Target="../media/image93.wmf"/><Relationship Id="rId19" Type="http://schemas.openxmlformats.org/officeDocument/2006/relationships/oleObject" Target="../embeddings/oleObject127.bin"/><Relationship Id="rId18" Type="http://schemas.openxmlformats.org/officeDocument/2006/relationships/image" Target="../media/image110.wmf"/><Relationship Id="rId17" Type="http://schemas.openxmlformats.org/officeDocument/2006/relationships/oleObject" Target="../embeddings/oleObject126.bin"/><Relationship Id="rId16" Type="http://schemas.openxmlformats.org/officeDocument/2006/relationships/image" Target="../media/image31.wmf"/><Relationship Id="rId15" Type="http://schemas.openxmlformats.org/officeDocument/2006/relationships/oleObject" Target="../embeddings/oleObject125.bin"/><Relationship Id="rId14" Type="http://schemas.openxmlformats.org/officeDocument/2006/relationships/image" Target="../media/image109.wmf"/><Relationship Id="rId13" Type="http://schemas.openxmlformats.org/officeDocument/2006/relationships/oleObject" Target="../embeddings/oleObject124.bin"/><Relationship Id="rId12" Type="http://schemas.openxmlformats.org/officeDocument/2006/relationships/image" Target="../media/image108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07.wmf"/><Relationship Id="rId1" Type="http://schemas.openxmlformats.org/officeDocument/2006/relationships/oleObject" Target="../embeddings/oleObject118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130.bin"/><Relationship Id="rId26" Type="http://schemas.openxmlformats.org/officeDocument/2006/relationships/notesSlide" Target="../notesSlides/notesSlide15.xml"/><Relationship Id="rId25" Type="http://schemas.openxmlformats.org/officeDocument/2006/relationships/vmlDrawing" Target="../drawings/vmlDrawing14.vml"/><Relationship Id="rId24" Type="http://schemas.openxmlformats.org/officeDocument/2006/relationships/slideLayout" Target="../slideLayouts/slideLayout6.xml"/><Relationship Id="rId23" Type="http://schemas.openxmlformats.org/officeDocument/2006/relationships/slide" Target="slide13.xml"/><Relationship Id="rId22" Type="http://schemas.openxmlformats.org/officeDocument/2006/relationships/image" Target="../media/image118.wmf"/><Relationship Id="rId21" Type="http://schemas.openxmlformats.org/officeDocument/2006/relationships/oleObject" Target="../embeddings/oleObject139.bin"/><Relationship Id="rId20" Type="http://schemas.openxmlformats.org/officeDocument/2006/relationships/image" Target="../media/image34.wmf"/><Relationship Id="rId2" Type="http://schemas.openxmlformats.org/officeDocument/2006/relationships/image" Target="../media/image94.wmf"/><Relationship Id="rId19" Type="http://schemas.openxmlformats.org/officeDocument/2006/relationships/oleObject" Target="../embeddings/oleObject138.bin"/><Relationship Id="rId18" Type="http://schemas.openxmlformats.org/officeDocument/2006/relationships/image" Target="../media/image117.wmf"/><Relationship Id="rId17" Type="http://schemas.openxmlformats.org/officeDocument/2006/relationships/oleObject" Target="../embeddings/oleObject137.bin"/><Relationship Id="rId16" Type="http://schemas.openxmlformats.org/officeDocument/2006/relationships/image" Target="../media/image31.wmf"/><Relationship Id="rId15" Type="http://schemas.openxmlformats.org/officeDocument/2006/relationships/oleObject" Target="../embeddings/oleObject136.bin"/><Relationship Id="rId14" Type="http://schemas.openxmlformats.org/officeDocument/2006/relationships/image" Target="../media/image116.wmf"/><Relationship Id="rId13" Type="http://schemas.openxmlformats.org/officeDocument/2006/relationships/oleObject" Target="../embeddings/oleObject135.bin"/><Relationship Id="rId12" Type="http://schemas.openxmlformats.org/officeDocument/2006/relationships/image" Target="../media/image115.wmf"/><Relationship Id="rId11" Type="http://schemas.openxmlformats.org/officeDocument/2006/relationships/oleObject" Target="../embeddings/oleObject134.bin"/><Relationship Id="rId10" Type="http://schemas.openxmlformats.org/officeDocument/2006/relationships/image" Target="../media/image107.wmf"/><Relationship Id="rId1" Type="http://schemas.openxmlformats.org/officeDocument/2006/relationships/oleObject" Target="../embeddings/oleObject129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4.bin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143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141.bin"/><Relationship Id="rId2" Type="http://schemas.openxmlformats.org/officeDocument/2006/relationships/image" Target="../media/image95.wmf"/><Relationship Id="rId18" Type="http://schemas.openxmlformats.org/officeDocument/2006/relationships/notesSlide" Target="../notesSlides/notesSlide16.xml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6.xml"/><Relationship Id="rId15" Type="http://schemas.openxmlformats.org/officeDocument/2006/relationships/slide" Target="slide13.xml"/><Relationship Id="rId14" Type="http://schemas.openxmlformats.org/officeDocument/2006/relationships/image" Target="../media/image124.wmf"/><Relationship Id="rId13" Type="http://schemas.openxmlformats.org/officeDocument/2006/relationships/oleObject" Target="../embeddings/oleObject146.bin"/><Relationship Id="rId12" Type="http://schemas.openxmlformats.org/officeDocument/2006/relationships/image" Target="../media/image123.wmf"/><Relationship Id="rId11" Type="http://schemas.openxmlformats.org/officeDocument/2006/relationships/oleObject" Target="../embeddings/oleObject145.bin"/><Relationship Id="rId10" Type="http://schemas.openxmlformats.org/officeDocument/2006/relationships/image" Target="../media/image122.wmf"/><Relationship Id="rId1" Type="http://schemas.openxmlformats.org/officeDocument/2006/relationships/oleObject" Target="../embeddings/oleObject140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slide" Target="slide20.xml"/><Relationship Id="rId7" Type="http://schemas.openxmlformats.org/officeDocument/2006/relationships/image" Target="../media/image127.wmf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48.bin"/><Relationship Id="rId3" Type="http://schemas.openxmlformats.org/officeDocument/2006/relationships/slide" Target="slide19.xml"/><Relationship Id="rId2" Type="http://schemas.openxmlformats.org/officeDocument/2006/relationships/image" Target="../media/image125.wmf"/><Relationship Id="rId14" Type="http://schemas.openxmlformats.org/officeDocument/2006/relationships/notesSlide" Target="../notesSlides/notesSlide17.xml"/><Relationship Id="rId13" Type="http://schemas.openxmlformats.org/officeDocument/2006/relationships/vmlDrawing" Target="../drawings/vmlDrawing16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28.wmf"/><Relationship Id="rId1" Type="http://schemas.openxmlformats.org/officeDocument/2006/relationships/oleObject" Target="../embeddings/oleObject147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5.bin"/><Relationship Id="rId8" Type="http://schemas.openxmlformats.org/officeDocument/2006/relationships/image" Target="../media/image131.wmf"/><Relationship Id="rId7" Type="http://schemas.openxmlformats.org/officeDocument/2006/relationships/oleObject" Target="../embeddings/oleObject154.bin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29.wmf"/><Relationship Id="rId30" Type="http://schemas.openxmlformats.org/officeDocument/2006/relationships/notesSlide" Target="../notesSlides/notesSlide18.xml"/><Relationship Id="rId3" Type="http://schemas.openxmlformats.org/officeDocument/2006/relationships/oleObject" Target="../embeddings/oleObject152.bin"/><Relationship Id="rId29" Type="http://schemas.openxmlformats.org/officeDocument/2006/relationships/vmlDrawing" Target="../drawings/vmlDrawing17.vml"/><Relationship Id="rId28" Type="http://schemas.openxmlformats.org/officeDocument/2006/relationships/slideLayout" Target="../slideLayouts/slideLayout6.xml"/><Relationship Id="rId27" Type="http://schemas.openxmlformats.org/officeDocument/2006/relationships/slide" Target="slide18.xml"/><Relationship Id="rId26" Type="http://schemas.openxmlformats.org/officeDocument/2006/relationships/image" Target="../media/image91.wmf"/><Relationship Id="rId25" Type="http://schemas.openxmlformats.org/officeDocument/2006/relationships/oleObject" Target="../embeddings/oleObject163.bin"/><Relationship Id="rId24" Type="http://schemas.openxmlformats.org/officeDocument/2006/relationships/image" Target="../media/image137.wmf"/><Relationship Id="rId23" Type="http://schemas.openxmlformats.org/officeDocument/2006/relationships/oleObject" Target="../embeddings/oleObject162.bin"/><Relationship Id="rId22" Type="http://schemas.openxmlformats.org/officeDocument/2006/relationships/image" Target="../media/image136.wmf"/><Relationship Id="rId21" Type="http://schemas.openxmlformats.org/officeDocument/2006/relationships/oleObject" Target="../embeddings/oleObject161.bin"/><Relationship Id="rId20" Type="http://schemas.openxmlformats.org/officeDocument/2006/relationships/image" Target="../media/image135.wmf"/><Relationship Id="rId2" Type="http://schemas.openxmlformats.org/officeDocument/2006/relationships/image" Target="../media/image125.wmf"/><Relationship Id="rId19" Type="http://schemas.openxmlformats.org/officeDocument/2006/relationships/oleObject" Target="../embeddings/oleObject160.bin"/><Relationship Id="rId18" Type="http://schemas.openxmlformats.org/officeDocument/2006/relationships/image" Target="../media/image134.wmf"/><Relationship Id="rId17" Type="http://schemas.openxmlformats.org/officeDocument/2006/relationships/oleObject" Target="../embeddings/oleObject159.bin"/><Relationship Id="rId16" Type="http://schemas.openxmlformats.org/officeDocument/2006/relationships/image" Target="../media/image85.wmf"/><Relationship Id="rId15" Type="http://schemas.openxmlformats.org/officeDocument/2006/relationships/oleObject" Target="../embeddings/oleObject158.bin"/><Relationship Id="rId14" Type="http://schemas.openxmlformats.org/officeDocument/2006/relationships/image" Target="../media/image133.wmf"/><Relationship Id="rId13" Type="http://schemas.openxmlformats.org/officeDocument/2006/relationships/oleObject" Target="../embeddings/oleObject157.bin"/><Relationship Id="rId12" Type="http://schemas.openxmlformats.org/officeDocument/2006/relationships/image" Target="../media/image126.wmf"/><Relationship Id="rId11" Type="http://schemas.openxmlformats.org/officeDocument/2006/relationships/oleObject" Target="../embeddings/oleObject156.bin"/><Relationship Id="rId10" Type="http://schemas.openxmlformats.org/officeDocument/2006/relationships/image" Target="../media/image132.wmf"/><Relationship Id="rId1" Type="http://schemas.openxmlformats.org/officeDocument/2006/relationships/oleObject" Target="../embeddings/oleObject151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6.xml"/><Relationship Id="rId7" Type="http://schemas.openxmlformats.org/officeDocument/2006/relationships/slide" Target="slide31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3" Type="http://schemas.openxmlformats.org/officeDocument/2006/relationships/slide" Target="slide13.xml"/><Relationship Id="rId2" Type="http://schemas.openxmlformats.org/officeDocument/2006/relationships/slide" Target="slide9.xml"/><Relationship Id="rId10" Type="http://schemas.openxmlformats.org/officeDocument/2006/relationships/notesSlide" Target="../notesSlides/notesSlide1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8.bin"/><Relationship Id="rId8" Type="http://schemas.openxmlformats.org/officeDocument/2006/relationships/image" Target="../media/image140.wmf"/><Relationship Id="rId7" Type="http://schemas.openxmlformats.org/officeDocument/2006/relationships/oleObject" Target="../embeddings/oleObject167.bin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38.wmf"/><Relationship Id="rId30" Type="http://schemas.openxmlformats.org/officeDocument/2006/relationships/notesSlide" Target="../notesSlides/notesSlide19.xml"/><Relationship Id="rId3" Type="http://schemas.openxmlformats.org/officeDocument/2006/relationships/oleObject" Target="../embeddings/oleObject165.bin"/><Relationship Id="rId29" Type="http://schemas.openxmlformats.org/officeDocument/2006/relationships/vmlDrawing" Target="../drawings/vmlDrawing18.vml"/><Relationship Id="rId28" Type="http://schemas.openxmlformats.org/officeDocument/2006/relationships/slideLayout" Target="../slideLayouts/slideLayout6.xml"/><Relationship Id="rId27" Type="http://schemas.openxmlformats.org/officeDocument/2006/relationships/slide" Target="slide18.xml"/><Relationship Id="rId26" Type="http://schemas.openxmlformats.org/officeDocument/2006/relationships/image" Target="../media/image148.wmf"/><Relationship Id="rId25" Type="http://schemas.openxmlformats.org/officeDocument/2006/relationships/oleObject" Target="../embeddings/oleObject176.bin"/><Relationship Id="rId24" Type="http://schemas.openxmlformats.org/officeDocument/2006/relationships/image" Target="../media/image147.wmf"/><Relationship Id="rId23" Type="http://schemas.openxmlformats.org/officeDocument/2006/relationships/oleObject" Target="../embeddings/oleObject175.bin"/><Relationship Id="rId22" Type="http://schemas.openxmlformats.org/officeDocument/2006/relationships/image" Target="../media/image146.wmf"/><Relationship Id="rId21" Type="http://schemas.openxmlformats.org/officeDocument/2006/relationships/oleObject" Target="../embeddings/oleObject174.bin"/><Relationship Id="rId20" Type="http://schemas.openxmlformats.org/officeDocument/2006/relationships/image" Target="../media/image145.wmf"/><Relationship Id="rId2" Type="http://schemas.openxmlformats.org/officeDocument/2006/relationships/image" Target="../media/image127.wmf"/><Relationship Id="rId19" Type="http://schemas.openxmlformats.org/officeDocument/2006/relationships/oleObject" Target="../embeddings/oleObject173.bin"/><Relationship Id="rId18" Type="http://schemas.openxmlformats.org/officeDocument/2006/relationships/image" Target="../media/image144.wmf"/><Relationship Id="rId17" Type="http://schemas.openxmlformats.org/officeDocument/2006/relationships/oleObject" Target="../embeddings/oleObject172.bin"/><Relationship Id="rId16" Type="http://schemas.openxmlformats.org/officeDocument/2006/relationships/image" Target="../media/image143.wmf"/><Relationship Id="rId15" Type="http://schemas.openxmlformats.org/officeDocument/2006/relationships/oleObject" Target="../embeddings/oleObject171.bin"/><Relationship Id="rId14" Type="http://schemas.openxmlformats.org/officeDocument/2006/relationships/image" Target="../media/image142.wmf"/><Relationship Id="rId13" Type="http://schemas.openxmlformats.org/officeDocument/2006/relationships/oleObject" Target="../embeddings/oleObject170.bin"/><Relationship Id="rId12" Type="http://schemas.openxmlformats.org/officeDocument/2006/relationships/image" Target="../media/image128.wmf"/><Relationship Id="rId11" Type="http://schemas.openxmlformats.org/officeDocument/2006/relationships/oleObject" Target="../embeddings/oleObject169.bin"/><Relationship Id="rId10" Type="http://schemas.openxmlformats.org/officeDocument/2006/relationships/image" Target="../media/image141.wmf"/><Relationship Id="rId1" Type="http://schemas.openxmlformats.org/officeDocument/2006/relationships/oleObject" Target="../embeddings/oleObject16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9.vml"/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slide" Target="slide23.xml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78.bin"/><Relationship Id="rId3" Type="http://schemas.openxmlformats.org/officeDocument/2006/relationships/slide" Target="slide22.xml"/><Relationship Id="rId2" Type="http://schemas.openxmlformats.org/officeDocument/2006/relationships/image" Target="../media/image149.wmf"/><Relationship Id="rId10" Type="http://schemas.openxmlformats.org/officeDocument/2006/relationships/notesSlide" Target="../notesSlides/notesSlide20.xml"/><Relationship Id="rId1" Type="http://schemas.openxmlformats.org/officeDocument/2006/relationships/oleObject" Target="../embeddings/oleObject177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wmf"/><Relationship Id="rId8" Type="http://schemas.openxmlformats.org/officeDocument/2006/relationships/oleObject" Target="../embeddings/oleObject182.bin"/><Relationship Id="rId7" Type="http://schemas.openxmlformats.org/officeDocument/2006/relationships/image" Target="../media/image152.wmf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80.bin"/><Relationship Id="rId3" Type="http://schemas.openxmlformats.org/officeDocument/2006/relationships/image" Target="../media/image149.wmf"/><Relationship Id="rId26" Type="http://schemas.openxmlformats.org/officeDocument/2006/relationships/notesSlide" Target="../notesSlides/notesSlide21.xml"/><Relationship Id="rId25" Type="http://schemas.openxmlformats.org/officeDocument/2006/relationships/vmlDrawing" Target="../drawings/vmlDrawing20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160.wmf"/><Relationship Id="rId22" Type="http://schemas.openxmlformats.org/officeDocument/2006/relationships/oleObject" Target="../embeddings/oleObject189.bin"/><Relationship Id="rId21" Type="http://schemas.openxmlformats.org/officeDocument/2006/relationships/image" Target="../media/image159.wmf"/><Relationship Id="rId20" Type="http://schemas.openxmlformats.org/officeDocument/2006/relationships/oleObject" Target="../embeddings/oleObject188.bin"/><Relationship Id="rId2" Type="http://schemas.openxmlformats.org/officeDocument/2006/relationships/oleObject" Target="../embeddings/oleObject179.bin"/><Relationship Id="rId19" Type="http://schemas.openxmlformats.org/officeDocument/2006/relationships/image" Target="../media/image158.wmf"/><Relationship Id="rId18" Type="http://schemas.openxmlformats.org/officeDocument/2006/relationships/oleObject" Target="../embeddings/oleObject187.bin"/><Relationship Id="rId17" Type="http://schemas.openxmlformats.org/officeDocument/2006/relationships/image" Target="../media/image157.wmf"/><Relationship Id="rId16" Type="http://schemas.openxmlformats.org/officeDocument/2006/relationships/oleObject" Target="../embeddings/oleObject186.bin"/><Relationship Id="rId15" Type="http://schemas.openxmlformats.org/officeDocument/2006/relationships/image" Target="../media/image156.wmf"/><Relationship Id="rId14" Type="http://schemas.openxmlformats.org/officeDocument/2006/relationships/oleObject" Target="../embeddings/oleObject185.bin"/><Relationship Id="rId13" Type="http://schemas.openxmlformats.org/officeDocument/2006/relationships/image" Target="../media/image155.wmf"/><Relationship Id="rId12" Type="http://schemas.openxmlformats.org/officeDocument/2006/relationships/oleObject" Target="../embeddings/oleObject184.bin"/><Relationship Id="rId11" Type="http://schemas.openxmlformats.org/officeDocument/2006/relationships/image" Target="../media/image154.wmf"/><Relationship Id="rId10" Type="http://schemas.openxmlformats.org/officeDocument/2006/relationships/oleObject" Target="../embeddings/oleObject183.bin"/><Relationship Id="rId1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4.bin"/><Relationship Id="rId8" Type="http://schemas.openxmlformats.org/officeDocument/2006/relationships/image" Target="../media/image163.wmf"/><Relationship Id="rId7" Type="http://schemas.openxmlformats.org/officeDocument/2006/relationships/oleObject" Target="../embeddings/oleObject193.bin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61.wmf"/><Relationship Id="rId3" Type="http://schemas.openxmlformats.org/officeDocument/2006/relationships/oleObject" Target="../embeddings/oleObject191.bin"/><Relationship Id="rId22" Type="http://schemas.openxmlformats.org/officeDocument/2006/relationships/notesSlide" Target="../notesSlides/notesSlide22.xml"/><Relationship Id="rId21" Type="http://schemas.openxmlformats.org/officeDocument/2006/relationships/vmlDrawing" Target="../drawings/vmlDrawing21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150.wmf"/><Relationship Id="rId19" Type="http://schemas.openxmlformats.org/officeDocument/2006/relationships/slide" Target="slide21.xml"/><Relationship Id="rId18" Type="http://schemas.openxmlformats.org/officeDocument/2006/relationships/image" Target="../media/image168.wmf"/><Relationship Id="rId17" Type="http://schemas.openxmlformats.org/officeDocument/2006/relationships/oleObject" Target="../embeddings/oleObject198.bin"/><Relationship Id="rId16" Type="http://schemas.openxmlformats.org/officeDocument/2006/relationships/image" Target="../media/image167.wmf"/><Relationship Id="rId15" Type="http://schemas.openxmlformats.org/officeDocument/2006/relationships/oleObject" Target="../embeddings/oleObject197.bin"/><Relationship Id="rId14" Type="http://schemas.openxmlformats.org/officeDocument/2006/relationships/image" Target="../media/image166.wmf"/><Relationship Id="rId13" Type="http://schemas.openxmlformats.org/officeDocument/2006/relationships/oleObject" Target="../embeddings/oleObject196.bin"/><Relationship Id="rId12" Type="http://schemas.openxmlformats.org/officeDocument/2006/relationships/image" Target="../media/image165.wmf"/><Relationship Id="rId11" Type="http://schemas.openxmlformats.org/officeDocument/2006/relationships/oleObject" Target="../embeddings/oleObject195.bin"/><Relationship Id="rId10" Type="http://schemas.openxmlformats.org/officeDocument/2006/relationships/image" Target="../media/image164.wmf"/><Relationship Id="rId1" Type="http://schemas.openxmlformats.org/officeDocument/2006/relationships/oleObject" Target="../embeddings/oleObject190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wmf"/><Relationship Id="rId8" Type="http://schemas.openxmlformats.org/officeDocument/2006/relationships/oleObject" Target="../embeddings/oleObject201.bin"/><Relationship Id="rId7" Type="http://schemas.openxmlformats.org/officeDocument/2006/relationships/slide" Target="slide2.xml"/><Relationship Id="rId6" Type="http://schemas.openxmlformats.org/officeDocument/2006/relationships/slide" Target="slide26.x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200.bin"/><Relationship Id="rId3" Type="http://schemas.openxmlformats.org/officeDocument/2006/relationships/slide" Target="slide25.xml"/><Relationship Id="rId22" Type="http://schemas.openxmlformats.org/officeDocument/2006/relationships/notesSlide" Target="../notesSlides/notesSlide23.xml"/><Relationship Id="rId21" Type="http://schemas.openxmlformats.org/officeDocument/2006/relationships/vmlDrawing" Target="../drawings/vmlDrawing22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69.wmf"/><Relationship Id="rId19" Type="http://schemas.openxmlformats.org/officeDocument/2006/relationships/slide" Target="slide30.xml"/><Relationship Id="rId18" Type="http://schemas.openxmlformats.org/officeDocument/2006/relationships/image" Target="../media/image174.wmf"/><Relationship Id="rId17" Type="http://schemas.openxmlformats.org/officeDocument/2006/relationships/oleObject" Target="../embeddings/oleObject204.bin"/><Relationship Id="rId16" Type="http://schemas.openxmlformats.org/officeDocument/2006/relationships/slide" Target="slide29.xml"/><Relationship Id="rId15" Type="http://schemas.openxmlformats.org/officeDocument/2006/relationships/image" Target="../media/image173.wmf"/><Relationship Id="rId14" Type="http://schemas.openxmlformats.org/officeDocument/2006/relationships/oleObject" Target="../embeddings/oleObject203.bin"/><Relationship Id="rId13" Type="http://schemas.openxmlformats.org/officeDocument/2006/relationships/slide" Target="slide28.xml"/><Relationship Id="rId12" Type="http://schemas.openxmlformats.org/officeDocument/2006/relationships/image" Target="../media/image172.wmf"/><Relationship Id="rId11" Type="http://schemas.openxmlformats.org/officeDocument/2006/relationships/oleObject" Target="../embeddings/oleObject202.bin"/><Relationship Id="rId10" Type="http://schemas.openxmlformats.org/officeDocument/2006/relationships/slide" Target="slide27.xml"/><Relationship Id="rId1" Type="http://schemas.openxmlformats.org/officeDocument/2006/relationships/oleObject" Target="../embeddings/oleObject199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wmf"/><Relationship Id="rId8" Type="http://schemas.openxmlformats.org/officeDocument/2006/relationships/oleObject" Target="../embeddings/oleObject208.bin"/><Relationship Id="rId7" Type="http://schemas.openxmlformats.org/officeDocument/2006/relationships/image" Target="../media/image176.wmf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206.bin"/><Relationship Id="rId3" Type="http://schemas.openxmlformats.org/officeDocument/2006/relationships/image" Target="../media/image169.wmf"/><Relationship Id="rId28" Type="http://schemas.openxmlformats.org/officeDocument/2006/relationships/notesSlide" Target="../notesSlides/notesSlide24.xml"/><Relationship Id="rId27" Type="http://schemas.openxmlformats.org/officeDocument/2006/relationships/vmlDrawing" Target="../drawings/vmlDrawing23.v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185.wmf"/><Relationship Id="rId24" Type="http://schemas.openxmlformats.org/officeDocument/2006/relationships/oleObject" Target="../embeddings/oleObject216.bin"/><Relationship Id="rId23" Type="http://schemas.openxmlformats.org/officeDocument/2006/relationships/image" Target="../media/image184.wmf"/><Relationship Id="rId22" Type="http://schemas.openxmlformats.org/officeDocument/2006/relationships/oleObject" Target="../embeddings/oleObject215.bin"/><Relationship Id="rId21" Type="http://schemas.openxmlformats.org/officeDocument/2006/relationships/image" Target="../media/image183.wmf"/><Relationship Id="rId20" Type="http://schemas.openxmlformats.org/officeDocument/2006/relationships/oleObject" Target="../embeddings/oleObject214.bin"/><Relationship Id="rId2" Type="http://schemas.openxmlformats.org/officeDocument/2006/relationships/oleObject" Target="../embeddings/oleObject205.bin"/><Relationship Id="rId19" Type="http://schemas.openxmlformats.org/officeDocument/2006/relationships/image" Target="../media/image182.wmf"/><Relationship Id="rId18" Type="http://schemas.openxmlformats.org/officeDocument/2006/relationships/oleObject" Target="../embeddings/oleObject213.bin"/><Relationship Id="rId17" Type="http://schemas.openxmlformats.org/officeDocument/2006/relationships/image" Target="../media/image181.wmf"/><Relationship Id="rId16" Type="http://schemas.openxmlformats.org/officeDocument/2006/relationships/oleObject" Target="../embeddings/oleObject212.bin"/><Relationship Id="rId15" Type="http://schemas.openxmlformats.org/officeDocument/2006/relationships/image" Target="../media/image180.wmf"/><Relationship Id="rId14" Type="http://schemas.openxmlformats.org/officeDocument/2006/relationships/oleObject" Target="../embeddings/oleObject211.bin"/><Relationship Id="rId13" Type="http://schemas.openxmlformats.org/officeDocument/2006/relationships/image" Target="../media/image179.wmf"/><Relationship Id="rId12" Type="http://schemas.openxmlformats.org/officeDocument/2006/relationships/oleObject" Target="../embeddings/oleObject210.bin"/><Relationship Id="rId11" Type="http://schemas.openxmlformats.org/officeDocument/2006/relationships/image" Target="../media/image178.wmf"/><Relationship Id="rId10" Type="http://schemas.openxmlformats.org/officeDocument/2006/relationships/oleObject" Target="../embeddings/oleObject209.bin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1.bin"/><Relationship Id="rId8" Type="http://schemas.openxmlformats.org/officeDocument/2006/relationships/image" Target="../media/image188.wmf"/><Relationship Id="rId7" Type="http://schemas.openxmlformats.org/officeDocument/2006/relationships/oleObject" Target="../embeddings/oleObject220.bin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186.wmf"/><Relationship Id="rId3" Type="http://schemas.openxmlformats.org/officeDocument/2006/relationships/oleObject" Target="../embeddings/oleObject218.bin"/><Relationship Id="rId28" Type="http://schemas.openxmlformats.org/officeDocument/2006/relationships/notesSlide" Target="../notesSlides/notesSlide25.xml"/><Relationship Id="rId27" Type="http://schemas.openxmlformats.org/officeDocument/2006/relationships/vmlDrawing" Target="../drawings/vmlDrawing24.vml"/><Relationship Id="rId26" Type="http://schemas.openxmlformats.org/officeDocument/2006/relationships/slideLayout" Target="../slideLayouts/slideLayout7.xml"/><Relationship Id="rId25" Type="http://schemas.openxmlformats.org/officeDocument/2006/relationships/slide" Target="slide24.xml"/><Relationship Id="rId24" Type="http://schemas.openxmlformats.org/officeDocument/2006/relationships/image" Target="../media/image196.wmf"/><Relationship Id="rId23" Type="http://schemas.openxmlformats.org/officeDocument/2006/relationships/oleObject" Target="../embeddings/oleObject228.bin"/><Relationship Id="rId22" Type="http://schemas.openxmlformats.org/officeDocument/2006/relationships/image" Target="../media/image195.wmf"/><Relationship Id="rId21" Type="http://schemas.openxmlformats.org/officeDocument/2006/relationships/oleObject" Target="../embeddings/oleObject227.bin"/><Relationship Id="rId20" Type="http://schemas.openxmlformats.org/officeDocument/2006/relationships/image" Target="../media/image194.wmf"/><Relationship Id="rId2" Type="http://schemas.openxmlformats.org/officeDocument/2006/relationships/image" Target="../media/image170.wmf"/><Relationship Id="rId19" Type="http://schemas.openxmlformats.org/officeDocument/2006/relationships/oleObject" Target="../embeddings/oleObject226.bin"/><Relationship Id="rId18" Type="http://schemas.openxmlformats.org/officeDocument/2006/relationships/image" Target="../media/image193.wmf"/><Relationship Id="rId17" Type="http://schemas.openxmlformats.org/officeDocument/2006/relationships/oleObject" Target="../embeddings/oleObject225.bin"/><Relationship Id="rId16" Type="http://schemas.openxmlformats.org/officeDocument/2006/relationships/image" Target="../media/image192.wmf"/><Relationship Id="rId15" Type="http://schemas.openxmlformats.org/officeDocument/2006/relationships/oleObject" Target="../embeddings/oleObject224.bin"/><Relationship Id="rId14" Type="http://schemas.openxmlformats.org/officeDocument/2006/relationships/image" Target="../media/image191.wmf"/><Relationship Id="rId13" Type="http://schemas.openxmlformats.org/officeDocument/2006/relationships/oleObject" Target="../embeddings/oleObject223.bin"/><Relationship Id="rId12" Type="http://schemas.openxmlformats.org/officeDocument/2006/relationships/image" Target="../media/image190.wmf"/><Relationship Id="rId11" Type="http://schemas.openxmlformats.org/officeDocument/2006/relationships/oleObject" Target="../embeddings/oleObject222.bin"/><Relationship Id="rId10" Type="http://schemas.openxmlformats.org/officeDocument/2006/relationships/image" Target="../media/image189.wmf"/><Relationship Id="rId1" Type="http://schemas.openxmlformats.org/officeDocument/2006/relationships/oleObject" Target="../embeddings/oleObject217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3.bin"/><Relationship Id="rId8" Type="http://schemas.openxmlformats.org/officeDocument/2006/relationships/image" Target="../media/image199.wmf"/><Relationship Id="rId7" Type="http://schemas.openxmlformats.org/officeDocument/2006/relationships/oleObject" Target="../embeddings/oleObject232.bin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231.bin"/><Relationship Id="rId4" Type="http://schemas.openxmlformats.org/officeDocument/2006/relationships/image" Target="../media/image197.wmf"/><Relationship Id="rId30" Type="http://schemas.openxmlformats.org/officeDocument/2006/relationships/notesSlide" Target="../notesSlides/notesSlide26.xml"/><Relationship Id="rId3" Type="http://schemas.openxmlformats.org/officeDocument/2006/relationships/oleObject" Target="../embeddings/oleObject230.bin"/><Relationship Id="rId29" Type="http://schemas.openxmlformats.org/officeDocument/2006/relationships/vmlDrawing" Target="../drawings/vmlDrawing25.vml"/><Relationship Id="rId28" Type="http://schemas.openxmlformats.org/officeDocument/2006/relationships/slideLayout" Target="../slideLayouts/slideLayout7.xml"/><Relationship Id="rId27" Type="http://schemas.openxmlformats.org/officeDocument/2006/relationships/slide" Target="slide24.xml"/><Relationship Id="rId26" Type="http://schemas.openxmlformats.org/officeDocument/2006/relationships/image" Target="../media/image207.wmf"/><Relationship Id="rId25" Type="http://schemas.openxmlformats.org/officeDocument/2006/relationships/oleObject" Target="../embeddings/oleObject241.bin"/><Relationship Id="rId24" Type="http://schemas.openxmlformats.org/officeDocument/2006/relationships/image" Target="../media/image206.wmf"/><Relationship Id="rId23" Type="http://schemas.openxmlformats.org/officeDocument/2006/relationships/oleObject" Target="../embeddings/oleObject240.bin"/><Relationship Id="rId22" Type="http://schemas.openxmlformats.org/officeDocument/2006/relationships/image" Target="../media/image205.wmf"/><Relationship Id="rId21" Type="http://schemas.openxmlformats.org/officeDocument/2006/relationships/oleObject" Target="../embeddings/oleObject239.bin"/><Relationship Id="rId20" Type="http://schemas.openxmlformats.org/officeDocument/2006/relationships/image" Target="../media/image192.wmf"/><Relationship Id="rId2" Type="http://schemas.openxmlformats.org/officeDocument/2006/relationships/image" Target="../media/image171.wmf"/><Relationship Id="rId19" Type="http://schemas.openxmlformats.org/officeDocument/2006/relationships/oleObject" Target="../embeddings/oleObject238.bin"/><Relationship Id="rId18" Type="http://schemas.openxmlformats.org/officeDocument/2006/relationships/image" Target="../media/image204.wmf"/><Relationship Id="rId17" Type="http://schemas.openxmlformats.org/officeDocument/2006/relationships/oleObject" Target="../embeddings/oleObject237.bin"/><Relationship Id="rId16" Type="http://schemas.openxmlformats.org/officeDocument/2006/relationships/image" Target="../media/image203.wmf"/><Relationship Id="rId15" Type="http://schemas.openxmlformats.org/officeDocument/2006/relationships/oleObject" Target="../embeddings/oleObject236.bin"/><Relationship Id="rId14" Type="http://schemas.openxmlformats.org/officeDocument/2006/relationships/image" Target="../media/image202.wmf"/><Relationship Id="rId13" Type="http://schemas.openxmlformats.org/officeDocument/2006/relationships/oleObject" Target="../embeddings/oleObject235.bin"/><Relationship Id="rId12" Type="http://schemas.openxmlformats.org/officeDocument/2006/relationships/image" Target="../media/image201.wmf"/><Relationship Id="rId11" Type="http://schemas.openxmlformats.org/officeDocument/2006/relationships/oleObject" Target="../embeddings/oleObject234.bin"/><Relationship Id="rId10" Type="http://schemas.openxmlformats.org/officeDocument/2006/relationships/image" Target="../media/image200.wmf"/><Relationship Id="rId1" Type="http://schemas.openxmlformats.org/officeDocument/2006/relationships/oleObject" Target="../embeddings/oleObject229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6.bin"/><Relationship Id="rId8" Type="http://schemas.openxmlformats.org/officeDocument/2006/relationships/image" Target="../media/image210.wmf"/><Relationship Id="rId7" Type="http://schemas.openxmlformats.org/officeDocument/2006/relationships/oleObject" Target="../embeddings/oleObject245.bin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208.wmf"/><Relationship Id="rId3" Type="http://schemas.openxmlformats.org/officeDocument/2006/relationships/oleObject" Target="../embeddings/oleObject243.bin"/><Relationship Id="rId28" Type="http://schemas.openxmlformats.org/officeDocument/2006/relationships/notesSlide" Target="../notesSlides/notesSlide27.xml"/><Relationship Id="rId27" Type="http://schemas.openxmlformats.org/officeDocument/2006/relationships/vmlDrawing" Target="../drawings/vmlDrawing26.vml"/><Relationship Id="rId26" Type="http://schemas.openxmlformats.org/officeDocument/2006/relationships/slideLayout" Target="../slideLayouts/slideLayout7.xml"/><Relationship Id="rId25" Type="http://schemas.openxmlformats.org/officeDocument/2006/relationships/slide" Target="slide24.xml"/><Relationship Id="rId24" Type="http://schemas.openxmlformats.org/officeDocument/2006/relationships/image" Target="../media/image218.wmf"/><Relationship Id="rId23" Type="http://schemas.openxmlformats.org/officeDocument/2006/relationships/oleObject" Target="../embeddings/oleObject253.bin"/><Relationship Id="rId22" Type="http://schemas.openxmlformats.org/officeDocument/2006/relationships/image" Target="../media/image217.wmf"/><Relationship Id="rId21" Type="http://schemas.openxmlformats.org/officeDocument/2006/relationships/oleObject" Target="../embeddings/oleObject252.bin"/><Relationship Id="rId20" Type="http://schemas.openxmlformats.org/officeDocument/2006/relationships/image" Target="../media/image216.wmf"/><Relationship Id="rId2" Type="http://schemas.openxmlformats.org/officeDocument/2006/relationships/image" Target="../media/image172.wmf"/><Relationship Id="rId19" Type="http://schemas.openxmlformats.org/officeDocument/2006/relationships/oleObject" Target="../embeddings/oleObject251.bin"/><Relationship Id="rId18" Type="http://schemas.openxmlformats.org/officeDocument/2006/relationships/image" Target="../media/image215.wmf"/><Relationship Id="rId17" Type="http://schemas.openxmlformats.org/officeDocument/2006/relationships/oleObject" Target="../embeddings/oleObject250.bin"/><Relationship Id="rId16" Type="http://schemas.openxmlformats.org/officeDocument/2006/relationships/image" Target="../media/image214.wmf"/><Relationship Id="rId15" Type="http://schemas.openxmlformats.org/officeDocument/2006/relationships/oleObject" Target="../embeddings/oleObject249.bin"/><Relationship Id="rId14" Type="http://schemas.openxmlformats.org/officeDocument/2006/relationships/image" Target="../media/image213.wmf"/><Relationship Id="rId13" Type="http://schemas.openxmlformats.org/officeDocument/2006/relationships/oleObject" Target="../embeddings/oleObject248.bin"/><Relationship Id="rId12" Type="http://schemas.openxmlformats.org/officeDocument/2006/relationships/image" Target="../media/image212.wmf"/><Relationship Id="rId11" Type="http://schemas.openxmlformats.org/officeDocument/2006/relationships/oleObject" Target="../embeddings/oleObject247.bin"/><Relationship Id="rId10" Type="http://schemas.openxmlformats.org/officeDocument/2006/relationships/image" Target="../media/image211.wmf"/><Relationship Id="rId1" Type="http://schemas.openxmlformats.org/officeDocument/2006/relationships/oleObject" Target="../embeddings/oleObject242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8.bin"/><Relationship Id="rId8" Type="http://schemas.openxmlformats.org/officeDocument/2006/relationships/image" Target="../media/image221.wmf"/><Relationship Id="rId7" Type="http://schemas.openxmlformats.org/officeDocument/2006/relationships/oleObject" Target="../embeddings/oleObject257.bin"/><Relationship Id="rId6" Type="http://schemas.openxmlformats.org/officeDocument/2006/relationships/image" Target="../media/image220.wmf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19.wmf"/><Relationship Id="rId3" Type="http://schemas.openxmlformats.org/officeDocument/2006/relationships/oleObject" Target="../embeddings/oleObject255.bin"/><Relationship Id="rId22" Type="http://schemas.openxmlformats.org/officeDocument/2006/relationships/notesSlide" Target="../notesSlides/notesSlide28.xml"/><Relationship Id="rId21" Type="http://schemas.openxmlformats.org/officeDocument/2006/relationships/vmlDrawing" Target="../drawings/vmlDrawing27.v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73.wmf"/><Relationship Id="rId19" Type="http://schemas.openxmlformats.org/officeDocument/2006/relationships/slide" Target="slide24.xml"/><Relationship Id="rId18" Type="http://schemas.openxmlformats.org/officeDocument/2006/relationships/image" Target="../media/image226.wmf"/><Relationship Id="rId17" Type="http://schemas.openxmlformats.org/officeDocument/2006/relationships/oleObject" Target="../embeddings/oleObject262.bin"/><Relationship Id="rId16" Type="http://schemas.openxmlformats.org/officeDocument/2006/relationships/image" Target="../media/image225.wmf"/><Relationship Id="rId15" Type="http://schemas.openxmlformats.org/officeDocument/2006/relationships/oleObject" Target="../embeddings/oleObject261.bin"/><Relationship Id="rId14" Type="http://schemas.openxmlformats.org/officeDocument/2006/relationships/image" Target="../media/image224.wmf"/><Relationship Id="rId13" Type="http://schemas.openxmlformats.org/officeDocument/2006/relationships/oleObject" Target="../embeddings/oleObject260.bin"/><Relationship Id="rId12" Type="http://schemas.openxmlformats.org/officeDocument/2006/relationships/image" Target="../media/image223.wmf"/><Relationship Id="rId11" Type="http://schemas.openxmlformats.org/officeDocument/2006/relationships/oleObject" Target="../embeddings/oleObject259.bin"/><Relationship Id="rId10" Type="http://schemas.openxmlformats.org/officeDocument/2006/relationships/image" Target="../media/image222.wmf"/><Relationship Id="rId1" Type="http://schemas.openxmlformats.org/officeDocument/2006/relationships/oleObject" Target="../embeddings/oleObject254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slide" Target="slide5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slide" Target="slide4.xml"/><Relationship Id="rId29" Type="http://schemas.openxmlformats.org/officeDocument/2006/relationships/notesSlide" Target="../notesSlides/notesSlide2.xml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9.wmf"/><Relationship Id="rId25" Type="http://schemas.openxmlformats.org/officeDocument/2006/relationships/oleObject" Target="../embeddings/oleObject10.bin"/><Relationship Id="rId24" Type="http://schemas.openxmlformats.org/officeDocument/2006/relationships/slide" Target="slide8.xml"/><Relationship Id="rId23" Type="http://schemas.openxmlformats.org/officeDocument/2006/relationships/image" Target="../media/image18.wmf"/><Relationship Id="rId22" Type="http://schemas.openxmlformats.org/officeDocument/2006/relationships/oleObject" Target="../embeddings/oleObject9.bin"/><Relationship Id="rId21" Type="http://schemas.openxmlformats.org/officeDocument/2006/relationships/slide" Target="slide2.xml"/><Relationship Id="rId20" Type="http://schemas.openxmlformats.org/officeDocument/2006/relationships/image" Target="../media/image17.wmf"/><Relationship Id="rId2" Type="http://schemas.openxmlformats.org/officeDocument/2006/relationships/image" Target="../media/image10.wmf"/><Relationship Id="rId19" Type="http://schemas.openxmlformats.org/officeDocument/2006/relationships/oleObject" Target="../embeddings/oleObject8.bin"/><Relationship Id="rId18" Type="http://schemas.openxmlformats.org/officeDocument/2006/relationships/slide" Target="slide7.xml"/><Relationship Id="rId17" Type="http://schemas.openxmlformats.org/officeDocument/2006/relationships/image" Target="../media/image16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13" Type="http://schemas.openxmlformats.org/officeDocument/2006/relationships/slide" Target="slide6.xml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7.bin"/><Relationship Id="rId8" Type="http://schemas.openxmlformats.org/officeDocument/2006/relationships/image" Target="../media/image229.wmf"/><Relationship Id="rId7" Type="http://schemas.openxmlformats.org/officeDocument/2006/relationships/oleObject" Target="../embeddings/oleObject266.bin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227.wmf"/><Relationship Id="rId3" Type="http://schemas.openxmlformats.org/officeDocument/2006/relationships/oleObject" Target="../embeddings/oleObject264.bin"/><Relationship Id="rId22" Type="http://schemas.openxmlformats.org/officeDocument/2006/relationships/notesSlide" Target="../notesSlides/notesSlide29.xml"/><Relationship Id="rId21" Type="http://schemas.openxmlformats.org/officeDocument/2006/relationships/vmlDrawing" Target="../drawings/vmlDrawing28.v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174.wmf"/><Relationship Id="rId19" Type="http://schemas.openxmlformats.org/officeDocument/2006/relationships/slide" Target="slide24.xml"/><Relationship Id="rId18" Type="http://schemas.openxmlformats.org/officeDocument/2006/relationships/image" Target="../media/image234.wmf"/><Relationship Id="rId17" Type="http://schemas.openxmlformats.org/officeDocument/2006/relationships/oleObject" Target="../embeddings/oleObject271.bin"/><Relationship Id="rId16" Type="http://schemas.openxmlformats.org/officeDocument/2006/relationships/image" Target="../media/image233.wmf"/><Relationship Id="rId15" Type="http://schemas.openxmlformats.org/officeDocument/2006/relationships/oleObject" Target="../embeddings/oleObject270.bin"/><Relationship Id="rId14" Type="http://schemas.openxmlformats.org/officeDocument/2006/relationships/image" Target="../media/image232.wmf"/><Relationship Id="rId13" Type="http://schemas.openxmlformats.org/officeDocument/2006/relationships/oleObject" Target="../embeddings/oleObject269.bin"/><Relationship Id="rId12" Type="http://schemas.openxmlformats.org/officeDocument/2006/relationships/image" Target="../media/image231.wmf"/><Relationship Id="rId11" Type="http://schemas.openxmlformats.org/officeDocument/2006/relationships/oleObject" Target="../embeddings/oleObject268.bin"/><Relationship Id="rId10" Type="http://schemas.openxmlformats.org/officeDocument/2006/relationships/image" Target="../media/image230.wmf"/><Relationship Id="rId1" Type="http://schemas.openxmlformats.org/officeDocument/2006/relationships/oleObject" Target="../embeddings/oleObject263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image" Target="../media/image237.wmf"/><Relationship Id="rId7" Type="http://schemas.openxmlformats.org/officeDocument/2006/relationships/oleObject" Target="../embeddings/oleObject274.bin"/><Relationship Id="rId6" Type="http://schemas.openxmlformats.org/officeDocument/2006/relationships/slide" Target="slide32.xml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73.bin"/><Relationship Id="rId3" Type="http://schemas.openxmlformats.org/officeDocument/2006/relationships/slide" Target="slide35.xml"/><Relationship Id="rId2" Type="http://schemas.openxmlformats.org/officeDocument/2006/relationships/image" Target="../media/image235.wmf"/><Relationship Id="rId16" Type="http://schemas.openxmlformats.org/officeDocument/2006/relationships/notesSlide" Target="../notesSlides/notesSlide30.xml"/><Relationship Id="rId15" Type="http://schemas.openxmlformats.org/officeDocument/2006/relationships/vmlDrawing" Target="../drawings/vmlDrawing29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slide" Target="slide34.xml"/><Relationship Id="rId11" Type="http://schemas.openxmlformats.org/officeDocument/2006/relationships/image" Target="../media/image238.wmf"/><Relationship Id="rId10" Type="http://schemas.openxmlformats.org/officeDocument/2006/relationships/oleObject" Target="../embeddings/oleObject275.bin"/><Relationship Id="rId1" Type="http://schemas.openxmlformats.org/officeDocument/2006/relationships/oleObject" Target="../embeddings/oleObject272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1.wmf"/><Relationship Id="rId8" Type="http://schemas.openxmlformats.org/officeDocument/2006/relationships/oleObject" Target="../embeddings/oleObject279.bin"/><Relationship Id="rId7" Type="http://schemas.openxmlformats.org/officeDocument/2006/relationships/image" Target="../media/image240.wmf"/><Relationship Id="rId6" Type="http://schemas.openxmlformats.org/officeDocument/2006/relationships/oleObject" Target="../embeddings/oleObject278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77.bin"/><Relationship Id="rId3" Type="http://schemas.openxmlformats.org/officeDocument/2006/relationships/slide" Target="slide31.xml"/><Relationship Id="rId28" Type="http://schemas.openxmlformats.org/officeDocument/2006/relationships/notesSlide" Target="../notesSlides/notesSlide31.xml"/><Relationship Id="rId27" Type="http://schemas.openxmlformats.org/officeDocument/2006/relationships/vmlDrawing" Target="../drawings/vmlDrawing30.v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48.wmf"/><Relationship Id="rId24" Type="http://schemas.openxmlformats.org/officeDocument/2006/relationships/oleObject" Target="../embeddings/oleObject287.bin"/><Relationship Id="rId23" Type="http://schemas.openxmlformats.org/officeDocument/2006/relationships/image" Target="../media/image247.wmf"/><Relationship Id="rId22" Type="http://schemas.openxmlformats.org/officeDocument/2006/relationships/oleObject" Target="../embeddings/oleObject286.bin"/><Relationship Id="rId21" Type="http://schemas.openxmlformats.org/officeDocument/2006/relationships/image" Target="../media/image246.wmf"/><Relationship Id="rId20" Type="http://schemas.openxmlformats.org/officeDocument/2006/relationships/oleObject" Target="../embeddings/oleObject285.bin"/><Relationship Id="rId2" Type="http://schemas.openxmlformats.org/officeDocument/2006/relationships/image" Target="../media/image239.wmf"/><Relationship Id="rId19" Type="http://schemas.openxmlformats.org/officeDocument/2006/relationships/image" Target="../media/image245.wmf"/><Relationship Id="rId18" Type="http://schemas.openxmlformats.org/officeDocument/2006/relationships/oleObject" Target="../embeddings/oleObject284.bin"/><Relationship Id="rId17" Type="http://schemas.openxmlformats.org/officeDocument/2006/relationships/image" Target="../media/image244.wmf"/><Relationship Id="rId16" Type="http://schemas.openxmlformats.org/officeDocument/2006/relationships/oleObject" Target="../embeddings/oleObject283.bin"/><Relationship Id="rId15" Type="http://schemas.openxmlformats.org/officeDocument/2006/relationships/image" Target="../media/image243.wmf"/><Relationship Id="rId14" Type="http://schemas.openxmlformats.org/officeDocument/2006/relationships/oleObject" Target="../embeddings/oleObject282.bin"/><Relationship Id="rId13" Type="http://schemas.openxmlformats.org/officeDocument/2006/relationships/image" Target="../media/image178.wmf"/><Relationship Id="rId12" Type="http://schemas.openxmlformats.org/officeDocument/2006/relationships/oleObject" Target="../embeddings/oleObject281.bin"/><Relationship Id="rId11" Type="http://schemas.openxmlformats.org/officeDocument/2006/relationships/image" Target="../media/image242.wmf"/><Relationship Id="rId10" Type="http://schemas.openxmlformats.org/officeDocument/2006/relationships/oleObject" Target="../embeddings/oleObject280.bin"/><Relationship Id="rId1" Type="http://schemas.openxmlformats.org/officeDocument/2006/relationships/oleObject" Target="../embeddings/oleObject276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2.bin"/><Relationship Id="rId8" Type="http://schemas.openxmlformats.org/officeDocument/2006/relationships/image" Target="../media/image251.wmf"/><Relationship Id="rId7" Type="http://schemas.openxmlformats.org/officeDocument/2006/relationships/oleObject" Target="../embeddings/oleObject291.bin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290.bin"/><Relationship Id="rId4" Type="http://schemas.openxmlformats.org/officeDocument/2006/relationships/image" Target="../media/image237.wmf"/><Relationship Id="rId3" Type="http://schemas.openxmlformats.org/officeDocument/2006/relationships/oleObject" Target="../embeddings/oleObject289.bin"/><Relationship Id="rId28" Type="http://schemas.openxmlformats.org/officeDocument/2006/relationships/notesSlide" Target="../notesSlides/notesSlide32.xml"/><Relationship Id="rId27" Type="http://schemas.openxmlformats.org/officeDocument/2006/relationships/vmlDrawing" Target="../drawings/vmlDrawing31.vml"/><Relationship Id="rId26" Type="http://schemas.openxmlformats.org/officeDocument/2006/relationships/slideLayout" Target="../slideLayouts/slideLayout7.xml"/><Relationship Id="rId25" Type="http://schemas.openxmlformats.org/officeDocument/2006/relationships/slide" Target="slide31.xml"/><Relationship Id="rId24" Type="http://schemas.openxmlformats.org/officeDocument/2006/relationships/image" Target="../media/image259.wmf"/><Relationship Id="rId23" Type="http://schemas.openxmlformats.org/officeDocument/2006/relationships/oleObject" Target="../embeddings/oleObject299.bin"/><Relationship Id="rId22" Type="http://schemas.openxmlformats.org/officeDocument/2006/relationships/image" Target="../media/image258.wmf"/><Relationship Id="rId21" Type="http://schemas.openxmlformats.org/officeDocument/2006/relationships/oleObject" Target="../embeddings/oleObject298.bin"/><Relationship Id="rId20" Type="http://schemas.openxmlformats.org/officeDocument/2006/relationships/image" Target="../media/image257.wmf"/><Relationship Id="rId2" Type="http://schemas.openxmlformats.org/officeDocument/2006/relationships/image" Target="../media/image249.wmf"/><Relationship Id="rId19" Type="http://schemas.openxmlformats.org/officeDocument/2006/relationships/oleObject" Target="../embeddings/oleObject297.bin"/><Relationship Id="rId18" Type="http://schemas.openxmlformats.org/officeDocument/2006/relationships/image" Target="../media/image256.wmf"/><Relationship Id="rId17" Type="http://schemas.openxmlformats.org/officeDocument/2006/relationships/oleObject" Target="../embeddings/oleObject296.bin"/><Relationship Id="rId16" Type="http://schemas.openxmlformats.org/officeDocument/2006/relationships/image" Target="../media/image255.wmf"/><Relationship Id="rId15" Type="http://schemas.openxmlformats.org/officeDocument/2006/relationships/oleObject" Target="../embeddings/oleObject295.bin"/><Relationship Id="rId14" Type="http://schemas.openxmlformats.org/officeDocument/2006/relationships/image" Target="../media/image254.wmf"/><Relationship Id="rId13" Type="http://schemas.openxmlformats.org/officeDocument/2006/relationships/oleObject" Target="../embeddings/oleObject294.bin"/><Relationship Id="rId12" Type="http://schemas.openxmlformats.org/officeDocument/2006/relationships/image" Target="../media/image253.wmf"/><Relationship Id="rId11" Type="http://schemas.openxmlformats.org/officeDocument/2006/relationships/oleObject" Target="../embeddings/oleObject293.bin"/><Relationship Id="rId10" Type="http://schemas.openxmlformats.org/officeDocument/2006/relationships/image" Target="../media/image252.wmf"/><Relationship Id="rId1" Type="http://schemas.openxmlformats.org/officeDocument/2006/relationships/oleObject" Target="../embeddings/oleObject288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4.bin"/><Relationship Id="rId8" Type="http://schemas.openxmlformats.org/officeDocument/2006/relationships/image" Target="../media/image262.wmf"/><Relationship Id="rId7" Type="http://schemas.openxmlformats.org/officeDocument/2006/relationships/oleObject" Target="../embeddings/oleObject303.bin"/><Relationship Id="rId6" Type="http://schemas.openxmlformats.org/officeDocument/2006/relationships/image" Target="../media/image261.wmf"/><Relationship Id="rId5" Type="http://schemas.openxmlformats.org/officeDocument/2006/relationships/oleObject" Target="../embeddings/oleObject302.bin"/><Relationship Id="rId4" Type="http://schemas.openxmlformats.org/officeDocument/2006/relationships/image" Target="../media/image238.wmf"/><Relationship Id="rId3" Type="http://schemas.openxmlformats.org/officeDocument/2006/relationships/oleObject" Target="../embeddings/oleObject301.bin"/><Relationship Id="rId26" Type="http://schemas.openxmlformats.org/officeDocument/2006/relationships/notesSlide" Target="../notesSlides/notesSlide33.xml"/><Relationship Id="rId25" Type="http://schemas.openxmlformats.org/officeDocument/2006/relationships/vmlDrawing" Target="../drawings/vmlDrawing32.vml"/><Relationship Id="rId24" Type="http://schemas.openxmlformats.org/officeDocument/2006/relationships/slideLayout" Target="../slideLayouts/slideLayout7.xml"/><Relationship Id="rId23" Type="http://schemas.openxmlformats.org/officeDocument/2006/relationships/slide" Target="slide31.xml"/><Relationship Id="rId22" Type="http://schemas.openxmlformats.org/officeDocument/2006/relationships/image" Target="../media/image269.wmf"/><Relationship Id="rId21" Type="http://schemas.openxmlformats.org/officeDocument/2006/relationships/oleObject" Target="../embeddings/oleObject310.bin"/><Relationship Id="rId20" Type="http://schemas.openxmlformats.org/officeDocument/2006/relationships/image" Target="../media/image268.wmf"/><Relationship Id="rId2" Type="http://schemas.openxmlformats.org/officeDocument/2006/relationships/image" Target="../media/image260.wmf"/><Relationship Id="rId19" Type="http://schemas.openxmlformats.org/officeDocument/2006/relationships/oleObject" Target="../embeddings/oleObject309.bin"/><Relationship Id="rId18" Type="http://schemas.openxmlformats.org/officeDocument/2006/relationships/image" Target="../media/image267.wmf"/><Relationship Id="rId17" Type="http://schemas.openxmlformats.org/officeDocument/2006/relationships/oleObject" Target="../embeddings/oleObject308.bin"/><Relationship Id="rId16" Type="http://schemas.openxmlformats.org/officeDocument/2006/relationships/image" Target="../media/image266.wmf"/><Relationship Id="rId15" Type="http://schemas.openxmlformats.org/officeDocument/2006/relationships/oleObject" Target="../embeddings/oleObject307.bin"/><Relationship Id="rId14" Type="http://schemas.openxmlformats.org/officeDocument/2006/relationships/image" Target="../media/image265.wmf"/><Relationship Id="rId13" Type="http://schemas.openxmlformats.org/officeDocument/2006/relationships/oleObject" Target="../embeddings/oleObject306.bin"/><Relationship Id="rId12" Type="http://schemas.openxmlformats.org/officeDocument/2006/relationships/image" Target="../media/image264.wmf"/><Relationship Id="rId11" Type="http://schemas.openxmlformats.org/officeDocument/2006/relationships/oleObject" Target="../embeddings/oleObject305.bin"/><Relationship Id="rId10" Type="http://schemas.openxmlformats.org/officeDocument/2006/relationships/image" Target="../media/image263.wmf"/><Relationship Id="rId1" Type="http://schemas.openxmlformats.org/officeDocument/2006/relationships/oleObject" Target="../embeddings/oleObject300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5.bin"/><Relationship Id="rId8" Type="http://schemas.openxmlformats.org/officeDocument/2006/relationships/image" Target="../media/image272.wmf"/><Relationship Id="rId7" Type="http://schemas.openxmlformats.org/officeDocument/2006/relationships/oleObject" Target="../embeddings/oleObject314.bin"/><Relationship Id="rId6" Type="http://schemas.openxmlformats.org/officeDocument/2006/relationships/image" Target="../media/image271.wmf"/><Relationship Id="rId5" Type="http://schemas.openxmlformats.org/officeDocument/2006/relationships/oleObject" Target="../embeddings/oleObject313.bin"/><Relationship Id="rId4" Type="http://schemas.openxmlformats.org/officeDocument/2006/relationships/image" Target="../media/image235.wmf"/><Relationship Id="rId3" Type="http://schemas.openxmlformats.org/officeDocument/2006/relationships/oleObject" Target="../embeddings/oleObject312.bin"/><Relationship Id="rId24" Type="http://schemas.openxmlformats.org/officeDocument/2006/relationships/notesSlide" Target="../notesSlides/notesSlide34.xml"/><Relationship Id="rId23" Type="http://schemas.openxmlformats.org/officeDocument/2006/relationships/vmlDrawing" Target="../drawings/vmlDrawing33.vml"/><Relationship Id="rId22" Type="http://schemas.openxmlformats.org/officeDocument/2006/relationships/slideLayout" Target="../slideLayouts/slideLayout7.xml"/><Relationship Id="rId21" Type="http://schemas.openxmlformats.org/officeDocument/2006/relationships/slide" Target="slide31.xml"/><Relationship Id="rId20" Type="http://schemas.openxmlformats.org/officeDocument/2006/relationships/image" Target="../media/image278.wmf"/><Relationship Id="rId2" Type="http://schemas.openxmlformats.org/officeDocument/2006/relationships/image" Target="../media/image270.wmf"/><Relationship Id="rId19" Type="http://schemas.openxmlformats.org/officeDocument/2006/relationships/oleObject" Target="../embeddings/oleObject320.bin"/><Relationship Id="rId18" Type="http://schemas.openxmlformats.org/officeDocument/2006/relationships/image" Target="../media/image277.wmf"/><Relationship Id="rId17" Type="http://schemas.openxmlformats.org/officeDocument/2006/relationships/oleObject" Target="../embeddings/oleObject319.bin"/><Relationship Id="rId16" Type="http://schemas.openxmlformats.org/officeDocument/2006/relationships/image" Target="../media/image276.wmf"/><Relationship Id="rId15" Type="http://schemas.openxmlformats.org/officeDocument/2006/relationships/oleObject" Target="../embeddings/oleObject318.bin"/><Relationship Id="rId14" Type="http://schemas.openxmlformats.org/officeDocument/2006/relationships/image" Target="../media/image275.wmf"/><Relationship Id="rId13" Type="http://schemas.openxmlformats.org/officeDocument/2006/relationships/oleObject" Target="../embeddings/oleObject317.bin"/><Relationship Id="rId12" Type="http://schemas.openxmlformats.org/officeDocument/2006/relationships/image" Target="../media/image274.wmf"/><Relationship Id="rId11" Type="http://schemas.openxmlformats.org/officeDocument/2006/relationships/oleObject" Target="../embeddings/oleObject316.bin"/><Relationship Id="rId10" Type="http://schemas.openxmlformats.org/officeDocument/2006/relationships/image" Target="../media/image273.wmf"/><Relationship Id="rId1" Type="http://schemas.openxmlformats.org/officeDocument/2006/relationships/oleObject" Target="../embeddings/oleObject311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image" Target="../media/image281.wmf"/><Relationship Id="rId7" Type="http://schemas.openxmlformats.org/officeDocument/2006/relationships/oleObject" Target="../embeddings/oleObject323.bin"/><Relationship Id="rId6" Type="http://schemas.openxmlformats.org/officeDocument/2006/relationships/slide" Target="slide38.xml"/><Relationship Id="rId5" Type="http://schemas.openxmlformats.org/officeDocument/2006/relationships/image" Target="../media/image280.wmf"/><Relationship Id="rId4" Type="http://schemas.openxmlformats.org/officeDocument/2006/relationships/oleObject" Target="../embeddings/oleObject322.bin"/><Relationship Id="rId3" Type="http://schemas.openxmlformats.org/officeDocument/2006/relationships/slide" Target="slide37.xml"/><Relationship Id="rId2" Type="http://schemas.openxmlformats.org/officeDocument/2006/relationships/image" Target="../media/image279.wmf"/><Relationship Id="rId16" Type="http://schemas.openxmlformats.org/officeDocument/2006/relationships/notesSlide" Target="../notesSlides/notesSlide35.xml"/><Relationship Id="rId15" Type="http://schemas.openxmlformats.org/officeDocument/2006/relationships/vmlDrawing" Target="../drawings/vmlDrawing34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slide" Target="slide40.xml"/><Relationship Id="rId11" Type="http://schemas.openxmlformats.org/officeDocument/2006/relationships/image" Target="../media/image282.wmf"/><Relationship Id="rId10" Type="http://schemas.openxmlformats.org/officeDocument/2006/relationships/oleObject" Target="../embeddings/oleObject324.bin"/><Relationship Id="rId1" Type="http://schemas.openxmlformats.org/officeDocument/2006/relationships/oleObject" Target="../embeddings/oleObject321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5.wmf"/><Relationship Id="rId8" Type="http://schemas.openxmlformats.org/officeDocument/2006/relationships/oleObject" Target="../embeddings/oleObject328.bin"/><Relationship Id="rId7" Type="http://schemas.openxmlformats.org/officeDocument/2006/relationships/image" Target="../media/image284.wmf"/><Relationship Id="rId6" Type="http://schemas.openxmlformats.org/officeDocument/2006/relationships/oleObject" Target="../embeddings/oleObject327.bin"/><Relationship Id="rId5" Type="http://schemas.openxmlformats.org/officeDocument/2006/relationships/image" Target="../media/image279.wmf"/><Relationship Id="rId4" Type="http://schemas.openxmlformats.org/officeDocument/2006/relationships/oleObject" Target="../embeddings/oleObject326.bin"/><Relationship Id="rId3" Type="http://schemas.openxmlformats.org/officeDocument/2006/relationships/slide" Target="slide36.xml"/><Relationship Id="rId26" Type="http://schemas.openxmlformats.org/officeDocument/2006/relationships/notesSlide" Target="../notesSlides/notesSlide36.xml"/><Relationship Id="rId25" Type="http://schemas.openxmlformats.org/officeDocument/2006/relationships/vmlDrawing" Target="../drawings/vmlDrawing35.v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292.wmf"/><Relationship Id="rId22" Type="http://schemas.openxmlformats.org/officeDocument/2006/relationships/oleObject" Target="../embeddings/oleObject335.bin"/><Relationship Id="rId21" Type="http://schemas.openxmlformats.org/officeDocument/2006/relationships/image" Target="../media/image291.wmf"/><Relationship Id="rId20" Type="http://schemas.openxmlformats.org/officeDocument/2006/relationships/oleObject" Target="../embeddings/oleObject334.bin"/><Relationship Id="rId2" Type="http://schemas.openxmlformats.org/officeDocument/2006/relationships/image" Target="../media/image283.wmf"/><Relationship Id="rId19" Type="http://schemas.openxmlformats.org/officeDocument/2006/relationships/image" Target="../media/image290.wmf"/><Relationship Id="rId18" Type="http://schemas.openxmlformats.org/officeDocument/2006/relationships/oleObject" Target="../embeddings/oleObject333.bin"/><Relationship Id="rId17" Type="http://schemas.openxmlformats.org/officeDocument/2006/relationships/image" Target="../media/image289.wmf"/><Relationship Id="rId16" Type="http://schemas.openxmlformats.org/officeDocument/2006/relationships/oleObject" Target="../embeddings/oleObject332.bin"/><Relationship Id="rId15" Type="http://schemas.openxmlformats.org/officeDocument/2006/relationships/image" Target="../media/image288.wmf"/><Relationship Id="rId14" Type="http://schemas.openxmlformats.org/officeDocument/2006/relationships/oleObject" Target="../embeddings/oleObject331.bin"/><Relationship Id="rId13" Type="http://schemas.openxmlformats.org/officeDocument/2006/relationships/image" Target="../media/image287.wmf"/><Relationship Id="rId12" Type="http://schemas.openxmlformats.org/officeDocument/2006/relationships/oleObject" Target="../embeddings/oleObject330.bin"/><Relationship Id="rId11" Type="http://schemas.openxmlformats.org/officeDocument/2006/relationships/image" Target="../media/image286.wmf"/><Relationship Id="rId10" Type="http://schemas.openxmlformats.org/officeDocument/2006/relationships/oleObject" Target="../embeddings/oleObject329.bin"/><Relationship Id="rId1" Type="http://schemas.openxmlformats.org/officeDocument/2006/relationships/oleObject" Target="../embeddings/oleObject325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0.bin"/><Relationship Id="rId8" Type="http://schemas.openxmlformats.org/officeDocument/2006/relationships/image" Target="../media/image295.wmf"/><Relationship Id="rId7" Type="http://schemas.openxmlformats.org/officeDocument/2006/relationships/oleObject" Target="../embeddings/oleObject339.bin"/><Relationship Id="rId6" Type="http://schemas.openxmlformats.org/officeDocument/2006/relationships/image" Target="../media/image294.wmf"/><Relationship Id="rId5" Type="http://schemas.openxmlformats.org/officeDocument/2006/relationships/oleObject" Target="../embeddings/oleObject338.bin"/><Relationship Id="rId4" Type="http://schemas.openxmlformats.org/officeDocument/2006/relationships/image" Target="../media/image280.wmf"/><Relationship Id="rId3" Type="http://schemas.openxmlformats.org/officeDocument/2006/relationships/oleObject" Target="../embeddings/oleObject337.bin"/><Relationship Id="rId26" Type="http://schemas.openxmlformats.org/officeDocument/2006/relationships/notesSlide" Target="../notesSlides/notesSlide37.xml"/><Relationship Id="rId25" Type="http://schemas.openxmlformats.org/officeDocument/2006/relationships/vmlDrawing" Target="../drawings/vmlDrawing36.vml"/><Relationship Id="rId24" Type="http://schemas.openxmlformats.org/officeDocument/2006/relationships/slideLayout" Target="../slideLayouts/slideLayout7.xml"/><Relationship Id="rId23" Type="http://schemas.openxmlformats.org/officeDocument/2006/relationships/slide" Target="slide36.xml"/><Relationship Id="rId22" Type="http://schemas.openxmlformats.org/officeDocument/2006/relationships/image" Target="../media/image302.wmf"/><Relationship Id="rId21" Type="http://schemas.openxmlformats.org/officeDocument/2006/relationships/oleObject" Target="../embeddings/oleObject346.bin"/><Relationship Id="rId20" Type="http://schemas.openxmlformats.org/officeDocument/2006/relationships/image" Target="../media/image301.wmf"/><Relationship Id="rId2" Type="http://schemas.openxmlformats.org/officeDocument/2006/relationships/image" Target="../media/image293.wmf"/><Relationship Id="rId19" Type="http://schemas.openxmlformats.org/officeDocument/2006/relationships/oleObject" Target="../embeddings/oleObject345.bin"/><Relationship Id="rId18" Type="http://schemas.openxmlformats.org/officeDocument/2006/relationships/image" Target="../media/image300.wmf"/><Relationship Id="rId17" Type="http://schemas.openxmlformats.org/officeDocument/2006/relationships/oleObject" Target="../embeddings/oleObject344.bin"/><Relationship Id="rId16" Type="http://schemas.openxmlformats.org/officeDocument/2006/relationships/image" Target="../media/image299.wmf"/><Relationship Id="rId15" Type="http://schemas.openxmlformats.org/officeDocument/2006/relationships/oleObject" Target="../embeddings/oleObject343.bin"/><Relationship Id="rId14" Type="http://schemas.openxmlformats.org/officeDocument/2006/relationships/image" Target="../media/image298.wmf"/><Relationship Id="rId13" Type="http://schemas.openxmlformats.org/officeDocument/2006/relationships/oleObject" Target="../embeddings/oleObject342.bin"/><Relationship Id="rId12" Type="http://schemas.openxmlformats.org/officeDocument/2006/relationships/image" Target="../media/image297.wmf"/><Relationship Id="rId11" Type="http://schemas.openxmlformats.org/officeDocument/2006/relationships/oleObject" Target="../embeddings/oleObject341.bin"/><Relationship Id="rId10" Type="http://schemas.openxmlformats.org/officeDocument/2006/relationships/image" Target="../media/image296.wmf"/><Relationship Id="rId1" Type="http://schemas.openxmlformats.org/officeDocument/2006/relationships/oleObject" Target="../embeddings/oleObject33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1.bin"/><Relationship Id="rId8" Type="http://schemas.openxmlformats.org/officeDocument/2006/relationships/image" Target="../media/image305.wmf"/><Relationship Id="rId7" Type="http://schemas.openxmlformats.org/officeDocument/2006/relationships/oleObject" Target="../embeddings/oleObject350.bin"/><Relationship Id="rId6" Type="http://schemas.openxmlformats.org/officeDocument/2006/relationships/image" Target="../media/image304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281.wmf"/><Relationship Id="rId3" Type="http://schemas.openxmlformats.org/officeDocument/2006/relationships/oleObject" Target="../embeddings/oleObject348.bin"/><Relationship Id="rId2" Type="http://schemas.openxmlformats.org/officeDocument/2006/relationships/image" Target="../media/image303.wmf"/><Relationship Id="rId18" Type="http://schemas.openxmlformats.org/officeDocument/2006/relationships/notesSlide" Target="../notesSlides/notesSlide38.xml"/><Relationship Id="rId17" Type="http://schemas.openxmlformats.org/officeDocument/2006/relationships/vmlDrawing" Target="../drawings/vmlDrawing37.vml"/><Relationship Id="rId16" Type="http://schemas.openxmlformats.org/officeDocument/2006/relationships/slideLayout" Target="../slideLayouts/slideLayout7.xml"/><Relationship Id="rId15" Type="http://schemas.openxmlformats.org/officeDocument/2006/relationships/slide" Target="slide36.xml"/><Relationship Id="rId14" Type="http://schemas.openxmlformats.org/officeDocument/2006/relationships/image" Target="../media/image308.wmf"/><Relationship Id="rId13" Type="http://schemas.openxmlformats.org/officeDocument/2006/relationships/oleObject" Target="../embeddings/oleObject353.bin"/><Relationship Id="rId12" Type="http://schemas.openxmlformats.org/officeDocument/2006/relationships/image" Target="../media/image307.wmf"/><Relationship Id="rId11" Type="http://schemas.openxmlformats.org/officeDocument/2006/relationships/oleObject" Target="../embeddings/oleObject352.bin"/><Relationship Id="rId10" Type="http://schemas.openxmlformats.org/officeDocument/2006/relationships/image" Target="../media/image306.wmf"/><Relationship Id="rId1" Type="http://schemas.openxmlformats.org/officeDocument/2006/relationships/oleObject" Target="../embeddings/oleObject347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0.wmf"/><Relationship Id="rId28" Type="http://schemas.openxmlformats.org/officeDocument/2006/relationships/notesSlide" Target="../notesSlides/notesSlide3.xml"/><Relationship Id="rId27" Type="http://schemas.openxmlformats.org/officeDocument/2006/relationships/vmlDrawing" Target="../drawings/vmlDrawing2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29.wmf"/><Relationship Id="rId24" Type="http://schemas.openxmlformats.org/officeDocument/2006/relationships/oleObject" Target="../embeddings/oleObject22.bin"/><Relationship Id="rId23" Type="http://schemas.openxmlformats.org/officeDocument/2006/relationships/image" Target="../media/image28.wmf"/><Relationship Id="rId22" Type="http://schemas.openxmlformats.org/officeDocument/2006/relationships/oleObject" Target="../embeddings/oleObject21.bin"/><Relationship Id="rId21" Type="http://schemas.openxmlformats.org/officeDocument/2006/relationships/image" Target="../media/image27.wmf"/><Relationship Id="rId20" Type="http://schemas.openxmlformats.org/officeDocument/2006/relationships/oleObject" Target="../embeddings/oleObject20.bin"/><Relationship Id="rId2" Type="http://schemas.openxmlformats.org/officeDocument/2006/relationships/oleObject" Target="../embeddings/oleObject11.bin"/><Relationship Id="rId19" Type="http://schemas.openxmlformats.org/officeDocument/2006/relationships/image" Target="../media/image26.wmf"/><Relationship Id="rId18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1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8.bin"/><Relationship Id="rId8" Type="http://schemas.openxmlformats.org/officeDocument/2006/relationships/image" Target="../media/image311.wmf"/><Relationship Id="rId7" Type="http://schemas.openxmlformats.org/officeDocument/2006/relationships/oleObject" Target="../embeddings/oleObject357.bin"/><Relationship Id="rId6" Type="http://schemas.openxmlformats.org/officeDocument/2006/relationships/image" Target="../media/image310.wmf"/><Relationship Id="rId5" Type="http://schemas.openxmlformats.org/officeDocument/2006/relationships/oleObject" Target="../embeddings/oleObject356.bin"/><Relationship Id="rId4" Type="http://schemas.openxmlformats.org/officeDocument/2006/relationships/image" Target="../media/image282.wmf"/><Relationship Id="rId3" Type="http://schemas.openxmlformats.org/officeDocument/2006/relationships/oleObject" Target="../embeddings/oleObject355.bin"/><Relationship Id="rId26" Type="http://schemas.openxmlformats.org/officeDocument/2006/relationships/notesSlide" Target="../notesSlides/notesSlide39.xml"/><Relationship Id="rId25" Type="http://schemas.openxmlformats.org/officeDocument/2006/relationships/vmlDrawing" Target="../drawings/vmlDrawing38.vml"/><Relationship Id="rId24" Type="http://schemas.openxmlformats.org/officeDocument/2006/relationships/slideLayout" Target="../slideLayouts/slideLayout7.xml"/><Relationship Id="rId23" Type="http://schemas.openxmlformats.org/officeDocument/2006/relationships/slide" Target="slide36.xml"/><Relationship Id="rId22" Type="http://schemas.openxmlformats.org/officeDocument/2006/relationships/image" Target="../media/image318.wmf"/><Relationship Id="rId21" Type="http://schemas.openxmlformats.org/officeDocument/2006/relationships/oleObject" Target="../embeddings/oleObject364.bin"/><Relationship Id="rId20" Type="http://schemas.openxmlformats.org/officeDocument/2006/relationships/image" Target="../media/image317.wmf"/><Relationship Id="rId2" Type="http://schemas.openxmlformats.org/officeDocument/2006/relationships/image" Target="../media/image309.wmf"/><Relationship Id="rId19" Type="http://schemas.openxmlformats.org/officeDocument/2006/relationships/oleObject" Target="../embeddings/oleObject363.bin"/><Relationship Id="rId18" Type="http://schemas.openxmlformats.org/officeDocument/2006/relationships/image" Target="../media/image316.wmf"/><Relationship Id="rId17" Type="http://schemas.openxmlformats.org/officeDocument/2006/relationships/oleObject" Target="../embeddings/oleObject362.bin"/><Relationship Id="rId16" Type="http://schemas.openxmlformats.org/officeDocument/2006/relationships/image" Target="../media/image315.wmf"/><Relationship Id="rId15" Type="http://schemas.openxmlformats.org/officeDocument/2006/relationships/oleObject" Target="../embeddings/oleObject361.bin"/><Relationship Id="rId14" Type="http://schemas.openxmlformats.org/officeDocument/2006/relationships/image" Target="../media/image314.wmf"/><Relationship Id="rId13" Type="http://schemas.openxmlformats.org/officeDocument/2006/relationships/oleObject" Target="../embeddings/oleObject360.bin"/><Relationship Id="rId12" Type="http://schemas.openxmlformats.org/officeDocument/2006/relationships/image" Target="../media/image313.wmf"/><Relationship Id="rId11" Type="http://schemas.openxmlformats.org/officeDocument/2006/relationships/oleObject" Target="../embeddings/oleObject359.bin"/><Relationship Id="rId10" Type="http://schemas.openxmlformats.org/officeDocument/2006/relationships/image" Target="../media/image312.wmf"/><Relationship Id="rId1" Type="http://schemas.openxmlformats.org/officeDocument/2006/relationships/oleObject" Target="../embeddings/oleObject35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319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6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4.bin"/><Relationship Id="rId3" Type="http://schemas.openxmlformats.org/officeDocument/2006/relationships/image" Target="../media/image12.wmf"/><Relationship Id="rId26" Type="http://schemas.openxmlformats.org/officeDocument/2006/relationships/notesSlide" Target="../notesSlides/notesSlide4.xml"/><Relationship Id="rId25" Type="http://schemas.openxmlformats.org/officeDocument/2006/relationships/vmlDrawing" Target="../drawings/vmlDrawing3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37.wmf"/><Relationship Id="rId22" Type="http://schemas.openxmlformats.org/officeDocument/2006/relationships/oleObject" Target="../embeddings/oleObject34.bin"/><Relationship Id="rId21" Type="http://schemas.openxmlformats.org/officeDocument/2006/relationships/oleObject" Target="../embeddings/oleObject33.bin"/><Relationship Id="rId20" Type="http://schemas.openxmlformats.org/officeDocument/2006/relationships/image" Target="../media/image36.wmf"/><Relationship Id="rId2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18" Type="http://schemas.openxmlformats.org/officeDocument/2006/relationships/oleObject" Target="../embeddings/oleObject31.bin"/><Relationship Id="rId17" Type="http://schemas.openxmlformats.org/officeDocument/2006/relationships/image" Target="../media/image35.wmf"/><Relationship Id="rId16" Type="http://schemas.openxmlformats.org/officeDocument/2006/relationships/oleObject" Target="../embeddings/oleObject30.bin"/><Relationship Id="rId15" Type="http://schemas.openxmlformats.org/officeDocument/2006/relationships/image" Target="../media/image34.wmf"/><Relationship Id="rId14" Type="http://schemas.openxmlformats.org/officeDocument/2006/relationships/oleObject" Target="../embeddings/oleObject29.bin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28.bin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27.bin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24" Type="http://schemas.openxmlformats.org/officeDocument/2006/relationships/notesSlide" Target="../notesSlides/notesSlide5.xml"/><Relationship Id="rId23" Type="http://schemas.openxmlformats.org/officeDocument/2006/relationships/vmlDrawing" Target="../drawings/vmlDrawing4.vml"/><Relationship Id="rId22" Type="http://schemas.openxmlformats.org/officeDocument/2006/relationships/slideLayout" Target="../slideLayouts/slideLayout3.xml"/><Relationship Id="rId21" Type="http://schemas.openxmlformats.org/officeDocument/2006/relationships/slide" Target="slide3.xml"/><Relationship Id="rId20" Type="http://schemas.openxmlformats.org/officeDocument/2006/relationships/image" Target="../media/image45.wmf"/><Relationship Id="rId2" Type="http://schemas.openxmlformats.org/officeDocument/2006/relationships/image" Target="../media/image14.wmf"/><Relationship Id="rId19" Type="http://schemas.openxmlformats.org/officeDocument/2006/relationships/oleObject" Target="../embeddings/oleObject44.bin"/><Relationship Id="rId18" Type="http://schemas.openxmlformats.org/officeDocument/2006/relationships/image" Target="../media/image44.wmf"/><Relationship Id="rId17" Type="http://schemas.openxmlformats.org/officeDocument/2006/relationships/oleObject" Target="../embeddings/oleObject43.bin"/><Relationship Id="rId16" Type="http://schemas.openxmlformats.org/officeDocument/2006/relationships/image" Target="../media/image43.wmf"/><Relationship Id="rId15" Type="http://schemas.openxmlformats.org/officeDocument/2006/relationships/oleObject" Target="../embeddings/oleObject42.bin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41.bin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40.bin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8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6.bin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16.wmf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3.xml"/><Relationship Id="rId17" Type="http://schemas.openxmlformats.org/officeDocument/2006/relationships/slide" Target="slide3.xml"/><Relationship Id="rId16" Type="http://schemas.openxmlformats.org/officeDocument/2006/relationships/image" Target="../media/image51.wmf"/><Relationship Id="rId15" Type="http://schemas.openxmlformats.org/officeDocument/2006/relationships/oleObject" Target="../embeddings/oleObject52.bin"/><Relationship Id="rId14" Type="http://schemas.openxmlformats.org/officeDocument/2006/relationships/image" Target="../media/image50.wmf"/><Relationship Id="rId13" Type="http://schemas.openxmlformats.org/officeDocument/2006/relationships/oleObject" Target="../embeddings/oleObject51.bin"/><Relationship Id="rId12" Type="http://schemas.openxmlformats.org/officeDocument/2006/relationships/image" Target="../media/image49.wmf"/><Relationship Id="rId11" Type="http://schemas.openxmlformats.org/officeDocument/2006/relationships/oleObject" Target="../embeddings/oleObject50.bin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18.wmf"/><Relationship Id="rId18" Type="http://schemas.openxmlformats.org/officeDocument/2006/relationships/notesSlide" Target="../notesSlides/notesSlide7.xml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3.xml"/><Relationship Id="rId15" Type="http://schemas.openxmlformats.org/officeDocument/2006/relationships/slide" Target="slide3.xml"/><Relationship Id="rId14" Type="http://schemas.openxmlformats.org/officeDocument/2006/relationships/oleObject" Target="../embeddings/oleObject60.bin"/><Relationship Id="rId13" Type="http://schemas.openxmlformats.org/officeDocument/2006/relationships/oleObject" Target="../embeddings/oleObject59.bin"/><Relationship Id="rId12" Type="http://schemas.openxmlformats.org/officeDocument/2006/relationships/image" Target="../media/image55.wmf"/><Relationship Id="rId11" Type="http://schemas.openxmlformats.org/officeDocument/2006/relationships/oleObject" Target="../embeddings/oleObject58.bin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slide" Target="slide11.xml"/><Relationship Id="rId7" Type="http://schemas.openxmlformats.org/officeDocument/2006/relationships/image" Target="../media/image58.wmf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2.bin"/><Relationship Id="rId3" Type="http://schemas.openxmlformats.org/officeDocument/2006/relationships/slide" Target="slide10.xml"/><Relationship Id="rId2" Type="http://schemas.openxmlformats.org/officeDocument/2006/relationships/image" Target="../media/image56.wmf"/><Relationship Id="rId19" Type="http://schemas.openxmlformats.org/officeDocument/2006/relationships/notesSlide" Target="../notesSlides/notesSlide8.xml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5" Type="http://schemas.openxmlformats.org/officeDocument/2006/relationships/image" Target="../media/image61.wmf"/><Relationship Id="rId14" Type="http://schemas.openxmlformats.org/officeDocument/2006/relationships/oleObject" Target="../embeddings/oleObject66.bin"/><Relationship Id="rId13" Type="http://schemas.openxmlformats.org/officeDocument/2006/relationships/slide" Target="slide12.xml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3; 3]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971601" y="3933056"/>
            <a:ext cx="3456384" cy="1584176"/>
            <a:chOff x="899592" y="4437112"/>
            <a:chExt cx="3456384" cy="15841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rId1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995488" y="1789113"/>
            <a:ext cx="10969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9753600" imgH="4876800" progId="Equation.3">
                    <p:embed/>
                  </p:oleObj>
                </mc:Choice>
                <mc:Fallback>
                  <p:oleObj name="Формула" r:id="rId2" imgW="9753600" imgH="4876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95488" y="1789113"/>
                          <a:ext cx="10969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79713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5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75857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63688" y="479715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1187625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3779913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55777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293096"/>
            <a:ext cx="4464496" cy="1800114"/>
            <a:chOff x="107504" y="4077158"/>
            <a:chExt cx="4464496" cy="1800114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315467" y="4077158"/>
            <a:ext cx="18796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4935200" imgH="4876800" progId="Equation.3">
                    <p:embed/>
                  </p:oleObj>
                </mc:Choice>
                <mc:Fallback>
                  <p:oleObj name="Формула" r:id="rId4" imgW="14935200" imgH="4876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15467" y="4077158"/>
                          <a:ext cx="187960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720155" y="4653421"/>
            <a:ext cx="2881312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24384000" imgH="5181600" progId="Equation.3">
                    <p:embed/>
                  </p:oleObj>
                </mc:Choice>
                <mc:Fallback>
                  <p:oleObj name="Формула" r:id="rId6" imgW="24384000" imgH="51816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20155" y="4653421"/>
                          <a:ext cx="2881312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755080" y="5229683"/>
            <a:ext cx="1497012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12192000" imgH="5181600" progId="Equation.3">
                    <p:embed/>
                  </p:oleObj>
                </mc:Choice>
                <mc:Fallback>
                  <p:oleObj name="Формула" r:id="rId8" imgW="12192000" imgH="51816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5080" y="5229683"/>
                          <a:ext cx="1497012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2434655" y="5229683"/>
            <a:ext cx="116205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0" imgW="9448800" imgH="5181600" progId="Equation.3">
                    <p:embed/>
                  </p:oleObj>
                </mc:Choice>
                <mc:Fallback>
                  <p:oleObj name="Формула" r:id="rId10" imgW="9448800" imgH="51816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34655" y="5229683"/>
                          <a:ext cx="1162050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89"/>
          <p:cNvGrpSpPr/>
          <p:nvPr/>
        </p:nvGrpSpPr>
        <p:grpSpPr>
          <a:xfrm>
            <a:off x="5292080" y="3933056"/>
            <a:ext cx="3456384" cy="1584176"/>
            <a:chOff x="899592" y="4437112"/>
            <a:chExt cx="3456384" cy="158417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 стрелкой 91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5292080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95"/>
          <p:cNvGrpSpPr/>
          <p:nvPr/>
        </p:nvGrpSpPr>
        <p:grpSpPr>
          <a:xfrm>
            <a:off x="5004048" y="1700808"/>
            <a:ext cx="3744416" cy="720080"/>
            <a:chOff x="683569" y="1700808"/>
            <a:chExt cx="3744416" cy="72008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1996184" y="1789113"/>
            <a:ext cx="10969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9753600" imgH="4876800" progId="Equation.3">
                    <p:embed/>
                  </p:oleObj>
                </mc:Choice>
                <mc:Fallback>
                  <p:oleObj name="Формула" r:id="rId12" imgW="9753600" imgH="48768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996184" y="1789113"/>
                          <a:ext cx="10969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71999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300192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Крест 104"/>
          <p:cNvSpPr/>
          <p:nvPr/>
        </p:nvSpPr>
        <p:spPr>
          <a:xfrm>
            <a:off x="5508104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рест 105"/>
          <p:cNvSpPr/>
          <p:nvPr/>
        </p:nvSpPr>
        <p:spPr>
          <a:xfrm>
            <a:off x="8100392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876256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5868144" y="4797152"/>
          <a:ext cx="609033" cy="43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4" imgW="8229600" imgH="5486400" progId="Equation.3">
                  <p:embed/>
                </p:oleObj>
              </mc:Choice>
              <mc:Fallback>
                <p:oleObj name="Формула" r:id="rId14" imgW="8229600" imgH="54864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8144" y="4797152"/>
                        <a:ext cx="609033" cy="4320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7524328" y="4797152"/>
          <a:ext cx="40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6" imgW="5486400" imgH="5486400" progId="Equation.3">
                  <p:embed/>
                </p:oleObj>
              </mc:Choice>
              <mc:Fallback>
                <p:oleObj name="Формула" r:id="rId16" imgW="5486400" imgH="54864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24328" y="4797152"/>
                        <a:ext cx="4064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5655868" y="5649912"/>
          <a:ext cx="2660548" cy="52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18" imgW="31089600" imgH="5791200" progId="Equation.3">
                  <p:embed/>
                </p:oleObj>
              </mc:Choice>
              <mc:Fallback>
                <p:oleObj name="Формула" r:id="rId18" imgW="31089600" imgH="5791200" progId="Equation.3">
                  <p:embed/>
                  <p:pic>
                    <p:nvPicPr>
                      <p:cNvPr id="0" name="Изображение 820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55868" y="5649912"/>
                        <a:ext cx="2660548" cy="5266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6156176" y="3212976"/>
          <a:ext cx="252028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20" imgW="24688800" imgH="5791200" progId="Equation.3">
                  <p:embed/>
                </p:oleObj>
              </mc:Choice>
              <mc:Fallback>
                <p:oleObj name="Формула" r:id="rId20" imgW="24688800" imgH="5791200" progId="Equation.3">
                  <p:embed/>
                  <p:pic>
                    <p:nvPicPr>
                      <p:cNvPr id="0" name="Изображение 820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56176" y="3212976"/>
                        <a:ext cx="2520280" cy="5760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107"/>
          <p:cNvGrpSpPr/>
          <p:nvPr/>
        </p:nvGrpSpPr>
        <p:grpSpPr>
          <a:xfrm>
            <a:off x="4499992" y="4293096"/>
            <a:ext cx="4464496" cy="1834753"/>
            <a:chOff x="107504" y="4077654"/>
            <a:chExt cx="4464496" cy="1834753"/>
          </a:xfrm>
        </p:grpSpPr>
        <p:sp>
          <p:nvSpPr>
            <p:cNvPr id="109" name="Прямоугольная выноска 108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1361678" y="4135275"/>
            <a:ext cx="187960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22" imgW="14935200" imgH="4876800" progId="Equation.3">
                    <p:embed/>
                  </p:oleObj>
                </mc:Choice>
                <mc:Fallback>
                  <p:oleObj name="Формула" r:id="rId22" imgW="14935200" imgH="4876800" progId="Equation.3">
                    <p:embed/>
                    <p:pic>
                      <p:nvPicPr>
                        <p:cNvPr id="0" name="Изображение 82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361678" y="4135275"/>
                          <a:ext cx="187960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611560" y="4653718"/>
            <a:ext cx="3327400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Формула" r:id="rId24" imgW="29260800" imgH="5791200" progId="Equation.3">
                    <p:embed/>
                  </p:oleObj>
                </mc:Choice>
                <mc:Fallback>
                  <p:oleObj name="Формула" r:id="rId24" imgW="29260800" imgH="5791200" progId="Equation.3">
                    <p:embed/>
                    <p:pic>
                      <p:nvPicPr>
                        <p:cNvPr id="0" name="Изображение 82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11560" y="4653718"/>
                          <a:ext cx="3327400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/>
          </p:nvGraphicFramePr>
          <p:xfrm>
            <a:off x="539552" y="5229782"/>
            <a:ext cx="1835151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Формула" r:id="rId26" imgW="14935200" imgH="5791200" progId="Equation.3">
                    <p:embed/>
                  </p:oleObj>
                </mc:Choice>
                <mc:Fallback>
                  <p:oleObj name="Формула" r:id="rId26" imgW="14935200" imgH="5791200" progId="Equation.3">
                    <p:embed/>
                    <p:pic>
                      <p:nvPicPr>
                        <p:cNvPr id="0" name="Изображение 82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39552" y="5229782"/>
                          <a:ext cx="1835151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7"/>
            <p:cNvGraphicFramePr>
              <a:graphicFrameLocks noChangeAspect="1"/>
            </p:cNvGraphicFramePr>
            <p:nvPr/>
          </p:nvGraphicFramePr>
          <p:xfrm>
            <a:off x="2609453" y="5194138"/>
            <a:ext cx="1535113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Формула" r:id="rId28" imgW="12496800" imgH="5791200" progId="Equation.3">
                    <p:embed/>
                  </p:oleObj>
                </mc:Choice>
                <mc:Fallback>
                  <p:oleObj name="Формула" r:id="rId28" imgW="12496800" imgH="5791200" progId="Equation.3">
                    <p:embed/>
                    <p:pic>
                      <p:nvPicPr>
                        <p:cNvPr id="0" name="Изображение 82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2609453" y="5194138"/>
                          <a:ext cx="1535113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1" grpId="0" animBg="1"/>
      <p:bldP spid="72" grpId="0" animBg="1"/>
      <p:bldP spid="87" grpId="0" animBg="1"/>
      <p:bldP spid="87" grpId="1" animBg="1"/>
      <p:bldP spid="87" grpId="2" animBg="1"/>
      <p:bldP spid="95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15" grpId="0" animBg="1"/>
      <p:bldP spid="116" grpId="0" animBg="1"/>
      <p:bldP spid="88" grpId="0" animBg="1"/>
      <p:bldP spid="88" grpId="1" animBg="1"/>
      <p:bldP spid="88" grpId="2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2"/>
          <p:cNvGrpSpPr/>
          <p:nvPr/>
        </p:nvGrpSpPr>
        <p:grpSpPr>
          <a:xfrm>
            <a:off x="971600" y="3933056"/>
            <a:ext cx="3456384" cy="1584176"/>
            <a:chOff x="5076056" y="2276872"/>
            <a:chExt cx="3456384" cy="158417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76056" y="227687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5220072" y="314096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028384" y="3068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 rot="10800000">
              <a:off x="5724127" y="249289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4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2]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562100" y="1789113"/>
            <a:ext cx="21431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1" imgW="20116800" imgH="4876800" progId="Equation.3">
                    <p:embed/>
                  </p:oleObj>
                </mc:Choice>
                <mc:Fallback>
                  <p:oleObj name="Формула" r:id="rId1" imgW="201168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62100" y="1789113"/>
                          <a:ext cx="21431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835696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0384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5696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2411760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1561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79912" y="515719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68"/>
          <p:cNvGrpSpPr/>
          <p:nvPr/>
        </p:nvGrpSpPr>
        <p:grpSpPr>
          <a:xfrm>
            <a:off x="5292080" y="3933056"/>
            <a:ext cx="3456384" cy="1584176"/>
            <a:chOff x="5076056" y="2276872"/>
            <a:chExt cx="3456384" cy="158417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76056" y="227687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5220072" y="314096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028384" y="3068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 rot="10800000">
              <a:off x="5724127" y="249289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4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–∞; –5) U (5;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29208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–5;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33"/>
          <p:cNvGrpSpPr/>
          <p:nvPr/>
        </p:nvGrpSpPr>
        <p:grpSpPr>
          <a:xfrm>
            <a:off x="5004049" y="1700808"/>
            <a:ext cx="3744416" cy="720080"/>
            <a:chOff x="683569" y="1700808"/>
            <a:chExt cx="3744416" cy="72008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3"/>
            <p:cNvGraphicFramePr>
              <a:graphicFrameLocks noChangeAspect="1"/>
            </p:cNvGraphicFramePr>
            <p:nvPr/>
          </p:nvGraphicFramePr>
          <p:xfrm>
            <a:off x="1677095" y="1789113"/>
            <a:ext cx="19129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3" imgW="17983200" imgH="4876800" progId="Equation.3">
                    <p:embed/>
                  </p:oleObj>
                </mc:Choice>
                <mc:Fallback>
                  <p:oleObj name="Формула" r:id="rId3" imgW="179832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77095" y="1789113"/>
                          <a:ext cx="1912938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" name="Прямоугольник 119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57200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6156176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752432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84168" y="479715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Крест 125"/>
          <p:cNvSpPr/>
          <p:nvPr/>
        </p:nvSpPr>
        <p:spPr>
          <a:xfrm>
            <a:off x="6732240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43609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100392" y="515719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79"/>
          <p:cNvGrpSpPr/>
          <p:nvPr/>
        </p:nvGrpSpPr>
        <p:grpSpPr>
          <a:xfrm>
            <a:off x="179512" y="4365104"/>
            <a:ext cx="4464496" cy="1800200"/>
            <a:chOff x="107504" y="4077654"/>
            <a:chExt cx="4464496" cy="1800200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800200"/>
            </a:xfrm>
            <a:prstGeom prst="wedgeRectCallout">
              <a:avLst>
                <a:gd name="adj1" fmla="val -20320"/>
                <a:gd name="adj2" fmla="val -82126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855092" y="4114688"/>
            <a:ext cx="28749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5" imgW="22860000" imgH="4876800" progId="Equation.3">
                    <p:embed/>
                  </p:oleObj>
                </mc:Choice>
                <mc:Fallback>
                  <p:oleObj name="Формула" r:id="rId5" imgW="228600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5092" y="4114688"/>
                          <a:ext cx="28749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955105" y="4671900"/>
            <a:ext cx="259080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7" imgW="21945600" imgH="5181600" progId="Equation.3">
                    <p:embed/>
                  </p:oleObj>
                </mc:Choice>
                <mc:Fallback>
                  <p:oleObj name="Формула" r:id="rId7" imgW="21945600" imgH="51816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55105" y="4671900"/>
                          <a:ext cx="2590800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1043608" y="5229782"/>
            <a:ext cx="2641600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9" imgW="23164800" imgH="5181600" progId="Equation.3">
                    <p:embed/>
                  </p:oleObj>
                </mc:Choice>
                <mc:Fallback>
                  <p:oleObj name="Формула" r:id="rId9" imgW="23164800" imgH="51816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43608" y="5229782"/>
                          <a:ext cx="2641600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79"/>
          <p:cNvGrpSpPr/>
          <p:nvPr/>
        </p:nvGrpSpPr>
        <p:grpSpPr>
          <a:xfrm>
            <a:off x="4499992" y="4365104"/>
            <a:ext cx="4464496" cy="1800200"/>
            <a:chOff x="107504" y="4077654"/>
            <a:chExt cx="4464496" cy="1800200"/>
          </a:xfrm>
        </p:grpSpPr>
        <p:sp>
          <p:nvSpPr>
            <p:cNvPr id="129" name="Прямоугольная выноска 128"/>
            <p:cNvSpPr/>
            <p:nvPr/>
          </p:nvSpPr>
          <p:spPr>
            <a:xfrm>
              <a:off x="107504" y="4077654"/>
              <a:ext cx="4464496" cy="1800200"/>
            </a:xfrm>
            <a:prstGeom prst="wedgeRectCallout">
              <a:avLst>
                <a:gd name="adj1" fmla="val -20320"/>
                <a:gd name="adj2" fmla="val -81618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0" name="Object 5"/>
            <p:cNvGraphicFramePr>
              <a:graphicFrameLocks noChangeAspect="1"/>
            </p:cNvGraphicFramePr>
            <p:nvPr/>
          </p:nvGraphicFramePr>
          <p:xfrm>
            <a:off x="1544762" y="4114688"/>
            <a:ext cx="149383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1" imgW="11887200" imgH="4876800" progId="Equation.3">
                    <p:embed/>
                  </p:oleObj>
                </mc:Choice>
                <mc:Fallback>
                  <p:oleObj name="Формула" r:id="rId11" imgW="11887200" imgH="48768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44762" y="4114688"/>
                          <a:ext cx="1493838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4"/>
            <p:cNvGraphicFramePr>
              <a:graphicFrameLocks noChangeAspect="1"/>
            </p:cNvGraphicFramePr>
            <p:nvPr/>
          </p:nvGraphicFramePr>
          <p:xfrm>
            <a:off x="899592" y="4653718"/>
            <a:ext cx="2881312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3" imgW="24384000" imgH="5181600" progId="Equation.3">
                    <p:embed/>
                  </p:oleObj>
                </mc:Choice>
                <mc:Fallback>
                  <p:oleObj name="Формула" r:id="rId13" imgW="24384000" imgH="51816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99592" y="4653718"/>
                          <a:ext cx="2881312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7"/>
            <p:cNvGraphicFramePr>
              <a:graphicFrameLocks noChangeAspect="1"/>
            </p:cNvGraphicFramePr>
            <p:nvPr/>
          </p:nvGraphicFramePr>
          <p:xfrm>
            <a:off x="971600" y="5229782"/>
            <a:ext cx="26384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Формула" r:id="rId15" imgW="23164800" imgH="5181600" progId="Equation.3">
                    <p:embed/>
                  </p:oleObj>
                </mc:Choice>
                <mc:Fallback>
                  <p:oleObj name="Формула" r:id="rId15" imgW="23164800" imgH="5181600" progId="Equation.3">
                    <p:embed/>
                    <p:pic>
                      <p:nvPicPr>
                        <p:cNvPr id="0" name="Изображение 92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26384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Управляющая кнопка: далее 59">
            <a:hlinkClick r:id="rId17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2" grpId="0" animBg="1"/>
      <p:bldP spid="115" grpId="0" animBg="1"/>
      <p:bldP spid="68" grpId="0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90" grpId="0" animBg="1"/>
      <p:bldP spid="108" grpId="0" animBg="1"/>
      <p:bldP spid="122" grpId="0" animBg="1"/>
      <p:bldP spid="123" grpId="0" animBg="1"/>
      <p:bldP spid="125" grpId="0"/>
      <p:bldP spid="126" grpId="0" animBg="1"/>
      <p:bldP spid="127" grpId="0" animBg="1"/>
      <p:bldP spid="135" grpId="0" animBg="1"/>
      <p:bldP spid="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971601" y="3933056"/>
            <a:ext cx="3456384" cy="1584176"/>
            <a:chOff x="899592" y="4437112"/>
            <a:chExt cx="3456384" cy="15841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412875" y="1757363"/>
            <a:ext cx="2262188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1" imgW="20116800" imgH="5486400" progId="Equation.3">
                    <p:embed/>
                  </p:oleObj>
                </mc:Choice>
                <mc:Fallback>
                  <p:oleObj name="Формула" r:id="rId1" imgW="20116800" imgH="54864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12875" y="1757363"/>
                          <a:ext cx="2262188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79713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5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75857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91680" y="4797152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1187625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3779913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55777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293096"/>
            <a:ext cx="4464496" cy="1836750"/>
            <a:chOff x="107504" y="4040522"/>
            <a:chExt cx="4464496" cy="1836750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1273"/>
                <a:gd name="adj2" fmla="val -80425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817388" y="4040522"/>
            <a:ext cx="2876551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3" imgW="22860000" imgH="5486400" progId="Equation.3">
                    <p:embed/>
                  </p:oleObj>
                </mc:Choice>
                <mc:Fallback>
                  <p:oleObj name="Формула" r:id="rId3" imgW="22860000" imgH="54864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17388" y="4040522"/>
                          <a:ext cx="2876551" cy="665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757063" y="4653297"/>
            <a:ext cx="2809876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5" imgW="23774400" imgH="5181600" progId="Equation.3">
                    <p:embed/>
                  </p:oleObj>
                </mc:Choice>
                <mc:Fallback>
                  <p:oleObj name="Формула" r:id="rId5" imgW="23774400" imgH="51816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7063" y="4653297"/>
                          <a:ext cx="2809876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642763" y="5229559"/>
            <a:ext cx="172085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7" imgW="14020800" imgH="5181600" progId="Equation.3">
                    <p:embed/>
                  </p:oleObj>
                </mc:Choice>
                <mc:Fallback>
                  <p:oleObj name="Формула" r:id="rId7" imgW="14020800" imgH="51816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2763" y="5229559"/>
                          <a:ext cx="1720850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2416001" y="5229559"/>
            <a:ext cx="119856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9" imgW="9753600" imgH="5181600" progId="Equation.3">
                    <p:embed/>
                  </p:oleObj>
                </mc:Choice>
                <mc:Fallback>
                  <p:oleObj name="Формула" r:id="rId9" imgW="9753600" imgH="51816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16001" y="5229559"/>
                          <a:ext cx="119856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89"/>
          <p:cNvGrpSpPr/>
          <p:nvPr/>
        </p:nvGrpSpPr>
        <p:grpSpPr>
          <a:xfrm>
            <a:off x="5292080" y="3933056"/>
            <a:ext cx="3456384" cy="1584176"/>
            <a:chOff x="899592" y="4437112"/>
            <a:chExt cx="3456384" cy="158417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 стрелкой 91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7"/>
            <p:cNvSpPr/>
            <p:nvPr/>
          </p:nvSpPr>
          <p:spPr bwMode="auto">
            <a:xfrm flipV="1">
              <a:off x="1763688" y="4653136"/>
              <a:ext cx="1800200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5292080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95"/>
          <p:cNvGrpSpPr/>
          <p:nvPr/>
        </p:nvGrpSpPr>
        <p:grpSpPr>
          <a:xfrm>
            <a:off x="5004048" y="1700808"/>
            <a:ext cx="3744416" cy="720080"/>
            <a:chOff x="683569" y="1700808"/>
            <a:chExt cx="3744416" cy="72008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1516759" y="1789113"/>
            <a:ext cx="205581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1" imgW="18288000" imgH="4876800" progId="Equation.3">
                    <p:embed/>
                  </p:oleObj>
                </mc:Choice>
                <mc:Fallback>
                  <p:oleObj name="Формула" r:id="rId11" imgW="18288000" imgH="48768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16759" y="1789113"/>
                          <a:ext cx="205581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71999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300192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Крест 104"/>
          <p:cNvSpPr/>
          <p:nvPr/>
        </p:nvSpPr>
        <p:spPr>
          <a:xfrm>
            <a:off x="6876256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652120" y="501317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6156176" y="4869160"/>
          <a:ext cx="406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3" imgW="5486400" imgH="3962400" progId="Equation.3">
                  <p:embed/>
                </p:oleObj>
              </mc:Choice>
              <mc:Fallback>
                <p:oleObj name="Формула" r:id="rId13" imgW="5486400" imgH="39624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6176" y="4869160"/>
                        <a:ext cx="406400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7613650" y="4857750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5" imgW="3048000" imgH="3962400" progId="Equation.3">
                  <p:embed/>
                </p:oleObj>
              </mc:Choice>
              <mc:Fallback>
                <p:oleObj name="Формула" r:id="rId15" imgW="3048000" imgH="39624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13650" y="4857750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5734050" y="5676900"/>
          <a:ext cx="25050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17" imgW="29260800" imgH="5181600" progId="Equation.3">
                  <p:embed/>
                </p:oleObj>
              </mc:Choice>
              <mc:Fallback>
                <p:oleObj name="Формула" r:id="rId17" imgW="29260800" imgH="51816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34050" y="5676900"/>
                        <a:ext cx="2505075" cy="4714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6311900" y="3243263"/>
          <a:ext cx="22082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19" imgW="21640800" imgH="5181600" progId="Equation.3">
                  <p:embed/>
                </p:oleObj>
              </mc:Choice>
              <mc:Fallback>
                <p:oleObj name="Формула" r:id="rId19" imgW="21640800" imgH="5181600" progId="Equation.3">
                  <p:embed/>
                  <p:pic>
                    <p:nvPicPr>
                      <p:cNvPr id="0" name="Изображение 1024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11900" y="3243263"/>
                        <a:ext cx="2208213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56376" y="501317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07"/>
          <p:cNvGrpSpPr/>
          <p:nvPr/>
        </p:nvGrpSpPr>
        <p:grpSpPr>
          <a:xfrm>
            <a:off x="4499992" y="4293096"/>
            <a:ext cx="4464496" cy="1799618"/>
            <a:chOff x="107504" y="4077654"/>
            <a:chExt cx="4464496" cy="1799618"/>
          </a:xfrm>
        </p:grpSpPr>
        <p:sp>
          <p:nvSpPr>
            <p:cNvPr id="109" name="Прямоугольная выноска 108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1151062" y="4134879"/>
            <a:ext cx="23018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Формула" r:id="rId21" imgW="18288000" imgH="4876800" progId="Equation.3">
                    <p:embed/>
                  </p:oleObj>
                </mc:Choice>
                <mc:Fallback>
                  <p:oleObj name="Формула" r:id="rId21" imgW="18288000" imgH="4876800" progId="Equation.3">
                    <p:embed/>
                    <p:pic>
                      <p:nvPicPr>
                        <p:cNvPr id="0" name="Изображение 102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51062" y="4134879"/>
                          <a:ext cx="2301875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1703512" y="4707966"/>
            <a:ext cx="114300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Формула" r:id="rId23" imgW="10058400" imgH="4876800" progId="Equation.3">
                    <p:embed/>
                  </p:oleObj>
                </mc:Choice>
                <mc:Fallback>
                  <p:oleObj name="Формула" r:id="rId23" imgW="10058400" imgH="4876800" progId="Equation.3">
                    <p:embed/>
                    <p:pic>
                      <p:nvPicPr>
                        <p:cNvPr id="0" name="Изображение 102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703512" y="4707966"/>
                          <a:ext cx="1143000" cy="574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/>
          </p:nvGraphicFramePr>
          <p:xfrm>
            <a:off x="708150" y="5266766"/>
            <a:ext cx="1498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Формула" r:id="rId25" imgW="12192000" imgH="5181600" progId="Equation.3">
                    <p:embed/>
                  </p:oleObj>
                </mc:Choice>
                <mc:Fallback>
                  <p:oleObj name="Формула" r:id="rId25" imgW="12192000" imgH="5181600" progId="Equation.3">
                    <p:embed/>
                    <p:pic>
                      <p:nvPicPr>
                        <p:cNvPr id="0" name="Изображение 102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08150" y="5266766"/>
                          <a:ext cx="1498600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7"/>
            <p:cNvGraphicFramePr>
              <a:graphicFrameLocks noChangeAspect="1"/>
            </p:cNvGraphicFramePr>
            <p:nvPr/>
          </p:nvGraphicFramePr>
          <p:xfrm>
            <a:off x="2778250" y="5228666"/>
            <a:ext cx="1196975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Формула" r:id="rId27" imgW="9753600" imgH="5181600" progId="Equation.3">
                    <p:embed/>
                  </p:oleObj>
                </mc:Choice>
                <mc:Fallback>
                  <p:oleObj name="Формула" r:id="rId27" imgW="9753600" imgH="5181600" progId="Equation.3">
                    <p:embed/>
                    <p:pic>
                      <p:nvPicPr>
                        <p:cNvPr id="0" name="Изображение 102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778250" y="5228666"/>
                          <a:ext cx="1196975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Управляющая кнопка: далее 63">
            <a:hlinkClick r:id="rId29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1" grpId="0" animBg="1"/>
      <p:bldP spid="72" grpId="0" animBg="1"/>
      <p:bldP spid="87" grpId="0" animBg="1"/>
      <p:bldP spid="87" grpId="1" animBg="1"/>
      <p:bldP spid="87" grpId="2" animBg="1"/>
      <p:bldP spid="95" grpId="0" animBg="1"/>
      <p:bldP spid="101" grpId="0" animBg="1"/>
      <p:bldP spid="102" grpId="0" animBg="1"/>
      <p:bldP spid="105" grpId="0" animBg="1"/>
      <p:bldP spid="107" grpId="0" animBg="1"/>
      <p:bldP spid="115" grpId="0" animBg="1"/>
      <p:bldP spid="116" grpId="0" animBg="1"/>
      <p:bldP spid="88" grpId="0" animBg="1"/>
      <p:bldP spid="88" grpId="1" animBg="1"/>
      <p:bldP spid="88" grpId="2" animBg="1"/>
      <p:bldP spid="89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множество решений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28800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572000" y="1772816"/>
          <a:ext cx="28781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1" imgW="25603200" imgH="5181600" progId="Equation.3">
                  <p:embed/>
                </p:oleObj>
              </mc:Choice>
              <mc:Fallback>
                <p:oleObj name="Формула" r:id="rId1" imgW="25603200" imgH="51816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1772816"/>
                        <a:ext cx="2878137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283968" y="1628800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63691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283967" y="2747888"/>
          <a:ext cx="345638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34137600" imgH="5791200" progId="Equation.3">
                  <p:embed/>
                </p:oleObj>
              </mc:Choice>
              <mc:Fallback>
                <p:oleObj name="Формула" r:id="rId4" imgW="34137600" imgH="57912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7" y="2747888"/>
                        <a:ext cx="3456385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283968" y="2636912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645024"/>
            <a:ext cx="34563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788024" y="3645024"/>
          <a:ext cx="2592387" cy="115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7" imgW="25603200" imgH="10058400" progId="Equation.3">
                  <p:embed/>
                </p:oleObj>
              </mc:Choice>
              <mc:Fallback>
                <p:oleObj name="Формула" r:id="rId7" imgW="25603200" imgH="100584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3645024"/>
                        <a:ext cx="2592387" cy="11530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283968" y="3645024"/>
            <a:ext cx="3456384" cy="11521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013176"/>
            <a:ext cx="34563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283968" y="5013176"/>
          <a:ext cx="345638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10" imgW="33832800" imgH="10058400" progId="Equation.3">
                  <p:embed/>
                </p:oleObj>
              </mc:Choice>
              <mc:Fallback>
                <p:oleObj name="Формула" r:id="rId10" imgW="33832800" imgH="100584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3968" y="5013176"/>
                        <a:ext cx="3456384" cy="1079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hlinkClick r:id="rId12" action="ppaction://hlinksldjump"/>
          </p:cNvPr>
          <p:cNvSpPr/>
          <p:nvPr/>
        </p:nvSpPr>
        <p:spPr>
          <a:xfrm>
            <a:off x="4283968" y="5013176"/>
            <a:ext cx="3456384" cy="11521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омой 16">
            <a:hlinkClick r:id="rId1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множество решений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rId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467544" y="1988840"/>
          <a:ext cx="28781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2" imgW="25603200" imgH="5181600" progId="Equation.3">
                  <p:embed/>
                </p:oleObj>
              </mc:Choice>
              <mc:Fallback>
                <p:oleObj name="Формула" r:id="rId2" imgW="25603200" imgH="51816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2878137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259633" y="1772816"/>
            <a:ext cx="2736304" cy="540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4" imgW="23164800" imgH="4876800" progId="Equation.3">
                    <p:embed/>
                  </p:oleObj>
                </mc:Choice>
                <mc:Fallback>
                  <p:oleObj name="Формула" r:id="rId4" imgW="23164800" imgH="4876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59633" y="1772816"/>
                          <a:ext cx="2736304" cy="5406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644008" y="3356992"/>
          <a:ext cx="25828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6" imgW="25298400" imgH="10363200" progId="Equation.3">
                  <p:embed/>
                </p:oleObj>
              </mc:Choice>
              <mc:Fallback>
                <p:oleObj name="Формула" r:id="rId6" imgW="25298400" imgH="103632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3356992"/>
                        <a:ext cx="2582863" cy="1030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Группа 89"/>
          <p:cNvGrpSpPr/>
          <p:nvPr/>
        </p:nvGrpSpPr>
        <p:grpSpPr>
          <a:xfrm>
            <a:off x="3779912" y="4437112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52292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52292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3995936" y="472514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рест 63"/>
          <p:cNvSpPr/>
          <p:nvPr/>
        </p:nvSpPr>
        <p:spPr>
          <a:xfrm>
            <a:off x="6588224" y="472514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364088" y="544522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479925" y="5360988"/>
          <a:ext cx="3619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8" imgW="4876800" imgH="3962400" progId="Equation.3">
                  <p:embed/>
                </p:oleObj>
              </mc:Choice>
              <mc:Fallback>
                <p:oleObj name="Формула" r:id="rId8" imgW="4876800" imgH="3962400" progId="Equation.3">
                  <p:embed/>
                  <p:pic>
                    <p:nvPicPr>
                      <p:cNvPr id="0" name="Изображение 1229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9925" y="5360988"/>
                        <a:ext cx="361950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156176" y="5301208"/>
          <a:ext cx="4302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0" imgW="5791200" imgH="9448800" progId="Equation.3">
                  <p:embed/>
                </p:oleObj>
              </mc:Choice>
              <mc:Fallback>
                <p:oleObj name="Формула" r:id="rId10" imgW="5791200" imgH="9448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6176" y="5301208"/>
                        <a:ext cx="430213" cy="74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/>
        </p:nvGraphicFramePr>
        <p:xfrm>
          <a:off x="1259632" y="4437112"/>
          <a:ext cx="13303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2" imgW="15544800" imgH="10363200" progId="Equation.3">
                  <p:embed/>
                </p:oleObj>
              </mc:Choice>
              <mc:Fallback>
                <p:oleObj name="Формула" r:id="rId12" imgW="15544800" imgH="103632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59632" y="4437112"/>
                        <a:ext cx="1330325" cy="94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9"/>
          <p:cNvGrpSpPr/>
          <p:nvPr/>
        </p:nvGrpSpPr>
        <p:grpSpPr>
          <a:xfrm>
            <a:off x="179512" y="260648"/>
            <a:ext cx="4464496" cy="2664296"/>
            <a:chOff x="107504" y="4077654"/>
            <a:chExt cx="4464496" cy="2664296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4077654"/>
              <a:ext cx="4464496" cy="266429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823342" y="4149042"/>
            <a:ext cx="29130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4" imgW="23164800" imgH="4876800" progId="Equation.3">
                    <p:embed/>
                  </p:oleObj>
                </mc:Choice>
                <mc:Fallback>
                  <p:oleObj name="Формула" r:id="rId14" imgW="23164800" imgH="48768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23342" y="4149042"/>
                          <a:ext cx="29130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395536" y="4581710"/>
            <a:ext cx="241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Формула" r:id="rId16" imgW="20421600" imgH="5486400" progId="Equation.3">
                    <p:embed/>
                  </p:oleObj>
                </mc:Choice>
                <mc:Fallback>
                  <p:oleObj name="Формула" r:id="rId16" imgW="20421600" imgH="5486400" progId="Equation.3">
                    <p:embed/>
                    <p:pic>
                      <p:nvPicPr>
                        <p:cNvPr id="0" name="Изображение 122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95536" y="4581710"/>
                          <a:ext cx="241300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2707705" y="4653867"/>
            <a:ext cx="1427162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8" imgW="12496800" imgH="3962400" progId="Equation.3">
                    <p:embed/>
                  </p:oleObj>
                </mc:Choice>
                <mc:Fallback>
                  <p:oleObj name="Формула" r:id="rId18" imgW="12496800" imgH="39624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707705" y="4653867"/>
                          <a:ext cx="1427162" cy="468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179510" y="5157774"/>
            <a:ext cx="275163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20" imgW="23774400" imgH="10363200" progId="Equation.3">
                    <p:embed/>
                  </p:oleObj>
                </mc:Choice>
                <mc:Fallback>
                  <p:oleObj name="Формула" r:id="rId20" imgW="23774400" imgH="103632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9510" y="5157774"/>
                          <a:ext cx="2751639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2987824" y="5013758"/>
            <a:ext cx="1389063" cy="166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Формула" r:id="rId22" imgW="12192000" imgH="15240000" progId="Equation.3">
                    <p:embed/>
                  </p:oleObj>
                </mc:Choice>
                <mc:Fallback>
                  <p:oleObj name="Формула" r:id="rId22" imgW="12192000" imgH="15240000" progId="Equation.3">
                    <p:embed/>
                    <p:pic>
                      <p:nvPicPr>
                        <p:cNvPr id="0" name="Изображение 122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987824" y="5013758"/>
                          <a:ext cx="1389063" cy="1666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множество решений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79511" y="1955800"/>
          <a:ext cx="345638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1" imgW="34137600" imgH="5791200" progId="Equation.3">
                  <p:embed/>
                </p:oleObj>
              </mc:Choice>
              <mc:Fallback>
                <p:oleObj name="Формула" r:id="rId1" imgW="34137600" imgH="57912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511" y="1955800"/>
                        <a:ext cx="3456385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007345" y="1772097"/>
            <a:ext cx="3241675" cy="576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3" imgW="27432000" imgH="4876800" progId="Equation.3">
                    <p:embed/>
                  </p:oleObj>
                </mc:Choice>
                <mc:Fallback>
                  <p:oleObj name="Формула" r:id="rId3" imgW="27432000" imgH="4876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7345" y="1772097"/>
                          <a:ext cx="3241675" cy="5767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783138" y="3357563"/>
          <a:ext cx="23018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5" imgW="22555200" imgH="10363200" progId="Equation.3">
                  <p:embed/>
                </p:oleObj>
              </mc:Choice>
              <mc:Fallback>
                <p:oleObj name="Формула" r:id="rId5" imgW="22555200" imgH="103632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8" y="3357563"/>
                        <a:ext cx="2301875" cy="1030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3779912" y="4437112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 flipV="1">
              <a:off x="1763689" y="4581128"/>
              <a:ext cx="1800200" cy="1224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5292080" y="4797152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995936" y="573325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572000" y="4509120"/>
          <a:ext cx="3619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7" imgW="4876800" imgH="9448800" progId="Equation.3">
                  <p:embed/>
                </p:oleObj>
              </mc:Choice>
              <mc:Fallback>
                <p:oleObj name="Формула" r:id="rId7" imgW="4876800" imgH="94488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4509120"/>
                        <a:ext cx="361950" cy="741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228184" y="4941168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9" imgW="3048000" imgH="3962400" progId="Equation.3">
                  <p:embed/>
                </p:oleObj>
              </mc:Choice>
              <mc:Fallback>
                <p:oleObj name="Формула" r:id="rId9" imgW="3048000" imgH="3962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8184" y="4941168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/>
        </p:nvGraphicFramePr>
        <p:xfrm>
          <a:off x="1376363" y="4437063"/>
          <a:ext cx="1095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1" imgW="12801600" imgH="10363200" progId="Equation.3">
                  <p:embed/>
                </p:oleObj>
              </mc:Choice>
              <mc:Fallback>
                <p:oleObj name="Формула" r:id="rId11" imgW="12801600" imgH="103632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6363" y="4437063"/>
                        <a:ext cx="1095375" cy="94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260648"/>
            <a:ext cx="4464496" cy="2664296"/>
            <a:chOff x="107504" y="4077654"/>
            <a:chExt cx="4464496" cy="2664296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4077654"/>
              <a:ext cx="4464496" cy="266429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555055" y="4148794"/>
            <a:ext cx="3449637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Формула" r:id="rId13" imgW="27432000" imgH="4876800" progId="Equation.3">
                    <p:embed/>
                  </p:oleObj>
                </mc:Choice>
                <mc:Fallback>
                  <p:oleObj name="Формула" r:id="rId13" imgW="27432000" imgH="4876800" progId="Equation.3">
                    <p:embed/>
                    <p:pic>
                      <p:nvPicPr>
                        <p:cNvPr id="0" name="Изображение 133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55055" y="4148794"/>
                          <a:ext cx="3449637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395536" y="4653718"/>
            <a:ext cx="241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Формула" r:id="rId15" imgW="20421600" imgH="5486400" progId="Equation.3">
                    <p:embed/>
                  </p:oleObj>
                </mc:Choice>
                <mc:Fallback>
                  <p:oleObj name="Формула" r:id="rId15" imgW="20421600" imgH="5486400" progId="Equation.3">
                    <p:embed/>
                    <p:pic>
                      <p:nvPicPr>
                        <p:cNvPr id="0" name="Изображение 133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5536" y="4653718"/>
                          <a:ext cx="241300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2843808" y="4725726"/>
            <a:ext cx="1079500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Формула" r:id="rId17" imgW="9448800" imgH="3962400" progId="Equation.3">
                    <p:embed/>
                  </p:oleObj>
                </mc:Choice>
                <mc:Fallback>
                  <p:oleObj name="Формула" r:id="rId17" imgW="9448800" imgH="3962400" progId="Equation.3">
                    <p:embed/>
                    <p:pic>
                      <p:nvPicPr>
                        <p:cNvPr id="0" name="Изображение 133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43808" y="4725726"/>
                          <a:ext cx="1079500" cy="468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179510" y="5157774"/>
            <a:ext cx="275163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Формула" r:id="rId19" imgW="23774400" imgH="10363200" progId="Equation.3">
                    <p:embed/>
                  </p:oleObj>
                </mc:Choice>
                <mc:Fallback>
                  <p:oleObj name="Формула" r:id="rId19" imgW="23774400" imgH="10363200" progId="Equation.3">
                    <p:embed/>
                    <p:pic>
                      <p:nvPicPr>
                        <p:cNvPr id="0" name="Изображение 133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9510" y="5157774"/>
                          <a:ext cx="2751639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3037905" y="5013981"/>
            <a:ext cx="1285875" cy="166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Формула" r:id="rId21" imgW="11277600" imgH="15240000" progId="Equation.3">
                    <p:embed/>
                  </p:oleObj>
                </mc:Choice>
                <mc:Fallback>
                  <p:oleObj name="Формула" r:id="rId21" imgW="11277600" imgH="15240000" progId="Equation.3">
                    <p:embed/>
                    <p:pic>
                      <p:nvPicPr>
                        <p:cNvPr id="0" name="Изображение 133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037905" y="5013981"/>
                          <a:ext cx="1285875" cy="1666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6588224" y="573325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rId2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множество решений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683568" y="1844824"/>
          <a:ext cx="2592387" cy="1153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1" imgW="25603200" imgH="10058400" progId="Equation.3">
                  <p:embed/>
                </p:oleObj>
              </mc:Choice>
              <mc:Fallback>
                <p:oleObj name="Формула" r:id="rId1" imgW="25603200" imgH="100584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2592387" cy="11530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11521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078782" y="1772097"/>
            <a:ext cx="309721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3" imgW="26212800" imgH="4876800" progId="Equation.3">
                    <p:embed/>
                  </p:oleObj>
                </mc:Choice>
                <mc:Fallback>
                  <p:oleObj name="Формула" r:id="rId3" imgW="26212800" imgH="4876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8782" y="1772097"/>
                          <a:ext cx="3097213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721225" y="3357563"/>
          <a:ext cx="24257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5" imgW="23774400" imgH="10363200" progId="Equation.3">
                  <p:embed/>
                </p:oleObj>
              </mc:Choice>
              <mc:Fallback>
                <p:oleObj name="Формула" r:id="rId5" imgW="23774400" imgH="103632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1225" y="3357563"/>
                        <a:ext cx="2425700" cy="10302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3779912" y="4437112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 flipV="1">
              <a:off x="1763689" y="4581128"/>
              <a:ext cx="1800200" cy="1224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5292080" y="4797152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995936" y="573325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527550" y="4508500"/>
          <a:ext cx="4524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7" imgW="6096000" imgH="9448800" progId="Equation.3">
                  <p:embed/>
                </p:oleObj>
              </mc:Choice>
              <mc:Fallback>
                <p:oleObj name="Формула" r:id="rId7" imgW="6096000" imgH="9448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7550" y="4508500"/>
                        <a:ext cx="452438" cy="741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228184" y="4941168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9" imgW="3048000" imgH="3962400" progId="Equation.3">
                  <p:embed/>
                </p:oleObj>
              </mc:Choice>
              <mc:Fallback>
                <p:oleObj name="Формула" r:id="rId9" imgW="3048000" imgH="39624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8184" y="4941168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/>
        </p:nvGraphicFramePr>
        <p:xfrm>
          <a:off x="528638" y="4437063"/>
          <a:ext cx="2790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1" imgW="32613600" imgH="10363200" progId="Equation.3">
                  <p:embed/>
                </p:oleObj>
              </mc:Choice>
              <mc:Fallback>
                <p:oleObj name="Формула" r:id="rId11" imgW="32613600" imgH="103632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8" y="4437063"/>
                        <a:ext cx="2790825" cy="94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260648"/>
            <a:ext cx="4464496" cy="2674987"/>
            <a:chOff x="107504" y="4077654"/>
            <a:chExt cx="4464496" cy="2674987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4077654"/>
              <a:ext cx="4464496" cy="266429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631255" y="4148794"/>
            <a:ext cx="3297237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3" imgW="26212800" imgH="4876800" progId="Equation.3">
                    <p:embed/>
                  </p:oleObj>
                </mc:Choice>
                <mc:Fallback>
                  <p:oleObj name="Формула" r:id="rId13" imgW="26212800" imgH="48768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1255" y="4148794"/>
                          <a:ext cx="3297237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395536" y="4653718"/>
            <a:ext cx="241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5" imgW="20421600" imgH="5486400" progId="Equation.3">
                    <p:embed/>
                  </p:oleObj>
                </mc:Choice>
                <mc:Fallback>
                  <p:oleObj name="Формула" r:id="rId15" imgW="20421600" imgH="54864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5536" y="4653718"/>
                          <a:ext cx="241300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2915816" y="4725726"/>
            <a:ext cx="1462087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7" imgW="12801600" imgH="3962400" progId="Equation.3">
                    <p:embed/>
                  </p:oleObj>
                </mc:Choice>
                <mc:Fallback>
                  <p:oleObj name="Формула" r:id="rId17" imgW="12801600" imgH="39624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915816" y="4725726"/>
                          <a:ext cx="1462087" cy="468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179510" y="5157774"/>
            <a:ext cx="275163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Формула" r:id="rId19" imgW="23774400" imgH="10363200" progId="Equation.3">
                    <p:embed/>
                  </p:oleObj>
                </mc:Choice>
                <mc:Fallback>
                  <p:oleObj name="Формула" r:id="rId19" imgW="23774400" imgH="10363200" progId="Equation.3">
                    <p:embed/>
                    <p:pic>
                      <p:nvPicPr>
                        <p:cNvPr id="0" name="Изображение 143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9510" y="5157774"/>
                          <a:ext cx="2751639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2987824" y="5085766"/>
            <a:ext cx="1423988" cy="166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Формула" r:id="rId21" imgW="12496800" imgH="15240000" progId="Equation.3">
                    <p:embed/>
                  </p:oleObj>
                </mc:Choice>
                <mc:Fallback>
                  <p:oleObj name="Формула" r:id="rId21" imgW="12496800" imgH="15240000" progId="Equation.3">
                    <p:embed/>
                    <p:pic>
                      <p:nvPicPr>
                        <p:cNvPr id="0" name="Изображение 143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987824" y="5085766"/>
                          <a:ext cx="1423988" cy="1666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6588224" y="573325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rId2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множество решений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79512" y="1844824"/>
          <a:ext cx="345638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1" imgW="33832800" imgH="10058400" progId="Equation.3">
                  <p:embed/>
                </p:oleObj>
              </mc:Choice>
              <mc:Fallback>
                <p:oleObj name="Формула" r:id="rId1" imgW="33832800" imgH="100584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512" y="1844824"/>
                        <a:ext cx="3456384" cy="1079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458195" y="1772097"/>
            <a:ext cx="233997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3" imgW="19812000" imgH="4876800" progId="Equation.3">
                    <p:embed/>
                  </p:oleObj>
                </mc:Choice>
                <mc:Fallback>
                  <p:oleObj name="Формула" r:id="rId3" imgW="198120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58195" y="1772097"/>
                          <a:ext cx="233997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(5;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89"/>
          <p:cNvGrpSpPr/>
          <p:nvPr/>
        </p:nvGrpSpPr>
        <p:grpSpPr>
          <a:xfrm>
            <a:off x="3779912" y="4149080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49411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494116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3995936" y="4437112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рест 63"/>
          <p:cNvSpPr/>
          <p:nvPr/>
        </p:nvSpPr>
        <p:spPr>
          <a:xfrm>
            <a:off x="6588224" y="4437112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364088" y="515719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457700" y="5062538"/>
          <a:ext cx="406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5" imgW="5486400" imgH="4267200" progId="Equation.3">
                  <p:embed/>
                </p:oleObj>
              </mc:Choice>
              <mc:Fallback>
                <p:oleObj name="Формула" r:id="rId5" imgW="5486400" imgH="42672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7700" y="5062538"/>
                        <a:ext cx="406400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228184" y="5085184"/>
          <a:ext cx="203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7" imgW="2743200" imgH="4267200" progId="Equation.3">
                  <p:embed/>
                </p:oleObj>
              </mc:Choice>
              <mc:Fallback>
                <p:oleObj name="Формула" r:id="rId7" imgW="2743200" imgH="42672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8184" y="5085184"/>
                        <a:ext cx="203200" cy="336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251520" y="1916832"/>
            <a:ext cx="4464496" cy="1296144"/>
            <a:chOff x="107504" y="5445806"/>
            <a:chExt cx="4464496" cy="1296144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5445806"/>
              <a:ext cx="4464496" cy="1296144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1619672" y="5517814"/>
            <a:ext cx="149542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9" imgW="11887200" imgH="4876800" progId="Equation.3">
                    <p:embed/>
                  </p:oleObj>
                </mc:Choice>
                <mc:Fallback>
                  <p:oleObj name="Формула" r:id="rId9" imgW="11887200" imgH="48768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19672" y="5517814"/>
                          <a:ext cx="1495425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899592" y="6093878"/>
            <a:ext cx="1304926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1" imgW="11277600" imgH="5181600" progId="Equation.3">
                    <p:embed/>
                  </p:oleObj>
                </mc:Choice>
                <mc:Fallback>
                  <p:oleObj name="Формула" r:id="rId11" imgW="11277600" imgH="51816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99592" y="6093878"/>
                          <a:ext cx="1304926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2771800" y="6093878"/>
            <a:ext cx="11112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3" imgW="9753600" imgH="5181600" progId="Equation.3">
                    <p:embed/>
                  </p:oleObj>
                </mc:Choice>
                <mc:Fallback>
                  <p:oleObj name="Формула" r:id="rId13" imgW="9753600" imgH="51816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71800" y="6093878"/>
                          <a:ext cx="11112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Управляющая кнопка: далее 36">
            <a:hlinkClick r:id="rId15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целые решения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4499993" y="1628800"/>
            <a:ext cx="3744416" cy="720080"/>
            <a:chOff x="683569" y="1700808"/>
            <a:chExt cx="3744416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601788" y="1788542"/>
            <a:ext cx="18859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1" imgW="16764000" imgH="4876800" progId="Equation.3">
                    <p:embed/>
                  </p:oleObj>
                </mc:Choice>
                <mc:Fallback>
                  <p:oleObj name="Формула" r:id="rId1" imgW="167640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01788" y="1788542"/>
                          <a:ext cx="188595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499992" y="1628800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95"/>
          <p:cNvGrpSpPr/>
          <p:nvPr/>
        </p:nvGrpSpPr>
        <p:grpSpPr>
          <a:xfrm>
            <a:off x="4499992" y="2636912"/>
            <a:ext cx="3744416" cy="720080"/>
            <a:chOff x="683569" y="1700808"/>
            <a:chExt cx="3744416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971601" y="1756792"/>
            <a:ext cx="330423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4" imgW="30784800" imgH="5486400" progId="Equation.3">
                    <p:embed/>
                  </p:oleObj>
                </mc:Choice>
                <mc:Fallback>
                  <p:oleObj name="Формула" r:id="rId4" imgW="30784800" imgH="5486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1601" y="1756792"/>
                          <a:ext cx="3304232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4499992" y="263691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3"/>
          <p:cNvGrpSpPr/>
          <p:nvPr/>
        </p:nvGrpSpPr>
        <p:grpSpPr>
          <a:xfrm>
            <a:off x="4499993" y="3573016"/>
            <a:ext cx="3744416" cy="720080"/>
            <a:chOff x="683569" y="1700808"/>
            <a:chExt cx="3744416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036638" y="1756792"/>
            <a:ext cx="3017837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6" imgW="26822400" imgH="5486400" progId="Equation.3">
                    <p:embed/>
                  </p:oleObj>
                </mc:Choice>
                <mc:Fallback>
                  <p:oleObj name="Формула" r:id="rId6" imgW="26822400" imgH="5486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36638" y="1756792"/>
                          <a:ext cx="3017837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4499992" y="357301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95"/>
          <p:cNvGrpSpPr/>
          <p:nvPr/>
        </p:nvGrpSpPr>
        <p:grpSpPr>
          <a:xfrm>
            <a:off x="4499992" y="4509120"/>
            <a:ext cx="3744416" cy="720080"/>
            <a:chOff x="683569" y="1700808"/>
            <a:chExt cx="3744416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1348484" y="1788542"/>
            <a:ext cx="255111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23774400" imgH="4876800" progId="Equation.3">
                    <p:embed/>
                  </p:oleObj>
                </mc:Choice>
                <mc:Fallback>
                  <p:oleObj name="Формула" r:id="rId9" imgW="23774400" imgH="4876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48484" y="1788542"/>
                          <a:ext cx="255111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4499992" y="4509120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целые решения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  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661248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9"/>
          <p:cNvGrpSpPr/>
          <p:nvPr/>
        </p:nvGrpSpPr>
        <p:grpSpPr>
          <a:xfrm>
            <a:off x="971601" y="4005064"/>
            <a:ext cx="3456384" cy="1584176"/>
            <a:chOff x="899592" y="4437112"/>
            <a:chExt cx="3456384" cy="15841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71601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33"/>
          <p:cNvGrpSpPr/>
          <p:nvPr/>
        </p:nvGrpSpPr>
        <p:grpSpPr>
          <a:xfrm>
            <a:off x="683569" y="1772816"/>
            <a:ext cx="3744416" cy="720080"/>
            <a:chOff x="683569" y="1700808"/>
            <a:chExt cx="3744416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601788" y="1788542"/>
            <a:ext cx="18859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16764000" imgH="4876800" progId="Equation.3">
                    <p:embed/>
                  </p:oleObj>
                </mc:Choice>
                <mc:Fallback>
                  <p:oleObj name="Формула" r:id="rId1" imgW="16764000" imgH="4876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01788" y="1788542"/>
                          <a:ext cx="188595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Прямоугольник 16"/>
          <p:cNvSpPr/>
          <p:nvPr/>
        </p:nvSpPr>
        <p:spPr>
          <a:xfrm>
            <a:off x="683568" y="177281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79713" y="47971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5" y="47971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5857" y="48691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486916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Крест 22"/>
          <p:cNvSpPr/>
          <p:nvPr/>
        </p:nvSpPr>
        <p:spPr>
          <a:xfrm>
            <a:off x="1187625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 23"/>
          <p:cNvSpPr/>
          <p:nvPr/>
        </p:nvSpPr>
        <p:spPr>
          <a:xfrm>
            <a:off x="3779913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7" y="501317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79"/>
          <p:cNvGrpSpPr/>
          <p:nvPr/>
        </p:nvGrpSpPr>
        <p:grpSpPr>
          <a:xfrm>
            <a:off x="179512" y="4293096"/>
            <a:ext cx="4464496" cy="1800114"/>
            <a:chOff x="107504" y="4077158"/>
            <a:chExt cx="4464496" cy="1800114"/>
          </a:xfrm>
        </p:grpSpPr>
        <p:sp>
          <p:nvSpPr>
            <p:cNvPr id="27" name="Прямоугольная выноска 26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1182564" y="4077158"/>
            <a:ext cx="214788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3" imgW="17068800" imgH="4876800" progId="Equation.3">
                    <p:embed/>
                  </p:oleObj>
                </mc:Choice>
                <mc:Fallback>
                  <p:oleObj name="Формула" r:id="rId3" imgW="170688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82564" y="4077158"/>
                          <a:ext cx="2147888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1115889" y="4653421"/>
            <a:ext cx="208915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5" imgW="17678400" imgH="5181600" progId="Equation.3">
                    <p:embed/>
                  </p:oleObj>
                </mc:Choice>
                <mc:Fallback>
                  <p:oleObj name="Формула" r:id="rId5" imgW="17678400" imgH="51816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5889" y="4653421"/>
                          <a:ext cx="2089150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755080" y="5229683"/>
            <a:ext cx="1497012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7" imgW="12192000" imgH="5181600" progId="Equation.3">
                    <p:embed/>
                  </p:oleObj>
                </mc:Choice>
                <mc:Fallback>
                  <p:oleObj name="Формула" r:id="rId7" imgW="12192000" imgH="51816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55080" y="5229683"/>
                          <a:ext cx="1497012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2417639" y="5229683"/>
            <a:ext cx="119856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9" imgW="9753600" imgH="5181600" progId="Equation.3">
                    <p:embed/>
                  </p:oleObj>
                </mc:Choice>
                <mc:Fallback>
                  <p:oleObj name="Формула" r:id="rId9" imgW="9753600" imgH="51816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17639" y="5229683"/>
                          <a:ext cx="119856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971600" y="256490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… ; 1 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89"/>
          <p:cNvGrpSpPr/>
          <p:nvPr/>
        </p:nvGrpSpPr>
        <p:grpSpPr>
          <a:xfrm>
            <a:off x="5292080" y="4005064"/>
            <a:ext cx="3456384" cy="1584176"/>
            <a:chOff x="899592" y="4437112"/>
            <a:chExt cx="3456384" cy="158417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 flipV="1">
              <a:off x="1763688" y="4653136"/>
              <a:ext cx="1800200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292080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95"/>
          <p:cNvGrpSpPr/>
          <p:nvPr/>
        </p:nvGrpSpPr>
        <p:grpSpPr>
          <a:xfrm>
            <a:off x="5004048" y="1772816"/>
            <a:ext cx="3744416" cy="720080"/>
            <a:chOff x="683569" y="1700808"/>
            <a:chExt cx="3744416" cy="72008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971601" y="1756792"/>
            <a:ext cx="3304232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Формула" r:id="rId11" imgW="30784800" imgH="5486400" progId="Equation.3">
                    <p:embed/>
                  </p:oleObj>
                </mc:Choice>
                <mc:Fallback>
                  <p:oleObj name="Формула" r:id="rId11" imgW="30784800" imgH="5486400" progId="Equation.3">
                    <p:embed/>
                    <p:pic>
                      <p:nvPicPr>
                        <p:cNvPr id="0" name="Изображение 174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1601" y="1756792"/>
                          <a:ext cx="3304232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5004048" y="177281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1999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300192" y="47971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668344" y="47971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рест 46"/>
          <p:cNvSpPr/>
          <p:nvPr/>
        </p:nvSpPr>
        <p:spPr>
          <a:xfrm>
            <a:off x="6876256" y="436510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52120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256490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5956300" y="4508500"/>
          <a:ext cx="5191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Формула" r:id="rId13" imgW="7010400" imgH="3962400" progId="Equation.3">
                  <p:embed/>
                </p:oleObj>
              </mc:Choice>
              <mc:Fallback>
                <p:oleObj name="Формула" r:id="rId13" imgW="7010400" imgH="3962400" progId="Equation.3">
                  <p:embed/>
                  <p:pic>
                    <p:nvPicPr>
                      <p:cNvPr id="0" name="Изображение 1741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6300" y="4508500"/>
                        <a:ext cx="5191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7613650" y="4929758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5" imgW="3048000" imgH="3962400" progId="Equation.3">
                  <p:embed/>
                </p:oleObj>
              </mc:Choice>
              <mc:Fallback>
                <p:oleObj name="Формула" r:id="rId15" imgW="3048000" imgH="39624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13650" y="4929758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6234113" y="3314700"/>
          <a:ext cx="23637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Формула" r:id="rId17" imgW="23164800" imgH="5181600" progId="Equation.3">
                  <p:embed/>
                </p:oleObj>
              </mc:Choice>
              <mc:Fallback>
                <p:oleObj name="Формула" r:id="rId17" imgW="23164800" imgH="5181600" progId="Equation.3">
                  <p:embed/>
                  <p:pic>
                    <p:nvPicPr>
                      <p:cNvPr id="0" name="Изображение 1741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34113" y="3314700"/>
                        <a:ext cx="2363787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95637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107"/>
          <p:cNvGrpSpPr/>
          <p:nvPr/>
        </p:nvGrpSpPr>
        <p:grpSpPr>
          <a:xfrm>
            <a:off x="4499992" y="4293096"/>
            <a:ext cx="4464496" cy="1799618"/>
            <a:chOff x="107504" y="4077654"/>
            <a:chExt cx="4464496" cy="1799618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365869" y="4099011"/>
            <a:ext cx="3875088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Формула" r:id="rId19" imgW="30784800" imgH="5486400" progId="Equation.3">
                    <p:embed/>
                  </p:oleObj>
                </mc:Choice>
                <mc:Fallback>
                  <p:oleObj name="Формула" r:id="rId19" imgW="30784800" imgH="5486400" progId="Equation.3">
                    <p:embed/>
                    <p:pic>
                      <p:nvPicPr>
                        <p:cNvPr id="0" name="Изображение 174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65869" y="4099011"/>
                          <a:ext cx="3875088" cy="663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423019" y="4673686"/>
            <a:ext cx="3706813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Формула" r:id="rId21" imgW="32613600" imgH="5486400" progId="Equation.3">
                    <p:embed/>
                  </p:oleObj>
                </mc:Choice>
                <mc:Fallback>
                  <p:oleObj name="Формула" r:id="rId21" imgW="32613600" imgH="5486400" progId="Equation.3">
                    <p:embed/>
                    <p:pic>
                      <p:nvPicPr>
                        <p:cNvPr id="0" name="Изображение 174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23019" y="4673686"/>
                          <a:ext cx="3706813" cy="646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/>
          </p:nvGraphicFramePr>
          <p:xfrm>
            <a:off x="596056" y="5267411"/>
            <a:ext cx="1724026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Формула" r:id="rId23" imgW="14020800" imgH="5181600" progId="Equation.3">
                    <p:embed/>
                  </p:oleObj>
                </mc:Choice>
                <mc:Fallback>
                  <p:oleObj name="Формула" r:id="rId23" imgW="14020800" imgH="5181600" progId="Equation.3">
                    <p:embed/>
                    <p:pic>
                      <p:nvPicPr>
                        <p:cNvPr id="0" name="Изображение 174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96056" y="5267411"/>
                          <a:ext cx="1724026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2778250" y="5228666"/>
            <a:ext cx="1196975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Формула" r:id="rId25" imgW="9753600" imgH="5181600" progId="Equation.3">
                    <p:embed/>
                  </p:oleObj>
                </mc:Choice>
                <mc:Fallback>
                  <p:oleObj name="Формула" r:id="rId25" imgW="9753600" imgH="5181600" progId="Equation.3">
                    <p:embed/>
                    <p:pic>
                      <p:nvPicPr>
                        <p:cNvPr id="0" name="Изображение 174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778250" y="5228666"/>
                          <a:ext cx="1196975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Управляющая кнопка: далее 62">
            <a:hlinkClick r:id="rId2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13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32" grpId="0" animBg="1"/>
      <p:bldP spid="33" grpId="0" animBg="1"/>
      <p:bldP spid="33" grpId="1" animBg="1"/>
      <p:bldP spid="33" grpId="2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4" grpId="1" animBg="1"/>
      <p:bldP spid="54" grpId="2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5292080" y="2348880"/>
            <a:ext cx="1080120" cy="72008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6732240" y="2348880"/>
            <a:ext cx="1080120" cy="72008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4499992" y="3284984"/>
            <a:ext cx="1080120" cy="720080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Управляющая кнопка: настраиваемая 26">
            <a:hlinkClick r:id="rId4" action="ppaction://hlinksldjump" highlightClick="1"/>
          </p:cNvPr>
          <p:cNvSpPr/>
          <p:nvPr/>
        </p:nvSpPr>
        <p:spPr>
          <a:xfrm>
            <a:off x="6012160" y="3284984"/>
            <a:ext cx="1080120" cy="720080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5" action="ppaction://hlinksldjump" highlightClick="1"/>
          </p:cNvPr>
          <p:cNvSpPr/>
          <p:nvPr/>
        </p:nvSpPr>
        <p:spPr>
          <a:xfrm>
            <a:off x="7524328" y="3284984"/>
            <a:ext cx="1080120" cy="720080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6" action="ppaction://hlinksldjump" highlightClick="1"/>
          </p:cNvPr>
          <p:cNvSpPr/>
          <p:nvPr/>
        </p:nvSpPr>
        <p:spPr>
          <a:xfrm>
            <a:off x="4499992" y="4221088"/>
            <a:ext cx="108012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7" action="ppaction://hlinksldjump" highlightClick="1"/>
          </p:cNvPr>
          <p:cNvSpPr/>
          <p:nvPr/>
        </p:nvSpPr>
        <p:spPr>
          <a:xfrm>
            <a:off x="6012160" y="4221088"/>
            <a:ext cx="108012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8" action="ppaction://hlinksldjump" highlightClick="1"/>
          </p:cNvPr>
          <p:cNvSpPr/>
          <p:nvPr/>
        </p:nvSpPr>
        <p:spPr>
          <a:xfrm>
            <a:off x="7524328" y="4221088"/>
            <a:ext cx="1080120" cy="720080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целые решения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неравенства: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 2  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661248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9"/>
          <p:cNvGrpSpPr/>
          <p:nvPr/>
        </p:nvGrpSpPr>
        <p:grpSpPr>
          <a:xfrm>
            <a:off x="971601" y="4005064"/>
            <a:ext cx="3456384" cy="1584176"/>
            <a:chOff x="899592" y="4437112"/>
            <a:chExt cx="3456384" cy="15841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71601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3"/>
          <p:cNvGrpSpPr/>
          <p:nvPr/>
        </p:nvGrpSpPr>
        <p:grpSpPr>
          <a:xfrm>
            <a:off x="683569" y="1772816"/>
            <a:ext cx="3744416" cy="720080"/>
            <a:chOff x="683569" y="1700808"/>
            <a:chExt cx="3744416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036638" y="1756792"/>
            <a:ext cx="3017837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1" imgW="26822400" imgH="5486400" progId="Equation.3">
                    <p:embed/>
                  </p:oleObj>
                </mc:Choice>
                <mc:Fallback>
                  <p:oleObj name="Формула" r:id="rId1" imgW="26822400" imgH="54864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36638" y="1756792"/>
                          <a:ext cx="3017837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Прямоугольник 16"/>
          <p:cNvSpPr/>
          <p:nvPr/>
        </p:nvSpPr>
        <p:spPr>
          <a:xfrm>
            <a:off x="683568" y="177281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79713" y="47971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5" y="47971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5857" y="48691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486916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Крест 22"/>
          <p:cNvSpPr/>
          <p:nvPr/>
        </p:nvSpPr>
        <p:spPr>
          <a:xfrm>
            <a:off x="1187625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 23"/>
          <p:cNvSpPr/>
          <p:nvPr/>
        </p:nvSpPr>
        <p:spPr>
          <a:xfrm>
            <a:off x="3779913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7" y="501317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79"/>
          <p:cNvGrpSpPr/>
          <p:nvPr/>
        </p:nvGrpSpPr>
        <p:grpSpPr>
          <a:xfrm>
            <a:off x="179512" y="4365104"/>
            <a:ext cx="4464496" cy="1837122"/>
            <a:chOff x="107504" y="4040150"/>
            <a:chExt cx="4464496" cy="1837122"/>
          </a:xfrm>
        </p:grpSpPr>
        <p:sp>
          <p:nvSpPr>
            <p:cNvPr id="27" name="Прямоугольная выноска 26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567755" y="4040150"/>
            <a:ext cx="3376612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3" imgW="26822400" imgH="5486400" progId="Equation.3">
                    <p:embed/>
                  </p:oleObj>
                </mc:Choice>
                <mc:Fallback>
                  <p:oleObj name="Формула" r:id="rId3" imgW="268224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7755" y="4040150"/>
                          <a:ext cx="3376612" cy="665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142305" y="4652925"/>
            <a:ext cx="4033837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5" imgW="34137600" imgH="5181600" progId="Equation.3">
                    <p:embed/>
                  </p:oleObj>
                </mc:Choice>
                <mc:Fallback>
                  <p:oleObj name="Формула" r:id="rId5" imgW="34137600" imgH="51816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2305" y="4652925"/>
                          <a:ext cx="4033837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575692" y="5229187"/>
            <a:ext cx="1571625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7" imgW="12801600" imgH="5181600" progId="Equation.3">
                    <p:embed/>
                  </p:oleObj>
                </mc:Choice>
                <mc:Fallback>
                  <p:oleObj name="Формула" r:id="rId7" imgW="12801600" imgH="51816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692" y="5229187"/>
                          <a:ext cx="1571625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2723580" y="5229187"/>
            <a:ext cx="1196975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9" imgW="9753600" imgH="5181600" progId="Equation.3">
                    <p:embed/>
                  </p:oleObj>
                </mc:Choice>
                <mc:Fallback>
                  <p:oleObj name="Формула" r:id="rId9" imgW="9753600" imgH="51816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23580" y="5229187"/>
                          <a:ext cx="1196975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971600" y="256490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целых решений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89"/>
          <p:cNvGrpSpPr/>
          <p:nvPr/>
        </p:nvGrpSpPr>
        <p:grpSpPr>
          <a:xfrm>
            <a:off x="5292080" y="4005064"/>
            <a:ext cx="3456384" cy="1584176"/>
            <a:chOff x="899592" y="4437112"/>
            <a:chExt cx="3456384" cy="158417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1763688" y="4797152"/>
              <a:ext cx="1800200" cy="1080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292080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95"/>
          <p:cNvGrpSpPr/>
          <p:nvPr/>
        </p:nvGrpSpPr>
        <p:grpSpPr>
          <a:xfrm>
            <a:off x="5004048" y="1772816"/>
            <a:ext cx="3744416" cy="720080"/>
            <a:chOff x="683569" y="1700808"/>
            <a:chExt cx="3744416" cy="72008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1348484" y="1788542"/>
            <a:ext cx="255111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1" imgW="23774400" imgH="4876800" progId="Equation.3">
                    <p:embed/>
                  </p:oleObj>
                </mc:Choice>
                <mc:Fallback>
                  <p:oleObj name="Формула" r:id="rId11" imgW="23774400" imgH="48768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48484" y="1788542"/>
                          <a:ext cx="255111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5004048" y="177281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1999" y="141277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300192" y="47971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668344" y="47971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рест 46"/>
          <p:cNvSpPr/>
          <p:nvPr/>
        </p:nvSpPr>
        <p:spPr>
          <a:xfrm>
            <a:off x="5508104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7625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256490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6012160" y="4941168"/>
          <a:ext cx="406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3" imgW="5486400" imgH="4876800" progId="Equation.3">
                  <p:embed/>
                </p:oleObj>
              </mc:Choice>
              <mc:Fallback>
                <p:oleObj name="Формула" r:id="rId13" imgW="5486400" imgH="48768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2160" y="4941168"/>
                        <a:ext cx="406400" cy="384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7524328" y="4077072"/>
          <a:ext cx="2730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5" imgW="3657600" imgH="9448800" progId="Equation.3">
                  <p:embed/>
                </p:oleObj>
              </mc:Choice>
              <mc:Fallback>
                <p:oleObj name="Формула" r:id="rId15" imgW="3657600" imgH="94488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24328" y="4077072"/>
                        <a:ext cx="273050" cy="74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6372200" y="3212976"/>
          <a:ext cx="204204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17" imgW="23774400" imgH="10363200" progId="Equation.3">
                  <p:embed/>
                </p:oleObj>
              </mc:Choice>
              <mc:Fallback>
                <p:oleObj name="Формула" r:id="rId17" imgW="23774400" imgH="103632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72200" y="3212976"/>
                        <a:ext cx="2042045" cy="792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92080" y="5661248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Крест 63"/>
          <p:cNvSpPr/>
          <p:nvPr/>
        </p:nvSpPr>
        <p:spPr>
          <a:xfrm>
            <a:off x="8028384" y="436510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107"/>
          <p:cNvGrpSpPr/>
          <p:nvPr/>
        </p:nvGrpSpPr>
        <p:grpSpPr>
          <a:xfrm>
            <a:off x="4499992" y="4365104"/>
            <a:ext cx="4464496" cy="1834505"/>
            <a:chOff x="107504" y="4077654"/>
            <a:chExt cx="4464496" cy="1834505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807888" y="4135027"/>
            <a:ext cx="2992438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2" name="Формула" r:id="rId19" imgW="23774400" imgH="4876800" progId="Equation.3">
                    <p:embed/>
                  </p:oleObj>
                </mc:Choice>
                <mc:Fallback>
                  <p:oleObj name="Формула" r:id="rId19" imgW="23774400" imgH="4876800" progId="Equation.3">
                    <p:embed/>
                    <p:pic>
                      <p:nvPicPr>
                        <p:cNvPr id="0" name="Изображение 184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07888" y="4135027"/>
                          <a:ext cx="2992438" cy="5889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251520" y="4653718"/>
            <a:ext cx="3463926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Формула" r:id="rId21" imgW="30480000" imgH="5486400" progId="Equation.3">
                    <p:embed/>
                  </p:oleObj>
                </mc:Choice>
                <mc:Fallback>
                  <p:oleObj name="Формула" r:id="rId21" imgW="30480000" imgH="5486400" progId="Equation.3">
                    <p:embed/>
                    <p:pic>
                      <p:nvPicPr>
                        <p:cNvPr id="0" name="Изображение 184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1520" y="4653718"/>
                          <a:ext cx="3463926" cy="646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/>
          </p:nvGraphicFramePr>
          <p:xfrm>
            <a:off x="671363" y="5266915"/>
            <a:ext cx="1574801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name="Формула" r:id="rId23" imgW="12801600" imgH="5181600" progId="Equation.3">
                    <p:embed/>
                  </p:oleObj>
                </mc:Choice>
                <mc:Fallback>
                  <p:oleObj name="Формула" r:id="rId23" imgW="12801600" imgH="5181600" progId="Equation.3">
                    <p:embed/>
                    <p:pic>
                      <p:nvPicPr>
                        <p:cNvPr id="0" name="Изображение 184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71363" y="5266915"/>
                          <a:ext cx="1574801" cy="609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3203848" y="4797734"/>
            <a:ext cx="1271587" cy="111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Формула" r:id="rId25" imgW="10363200" imgH="9448800" progId="Equation.3">
                    <p:embed/>
                  </p:oleObj>
                </mc:Choice>
                <mc:Fallback>
                  <p:oleObj name="Формула" r:id="rId25" imgW="10363200" imgH="9448800" progId="Equation.3">
                    <p:embed/>
                    <p:pic>
                      <p:nvPicPr>
                        <p:cNvPr id="0" name="Изображение 184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203848" y="4797734"/>
                          <a:ext cx="1271587" cy="1114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Управляющая кнопка: далее 65">
            <a:hlinkClick r:id="rId2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13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32" grpId="0" animBg="1"/>
      <p:bldP spid="33" grpId="0" animBg="1"/>
      <p:bldP spid="33" grpId="1" animBg="1"/>
      <p:bldP spid="33" grpId="2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4" grpId="1" animBg="1"/>
      <p:bldP spid="54" grpId="2" animBg="1"/>
      <p:bldP spid="55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область определения функции: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9" y="183760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572000" y="1916832"/>
          <a:ext cx="280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Формула" r:id="rId1" imgW="26822400" imgH="6400800" progId="Equation.3">
                  <p:embed/>
                </p:oleObj>
              </mc:Choice>
              <mc:Fallback>
                <p:oleObj name="Формула" r:id="rId1" imgW="26822400" imgH="6400800" progId="Equation.3">
                  <p:embed/>
                  <p:pic>
                    <p:nvPicPr>
                      <p:cNvPr id="0" name="Изображение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1916832"/>
                        <a:ext cx="2808313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283969" y="183760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92494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788024" y="2924944"/>
          <a:ext cx="2489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4" imgW="23774400" imgH="10363200" progId="Equation.3">
                  <p:embed/>
                </p:oleObj>
              </mc:Choice>
              <mc:Fallback>
                <p:oleObj name="Формула" r:id="rId4" imgW="23774400" imgH="103632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4" y="2924944"/>
                        <a:ext cx="2489200" cy="1111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283968" y="292494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область определения функции: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rId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467543" y="1924050"/>
          <a:ext cx="280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Формула" r:id="rId2" imgW="26822400" imgH="6400800" progId="Equation.3">
                  <p:embed/>
                </p:oleObj>
              </mc:Choice>
              <mc:Fallback>
                <p:oleObj name="Формула" r:id="rId2" imgW="26822400" imgH="6400800" progId="Equation.3">
                  <p:embed/>
                  <p:pic>
                    <p:nvPicPr>
                      <p:cNvPr id="0" name="Изображение 2048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3" y="1924050"/>
                        <a:ext cx="2808313" cy="685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286745" y="1772097"/>
            <a:ext cx="253682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4" imgW="23469600" imgH="4876800" progId="Equation.3">
                    <p:embed/>
                  </p:oleObj>
                </mc:Choice>
                <mc:Fallback>
                  <p:oleObj name="Формула" r:id="rId4" imgW="23469600" imgH="48768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86745" y="1772097"/>
                          <a:ext cx="253682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845050" y="3573016"/>
          <a:ext cx="2178050" cy="55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Формула" r:id="rId6" imgW="21336000" imgH="5181600" progId="Equation.3">
                  <p:embed/>
                </p:oleObj>
              </mc:Choice>
              <mc:Fallback>
                <p:oleObj name="Формула" r:id="rId6" imgW="21336000" imgH="5181600" progId="Equation.3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5050" y="3573016"/>
                        <a:ext cx="2178050" cy="556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3779912" y="4437112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52292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3995936" y="472514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рест 63"/>
          <p:cNvSpPr/>
          <p:nvPr/>
        </p:nvSpPr>
        <p:spPr>
          <a:xfrm>
            <a:off x="6588224" y="472514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364088" y="544522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457700" y="5349875"/>
          <a:ext cx="406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Формула" r:id="rId8" imgW="5486400" imgH="4267200" progId="Equation.3">
                  <p:embed/>
                </p:oleObj>
              </mc:Choice>
              <mc:Fallback>
                <p:oleObj name="Формула" r:id="rId8" imgW="5486400" imgH="4267200" progId="Equation.3">
                  <p:embed/>
                  <p:pic>
                    <p:nvPicPr>
                      <p:cNvPr id="0" name="Изображение 2048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7700" y="5349875"/>
                        <a:ext cx="406400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300192" y="5373216"/>
          <a:ext cx="2032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0" imgW="2743200" imgH="4267200" progId="Equation.3">
                  <p:embed/>
                </p:oleObj>
              </mc:Choice>
              <mc:Fallback>
                <p:oleObj name="Формула" r:id="rId10" imgW="2743200" imgH="42672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0192" y="5373216"/>
                        <a:ext cx="203200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/>
        </p:nvGraphicFramePr>
        <p:xfrm>
          <a:off x="323528" y="4581128"/>
          <a:ext cx="316835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12" imgW="28346400" imgH="5181600" progId="Equation.3">
                  <p:embed/>
                </p:oleObj>
              </mc:Choice>
              <mc:Fallback>
                <p:oleObj name="Формула" r:id="rId12" imgW="28346400" imgH="5181600" progId="Equation.3">
                  <p:embed/>
                  <p:pic>
                    <p:nvPicPr>
                      <p:cNvPr id="0" name="Изображение 2048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528" y="4581128"/>
                        <a:ext cx="3168352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323528" y="1196752"/>
            <a:ext cx="4464496" cy="1944216"/>
            <a:chOff x="107504" y="4077654"/>
            <a:chExt cx="4464496" cy="1944216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804589" y="4149563"/>
            <a:ext cx="2952751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Формула" r:id="rId14" imgW="23469600" imgH="4876800" progId="Equation.3">
                    <p:embed/>
                  </p:oleObj>
                </mc:Choice>
                <mc:Fallback>
                  <p:oleObj name="Формула" r:id="rId14" imgW="23469600" imgH="4876800" progId="Equation.3">
                    <p:embed/>
                    <p:pic>
                      <p:nvPicPr>
                        <p:cNvPr id="0" name="Изображение 204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04589" y="4149563"/>
                          <a:ext cx="2952751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269601" y="4653718"/>
            <a:ext cx="2197101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Формула" r:id="rId16" imgW="18592800" imgH="5181600" progId="Equation.3">
                    <p:embed/>
                  </p:oleObj>
                </mc:Choice>
                <mc:Fallback>
                  <p:oleObj name="Формула" r:id="rId16" imgW="18592800" imgH="5181600" progId="Equation.3">
                    <p:embed/>
                    <p:pic>
                      <p:nvPicPr>
                        <p:cNvPr id="0" name="Изображение 204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69601" y="4653718"/>
                          <a:ext cx="2197101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5"/>
            <p:cNvGraphicFramePr>
              <a:graphicFrameLocks noChangeAspect="1"/>
            </p:cNvGraphicFramePr>
            <p:nvPr/>
          </p:nvGraphicFramePr>
          <p:xfrm>
            <a:off x="2555776" y="4653718"/>
            <a:ext cx="18446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Формула" r:id="rId18" imgW="16154400" imgH="5181600" progId="Equation.3">
                    <p:embed/>
                  </p:oleObj>
                </mc:Choice>
                <mc:Fallback>
                  <p:oleObj name="Формула" r:id="rId18" imgW="16154400" imgH="5181600" progId="Equation.3">
                    <p:embed/>
                    <p:pic>
                      <p:nvPicPr>
                        <p:cNvPr id="0" name="Изображение 204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55776" y="4653718"/>
                          <a:ext cx="18446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971600" y="5229782"/>
            <a:ext cx="14112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Формула" r:id="rId20" imgW="12192000" imgH="5181600" progId="Equation.3">
                    <p:embed/>
                  </p:oleObj>
                </mc:Choice>
                <mc:Fallback>
                  <p:oleObj name="Формула" r:id="rId20" imgW="12192000" imgH="5181600" progId="Equation.3">
                    <p:embed/>
                    <p:pic>
                      <p:nvPicPr>
                        <p:cNvPr id="0" name="Изображение 204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14112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2843808" y="5229782"/>
            <a:ext cx="11112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Формула" r:id="rId22" imgW="9753600" imgH="5181600" progId="Equation.3">
                    <p:embed/>
                  </p:oleObj>
                </mc:Choice>
                <mc:Fallback>
                  <p:oleObj name="Формула" r:id="rId22" imgW="9753600" imgH="5181600" progId="Equation.3">
                    <p:embed/>
                    <p:pic>
                      <p:nvPicPr>
                        <p:cNvPr id="0" name="Изображение 204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843808" y="5229782"/>
                          <a:ext cx="11112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Найдите область определения функции: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32656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112474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683568" y="1844824"/>
          <a:ext cx="2489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1" imgW="23774400" imgH="10363200" progId="Equation.3">
                  <p:embed/>
                </p:oleObj>
              </mc:Choice>
              <mc:Fallback>
                <p:oleObj name="Формула" r:id="rId1" imgW="23774400" imgH="103632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2489200" cy="1111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9512" y="184482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779912" y="1844824"/>
            <a:ext cx="3744416" cy="720080"/>
            <a:chOff x="683569" y="1700808"/>
            <a:chExt cx="3744416" cy="7200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1467720" y="1772097"/>
            <a:ext cx="2173287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3" imgW="20116800" imgH="4876800" progId="Equation.3">
                    <p:embed/>
                  </p:oleObj>
                </mc:Choice>
                <mc:Fallback>
                  <p:oleObj name="Формула" r:id="rId3" imgW="20116800" imgH="4876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67720" y="1772097"/>
                          <a:ext cx="2173287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3779912" y="2636912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335699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4737100" y="3573463"/>
          <a:ext cx="2395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5" imgW="23469600" imgH="5181600" progId="Equation.3">
                  <p:embed/>
                </p:oleObj>
              </mc:Choice>
              <mc:Fallback>
                <p:oleObj name="Формула" r:id="rId5" imgW="23469600" imgH="51816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7100" y="3573463"/>
                        <a:ext cx="2395538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3779912" y="4437112"/>
            <a:ext cx="3456384" cy="1584176"/>
            <a:chOff x="899592" y="4437112"/>
            <a:chExt cx="3456384" cy="158417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923928" y="479715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 flipV="1">
              <a:off x="1763688" y="4581128"/>
              <a:ext cx="1800200" cy="1296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4788024" y="52292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522920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рест 61"/>
          <p:cNvSpPr/>
          <p:nvPr/>
        </p:nvSpPr>
        <p:spPr>
          <a:xfrm>
            <a:off x="5364088" y="472514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923928" y="551723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4427984" y="5301208"/>
          <a:ext cx="2270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7" imgW="3048000" imgH="4267200" progId="Equation.3">
                  <p:embed/>
                </p:oleObj>
              </mc:Choice>
              <mc:Fallback>
                <p:oleObj name="Формула" r:id="rId7" imgW="3048000" imgH="4267200" progId="Equation.3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984" y="5301208"/>
                        <a:ext cx="227012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/>
        </p:nvGraphicFramePr>
        <p:xfrm>
          <a:off x="6372200" y="5373216"/>
          <a:ext cx="5413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9" imgW="7315200" imgH="4876800" progId="Equation.3">
                  <p:embed/>
                </p:oleObj>
              </mc:Choice>
              <mc:Fallback>
                <p:oleObj name="Формула" r:id="rId9" imgW="7315200" imgH="4876800" progId="Equation.3">
                  <p:embed/>
                  <p:pic>
                    <p:nvPicPr>
                      <p:cNvPr id="0" name="Изображение 215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2200" y="5373216"/>
                        <a:ext cx="541337" cy="382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(0;  0,25)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79512" y="4437112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251520" y="1268760"/>
            <a:ext cx="4464496" cy="1800200"/>
            <a:chOff x="107504" y="4077654"/>
            <a:chExt cx="4464496" cy="1800200"/>
          </a:xfrm>
        </p:grpSpPr>
        <p:sp>
          <p:nvSpPr>
            <p:cNvPr id="75" name="Прямоугольная выноска 74"/>
            <p:cNvSpPr/>
            <p:nvPr/>
          </p:nvSpPr>
          <p:spPr>
            <a:xfrm>
              <a:off x="107504" y="4077654"/>
              <a:ext cx="4464496" cy="1800200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1015654" y="4149935"/>
            <a:ext cx="25304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0" name="Формула" r:id="rId11" imgW="20116800" imgH="4876800" progId="Equation.3">
                    <p:embed/>
                  </p:oleObj>
                </mc:Choice>
                <mc:Fallback>
                  <p:oleObj name="Формула" r:id="rId11" imgW="20116800" imgH="4876800" progId="Equation.3">
                    <p:embed/>
                    <p:pic>
                      <p:nvPicPr>
                        <p:cNvPr id="0" name="Изображение 215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15654" y="4149935"/>
                          <a:ext cx="2530475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"/>
            <p:cNvGraphicFramePr>
              <a:graphicFrameLocks noChangeAspect="1"/>
            </p:cNvGraphicFramePr>
            <p:nvPr/>
          </p:nvGraphicFramePr>
          <p:xfrm>
            <a:off x="1079154" y="4653172"/>
            <a:ext cx="241300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Формула" r:id="rId13" imgW="20421600" imgH="5181600" progId="Equation.3">
                    <p:embed/>
                  </p:oleObj>
                </mc:Choice>
                <mc:Fallback>
                  <p:oleObj name="Формула" r:id="rId13" imgW="20421600" imgH="5181600" progId="Equation.3">
                    <p:embed/>
                    <p:pic>
                      <p:nvPicPr>
                        <p:cNvPr id="0" name="Изображение 215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79154" y="4653172"/>
                          <a:ext cx="2413000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/>
          </p:nvGraphicFramePr>
          <p:xfrm>
            <a:off x="1095029" y="5229435"/>
            <a:ext cx="1163637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Формула" r:id="rId15" imgW="10058400" imgH="5181600" progId="Equation.3">
                    <p:embed/>
                  </p:oleObj>
                </mc:Choice>
                <mc:Fallback>
                  <p:oleObj name="Формула" r:id="rId15" imgW="10058400" imgH="5181600" progId="Equation.3">
                    <p:embed/>
                    <p:pic>
                      <p:nvPicPr>
                        <p:cNvPr id="0" name="Изображение 215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95029" y="5229435"/>
                          <a:ext cx="1163637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2584104" y="5229435"/>
            <a:ext cx="16319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Формула" r:id="rId17" imgW="14325600" imgH="5181600" progId="Equation.3">
                    <p:embed/>
                  </p:oleObj>
                </mc:Choice>
                <mc:Fallback>
                  <p:oleObj name="Формула" r:id="rId17" imgW="14325600" imgH="5181600" progId="Equation.3">
                    <p:embed/>
                    <p:pic>
                      <p:nvPicPr>
                        <p:cNvPr id="0" name="Изображение 215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84104" y="5229435"/>
                          <a:ext cx="16319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6588224" y="5733256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9" grpId="0" animBg="1"/>
      <p:bldP spid="61" grpId="0" animBg="1"/>
      <p:bldP spid="62" grpId="0" animBg="1"/>
      <p:bldP spid="65" grpId="0" animBg="1"/>
      <p:bldP spid="69" grpId="0" animBg="1"/>
      <p:bldP spid="69" grpId="1" animBg="1"/>
      <p:bldP spid="69" grpId="2" animBg="1"/>
      <p:bldP spid="71" grpId="0" animBg="1"/>
      <p:bldP spid="71" grpId="1" animBg="1"/>
      <p:bldP spid="71" grpId="2" animBg="1"/>
      <p:bldP spid="73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684076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052736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339752" y="1082856"/>
          <a:ext cx="2376264" cy="128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1" imgW="21945600" imgH="11582400" progId="Equation.3">
                  <p:embed/>
                </p:oleObj>
              </mc:Choice>
              <mc:Fallback>
                <p:oleObj name="Формула" r:id="rId1" imgW="21945600" imgH="115824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752" y="1082856"/>
                        <a:ext cx="2376264" cy="12833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051720" y="1052736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052736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702300" y="1082874"/>
          <a:ext cx="27066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24993600" imgH="11582400" progId="Equation.3">
                  <p:embed/>
                </p:oleObj>
              </mc:Choice>
              <mc:Fallback>
                <p:oleObj name="Формула" r:id="rId4" imgW="24993600" imgH="11582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2300" y="1082874"/>
                        <a:ext cx="2706687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5580112" y="1052736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172400" y="6309320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420888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859808" y="2451026"/>
          <a:ext cx="29368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Формула" r:id="rId8" imgW="27127200" imgH="11582400" progId="Equation.3">
                  <p:embed/>
                </p:oleObj>
              </mc:Choice>
              <mc:Fallback>
                <p:oleObj name="Формула" r:id="rId8" imgW="27127200" imgH="11582400" progId="Equation.3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9808" y="2451026"/>
                        <a:ext cx="2936875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3851920" y="2420888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1619" y="3830910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067944" y="3861048"/>
          <a:ext cx="25400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Формула" r:id="rId11" imgW="23469600" imgH="11582400" progId="Equation.3">
                  <p:embed/>
                </p:oleObj>
              </mc:Choice>
              <mc:Fallback>
                <p:oleObj name="Формула" r:id="rId11" imgW="23469600" imgH="11582400" progId="Equation.3">
                  <p:embed/>
                  <p:pic>
                    <p:nvPicPr>
                      <p:cNvPr id="0" name="Изображение 2253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7944" y="3861048"/>
                        <a:ext cx="2540000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3861619" y="3830910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7272" y="5233169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259632" y="5229200"/>
          <a:ext cx="317599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4" imgW="27432000" imgH="12192000" progId="Equation.3">
                  <p:embed/>
                </p:oleObj>
              </mc:Choice>
              <mc:Fallback>
                <p:oleObj name="Формула" r:id="rId14" imgW="27432000" imgH="121920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59632" y="5229200"/>
                        <a:ext cx="3175992" cy="1350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1267272" y="5233169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3" y="5233169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4788024" y="5229200"/>
          <a:ext cx="331236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7" imgW="31089600" imgH="12192000" progId="Equation.3">
                  <p:embed/>
                </p:oleObj>
              </mc:Choice>
              <mc:Fallback>
                <p:oleObj name="Формула" r:id="rId17" imgW="31089600" imgH="121920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88024" y="5229200"/>
                        <a:ext cx="3312368" cy="1350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hlinkClick r:id="rId19" action="ppaction://hlinksldjump"/>
          </p:cNvPr>
          <p:cNvSpPr/>
          <p:nvPr/>
        </p:nvSpPr>
        <p:spPr>
          <a:xfrm>
            <a:off x="4788023" y="5233169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rId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259632" y="1658920"/>
          <a:ext cx="2376264" cy="128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2" imgW="21945600" imgH="11582400" progId="Equation.3">
                  <p:embed/>
                </p:oleObj>
              </mc:Choice>
              <mc:Fallback>
                <p:oleObj name="Формула" r:id="rId2" imgW="21945600" imgH="115824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658920"/>
                        <a:ext cx="2376264" cy="12833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95"/>
          <p:cNvGrpSpPr/>
          <p:nvPr/>
        </p:nvGrpSpPr>
        <p:grpSpPr>
          <a:xfrm>
            <a:off x="4427984" y="1628800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467348" y="1772221"/>
            <a:ext cx="217487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4" imgW="20116800" imgH="4876800" progId="Equation.3">
                    <p:embed/>
                  </p:oleObj>
                </mc:Choice>
                <mc:Fallback>
                  <p:oleObj name="Формула" r:id="rId4" imgW="201168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67348" y="1772221"/>
                          <a:ext cx="217487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493122" y="3356992"/>
          <a:ext cx="2178050" cy="55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Формула" r:id="rId6" imgW="21336000" imgH="5181600" progId="Equation.3">
                  <p:embed/>
                </p:oleObj>
              </mc:Choice>
              <mc:Fallback>
                <p:oleObj name="Формула" r:id="rId6" imgW="21336000" imgH="5181600" progId="Equation.3">
                  <p:embed/>
                  <p:pic>
                    <p:nvPicPr>
                      <p:cNvPr id="0" name="Изображение 2355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3122" y="3356992"/>
                        <a:ext cx="2178050" cy="556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105772" y="5133851"/>
          <a:ext cx="406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Формула" r:id="rId8" imgW="5486400" imgH="4267200" progId="Equation.3">
                  <p:embed/>
                </p:oleObj>
              </mc:Choice>
              <mc:Fallback>
                <p:oleObj name="Формула" r:id="rId8" imgW="5486400" imgH="4267200" progId="Equation.3">
                  <p:embed/>
                  <p:pic>
                    <p:nvPicPr>
                      <p:cNvPr id="0" name="Изображение 2355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772" y="5133851"/>
                        <a:ext cx="406400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876256" y="5157192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0" imgW="3048000" imgH="3962400" progId="Equation.3">
                  <p:embed/>
                </p:oleObj>
              </mc:Choice>
              <mc:Fallback>
                <p:oleObj name="Формула" r:id="rId10" imgW="3048000" imgH="39624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76256" y="5157192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2051720" y="5085184"/>
          <a:ext cx="1022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12" imgW="9144000" imgH="5181600" progId="Equation.3">
                  <p:embed/>
                </p:oleObj>
              </mc:Choice>
              <mc:Fallback>
                <p:oleObj name="Формула" r:id="rId12" imgW="9144000" imgH="5181600" progId="Equation.3">
                  <p:embed/>
                  <p:pic>
                    <p:nvPicPr>
                      <p:cNvPr id="0" name="Изображение 2355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1720" y="5085184"/>
                        <a:ext cx="102235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79"/>
          <p:cNvGrpSpPr/>
          <p:nvPr/>
        </p:nvGrpSpPr>
        <p:grpSpPr>
          <a:xfrm>
            <a:off x="971600" y="836712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1016173" y="4148868"/>
            <a:ext cx="2530476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" name="Формула" r:id="rId14" imgW="20116800" imgH="4876800" progId="Equation.3">
                    <p:embed/>
                  </p:oleObj>
                </mc:Choice>
                <mc:Fallback>
                  <p:oleObj name="Формула" r:id="rId14" imgW="20116800" imgH="4876800" progId="Equation.3">
                    <p:embed/>
                    <p:pic>
                      <p:nvPicPr>
                        <p:cNvPr id="0" name="Изображение 235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16173" y="4148868"/>
                          <a:ext cx="2530476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287511" y="4653693"/>
            <a:ext cx="216058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Формула" r:id="rId16" imgW="18288000" imgH="5181600" progId="Equation.3">
                    <p:embed/>
                  </p:oleObj>
                </mc:Choice>
                <mc:Fallback>
                  <p:oleObj name="Формула" r:id="rId16" imgW="18288000" imgH="5181600" progId="Equation.3">
                    <p:embed/>
                    <p:pic>
                      <p:nvPicPr>
                        <p:cNvPr id="0" name="Изображение 235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7511" y="4653693"/>
                          <a:ext cx="2160588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660824" y="4653693"/>
            <a:ext cx="163512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Формула" r:id="rId18" imgW="14325600" imgH="5181600" progId="Equation.3">
                    <p:embed/>
                  </p:oleObj>
                </mc:Choice>
                <mc:Fallback>
                  <p:oleObj name="Формула" r:id="rId18" imgW="14325600" imgH="5181600" progId="Equation.3">
                    <p:embed/>
                    <p:pic>
                      <p:nvPicPr>
                        <p:cNvPr id="0" name="Изображение 235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660824" y="4653693"/>
                          <a:ext cx="163512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971600" y="5229782"/>
            <a:ext cx="14112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Формула" r:id="rId20" imgW="12192000" imgH="5181600" progId="Equation.3">
                    <p:embed/>
                  </p:oleObj>
                </mc:Choice>
                <mc:Fallback>
                  <p:oleObj name="Формула" r:id="rId20" imgW="12192000" imgH="5181600" progId="Equation.3">
                    <p:embed/>
                    <p:pic>
                      <p:nvPicPr>
                        <p:cNvPr id="0" name="Изображение 235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14112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43808" y="5229782"/>
            <a:ext cx="11112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Формула" r:id="rId22" imgW="9753600" imgH="5181600" progId="Equation.3">
                    <p:embed/>
                  </p:oleObj>
                </mc:Choice>
                <mc:Fallback>
                  <p:oleObj name="Формула" r:id="rId22" imgW="9753600" imgH="5181600" progId="Equation.3">
                    <p:embed/>
                    <p:pic>
                      <p:nvPicPr>
                        <p:cNvPr id="0" name="Изображение 235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843808" y="5229782"/>
                          <a:ext cx="11112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Овал 60"/>
          <p:cNvSpPr/>
          <p:nvPr/>
        </p:nvSpPr>
        <p:spPr>
          <a:xfrm>
            <a:off x="615617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256" name="Object 16"/>
          <p:cNvGraphicFramePr>
            <a:graphicFrameLocks noChangeAspect="1"/>
          </p:cNvGraphicFramePr>
          <p:nvPr/>
        </p:nvGraphicFramePr>
        <p:xfrm>
          <a:off x="6084888" y="4627259"/>
          <a:ext cx="287312" cy="42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Формула" r:id="rId24" imgW="3048000" imgH="4267200" progId="Equation.3">
                  <p:embed/>
                </p:oleObj>
              </mc:Choice>
              <mc:Fallback>
                <p:oleObj name="Формула" r:id="rId24" imgW="3048000" imgH="4267200" progId="Equation.3">
                  <p:embed/>
                  <p:pic>
                    <p:nvPicPr>
                      <p:cNvPr id="0" name="Изображение 23563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84888" y="4627259"/>
                        <a:ext cx="287312" cy="4209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093788" y="1658938"/>
          <a:ext cx="27066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1" imgW="24993600" imgH="11582400" progId="Equation.3">
                  <p:embed/>
                </p:oleObj>
              </mc:Choice>
              <mc:Fallback>
                <p:oleObj name="Формула" r:id="rId1" imgW="24993600" imgH="115824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3788" y="1658938"/>
                        <a:ext cx="2706687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4427984" y="1628800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302248" y="1772221"/>
            <a:ext cx="250507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3" imgW="23164800" imgH="4876800" progId="Equation.3">
                    <p:embed/>
                  </p:oleObj>
                </mc:Choice>
                <mc:Fallback>
                  <p:oleObj name="Формула" r:id="rId3" imgW="23164800" imgH="4876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02248" y="1772221"/>
                          <a:ext cx="250507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384800" y="3079750"/>
          <a:ext cx="23955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Формула" r:id="rId5" imgW="23469600" imgH="10363200" progId="Equation.3">
                  <p:embed/>
                </p:oleObj>
              </mc:Choice>
              <mc:Fallback>
                <p:oleObj name="Формула" r:id="rId5" imgW="23469600" imgH="10363200" progId="Equation.3">
                  <p:embed/>
                  <p:pic>
                    <p:nvPicPr>
                      <p:cNvPr id="0" name="Изображение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4800" y="3079750"/>
                        <a:ext cx="2395538" cy="1111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4427984" y="4221088"/>
            <a:ext cx="3456384" cy="1728192"/>
            <a:chOff x="899592" y="4437112"/>
            <a:chExt cx="3456384" cy="172819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72819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547665" y="4653136"/>
              <a:ext cx="1584176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292080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65212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004048" y="5157192"/>
          <a:ext cx="4524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7" imgW="6096000" imgH="9448800" progId="Equation.3">
                  <p:embed/>
                </p:oleObj>
              </mc:Choice>
              <mc:Fallback>
                <p:oleObj name="Формула" r:id="rId7" imgW="6096000" imgH="9448800" progId="Equation.3">
                  <p:embed/>
                  <p:pic>
                    <p:nvPicPr>
                      <p:cNvPr id="0" name="Изображение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048" y="5157192"/>
                        <a:ext cx="452438" cy="741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300192" y="5157192"/>
          <a:ext cx="206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9" imgW="2743200" imgH="4267200" progId="Equation.3">
                  <p:embed/>
                </p:oleObj>
              </mc:Choice>
              <mc:Fallback>
                <p:oleObj name="Формула" r:id="rId9" imgW="2743200" imgH="42672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0192" y="5157192"/>
                        <a:ext cx="206375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899592" y="4725144"/>
          <a:ext cx="32718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1" imgW="29260800" imgH="10363200" progId="Equation.3">
                  <p:embed/>
                </p:oleObj>
              </mc:Choice>
              <mc:Fallback>
                <p:oleObj name="Формула" r:id="rId11" imgW="29260800" imgH="103632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592" y="4725144"/>
                        <a:ext cx="3271838" cy="1295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827584" y="548680"/>
            <a:ext cx="4464496" cy="2160240"/>
            <a:chOff x="107504" y="4077654"/>
            <a:chExt cx="4464496" cy="2160240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2160240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25549" y="4148422"/>
            <a:ext cx="29130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Формула" r:id="rId13" imgW="23164800" imgH="4876800" progId="Equation.3">
                    <p:embed/>
                  </p:oleObj>
                </mc:Choice>
                <mc:Fallback>
                  <p:oleObj name="Формула" r:id="rId13" imgW="23164800" imgH="4876800" progId="Equation.3">
                    <p:embed/>
                    <p:pic>
                      <p:nvPicPr>
                        <p:cNvPr id="0" name="Изображение 245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25549" y="4148422"/>
                          <a:ext cx="29130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61974" y="4635784"/>
            <a:ext cx="241300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Формула" r:id="rId15" imgW="20421600" imgH="5486400" progId="Equation.3">
                    <p:embed/>
                  </p:oleObj>
                </mc:Choice>
                <mc:Fallback>
                  <p:oleObj name="Формула" r:id="rId15" imgW="20421600" imgH="5486400" progId="Equation.3">
                    <p:embed/>
                    <p:pic>
                      <p:nvPicPr>
                        <p:cNvPr id="0" name="Изображение 245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1974" y="4635784"/>
                          <a:ext cx="2413001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746425" y="4707222"/>
            <a:ext cx="146208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Формула" r:id="rId17" imgW="12801600" imgH="4267200" progId="Equation.3">
                    <p:embed/>
                  </p:oleObj>
                </mc:Choice>
                <mc:Fallback>
                  <p:oleObj name="Формула" r:id="rId17" imgW="12801600" imgH="4267200" progId="Equation.3">
                    <p:embed/>
                    <p:pic>
                      <p:nvPicPr>
                        <p:cNvPr id="0" name="Изображение 245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746425" y="4707222"/>
                          <a:ext cx="1462087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827584" y="5157774"/>
            <a:ext cx="1552576" cy="105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6" name="Формула" r:id="rId19" imgW="13411200" imgH="9448800" progId="Equation.3">
                    <p:embed/>
                  </p:oleObj>
                </mc:Choice>
                <mc:Fallback>
                  <p:oleObj name="Формула" r:id="rId19" imgW="13411200" imgH="9448800" progId="Equation.3">
                    <p:embed/>
                    <p:pic>
                      <p:nvPicPr>
                        <p:cNvPr id="0" name="Изображение 245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27584" y="5157774"/>
                          <a:ext cx="1552576" cy="1050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43808" y="5445806"/>
            <a:ext cx="10763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7" name="Формула" r:id="rId21" imgW="9448800" imgH="5181600" progId="Equation.3">
                    <p:embed/>
                  </p:oleObj>
                </mc:Choice>
                <mc:Fallback>
                  <p:oleObj name="Формула" r:id="rId21" imgW="9448800" imgH="5181600" progId="Equation.3">
                    <p:embed/>
                    <p:pic>
                      <p:nvPicPr>
                        <p:cNvPr id="0" name="Изображение 245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843808" y="5445806"/>
                          <a:ext cx="10763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Овал 60"/>
          <p:cNvSpPr/>
          <p:nvPr/>
        </p:nvSpPr>
        <p:spPr>
          <a:xfrm>
            <a:off x="6300192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256" name="Object 16"/>
          <p:cNvGraphicFramePr>
            <a:graphicFrameLocks noChangeAspect="1"/>
          </p:cNvGraphicFramePr>
          <p:nvPr/>
        </p:nvGraphicFramePr>
        <p:xfrm>
          <a:off x="6746875" y="4581525"/>
          <a:ext cx="4032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Формула" r:id="rId23" imgW="4267200" imgH="4267200" progId="Equation.3">
                  <p:embed/>
                </p:oleObj>
              </mc:Choice>
              <mc:Fallback>
                <p:oleObj name="Формула" r:id="rId23" imgW="4267200" imgH="4267200" progId="Equation.3">
                  <p:embed/>
                  <p:pic>
                    <p:nvPicPr>
                      <p:cNvPr id="0" name="Изображение 2458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46875" y="4581525"/>
                        <a:ext cx="403225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Управляющая кнопка: далее 53">
            <a:hlinkClick r:id="rId25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979488" y="1658938"/>
          <a:ext cx="29368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27127200" imgH="11582400" progId="Equation.3">
                  <p:embed/>
                </p:oleObj>
              </mc:Choice>
              <mc:Fallback>
                <p:oleObj name="Формула" r:id="rId1" imgW="27127200" imgH="115824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9488" y="1658938"/>
                        <a:ext cx="2936875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4427984" y="1628800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87948" y="1772221"/>
            <a:ext cx="2735262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3" imgW="25298400" imgH="4876800" progId="Equation.3">
                    <p:embed/>
                  </p:oleObj>
                </mc:Choice>
                <mc:Fallback>
                  <p:oleObj name="Формула" r:id="rId3" imgW="25298400" imgH="4876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87948" y="1772221"/>
                          <a:ext cx="2735262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354638" y="3357563"/>
          <a:ext cx="2457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Формула" r:id="rId5" imgW="24079200" imgH="5181600" progId="Equation.3">
                  <p:embed/>
                </p:oleObj>
              </mc:Choice>
              <mc:Fallback>
                <p:oleObj name="Формула" r:id="rId5" imgW="24079200" imgH="5181600" progId="Equation.3">
                  <p:embed/>
                  <p:pic>
                    <p:nvPicPr>
                      <p:cNvPr id="0" name="Изображение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4638" y="3357563"/>
                        <a:ext cx="245745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4427984" y="4221088"/>
            <a:ext cx="3456384" cy="1728192"/>
            <a:chOff x="899592" y="4437112"/>
            <a:chExt cx="3456384" cy="172819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72819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547664" y="4653136"/>
              <a:ext cx="1584176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292080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65212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4932040" y="5157192"/>
          <a:ext cx="406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Формула" r:id="rId7" imgW="5486400" imgH="4267200" progId="Equation.3">
                  <p:embed/>
                </p:oleObj>
              </mc:Choice>
              <mc:Fallback>
                <p:oleObj name="Формула" r:id="rId7" imgW="5486400" imgH="4267200" progId="Equation.3">
                  <p:embed/>
                  <p:pic>
                    <p:nvPicPr>
                      <p:cNvPr id="0" name="Изображение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5157192"/>
                        <a:ext cx="406400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300192" y="5157192"/>
          <a:ext cx="412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9" imgW="5486400" imgH="4876800" progId="Equation.3">
                  <p:embed/>
                </p:oleObj>
              </mc:Choice>
              <mc:Fallback>
                <p:oleObj name="Формула" r:id="rId9" imgW="5486400" imgH="48768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0192" y="5157192"/>
                        <a:ext cx="412750" cy="382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300192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256" name="Object 16"/>
          <p:cNvGraphicFramePr>
            <a:graphicFrameLocks noChangeAspect="1"/>
          </p:cNvGraphicFramePr>
          <p:nvPr/>
        </p:nvGraphicFramePr>
        <p:xfrm>
          <a:off x="6818313" y="4581525"/>
          <a:ext cx="2587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Изображение 2560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18313" y="4581525"/>
                        <a:ext cx="258762" cy="420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Группа 95"/>
          <p:cNvGrpSpPr/>
          <p:nvPr/>
        </p:nvGrpSpPr>
        <p:grpSpPr>
          <a:xfrm>
            <a:off x="971600" y="2996952"/>
            <a:ext cx="3312368" cy="720080"/>
            <a:chOff x="1115617" y="1700808"/>
            <a:chExt cx="3312368" cy="7200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1909317" y="1805831"/>
            <a:ext cx="1779588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Формула" r:id="rId13" imgW="16459200" imgH="4267200" progId="Equation.3">
                    <p:embed/>
                  </p:oleObj>
                </mc:Choice>
                <mc:Fallback>
                  <p:oleObj name="Формула" r:id="rId13" imgW="16459200" imgH="4267200" progId="Equation.3">
                    <p:embed/>
                    <p:pic>
                      <p:nvPicPr>
                        <p:cNvPr id="0" name="Изображение 256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09317" y="1805831"/>
                          <a:ext cx="1779588" cy="474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95"/>
          <p:cNvGrpSpPr/>
          <p:nvPr/>
        </p:nvGrpSpPr>
        <p:grpSpPr>
          <a:xfrm>
            <a:off x="971600" y="3789040"/>
            <a:ext cx="3312368" cy="720080"/>
            <a:chOff x="1115617" y="1700808"/>
            <a:chExt cx="3312368" cy="72008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2353817" y="1805906"/>
            <a:ext cx="890588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Формула" r:id="rId15" imgW="8229600" imgH="4267200" progId="Equation.3">
                    <p:embed/>
                  </p:oleObj>
                </mc:Choice>
                <mc:Fallback>
                  <p:oleObj name="Формула" r:id="rId15" imgW="8229600" imgH="4267200" progId="Equation.3">
                    <p:embed/>
                    <p:pic>
                      <p:nvPicPr>
                        <p:cNvPr id="0" name="Изображение 256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353817" y="1805906"/>
                          <a:ext cx="890588" cy="474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79"/>
          <p:cNvGrpSpPr/>
          <p:nvPr/>
        </p:nvGrpSpPr>
        <p:grpSpPr>
          <a:xfrm>
            <a:off x="1043608" y="1124744"/>
            <a:ext cx="4464496" cy="1800200"/>
            <a:chOff x="107504" y="4077654"/>
            <a:chExt cx="4464496" cy="1800200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800200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692894" y="4149116"/>
            <a:ext cx="31813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Формула" r:id="rId17" imgW="25298400" imgH="4876800" progId="Equation.3">
                    <p:embed/>
                  </p:oleObj>
                </mc:Choice>
                <mc:Fallback>
                  <p:oleObj name="Формула" r:id="rId17" imgW="25298400" imgH="4876800" progId="Equation.3">
                    <p:embed/>
                    <p:pic>
                      <p:nvPicPr>
                        <p:cNvPr id="0" name="Изображение 256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92894" y="4149116"/>
                          <a:ext cx="318135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61974" y="4635784"/>
            <a:ext cx="2413001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Формула" r:id="rId19" imgW="20421600" imgH="5486400" progId="Equation.3">
                    <p:embed/>
                  </p:oleObj>
                </mc:Choice>
                <mc:Fallback>
                  <p:oleObj name="Формула" r:id="rId19" imgW="20421600" imgH="5486400" progId="Equation.3">
                    <p:embed/>
                    <p:pic>
                      <p:nvPicPr>
                        <p:cNvPr id="0" name="Изображение 256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61974" y="4635784"/>
                          <a:ext cx="2413001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729434" y="4707098"/>
            <a:ext cx="1497012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Формула" r:id="rId21" imgW="13106400" imgH="4267200" progId="Equation.3">
                    <p:embed/>
                  </p:oleObj>
                </mc:Choice>
                <mc:Fallback>
                  <p:oleObj name="Формула" r:id="rId21" imgW="13106400" imgH="4267200" progId="Equation.3">
                    <p:embed/>
                    <p:pic>
                      <p:nvPicPr>
                        <p:cNvPr id="0" name="Изображение 256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729434" y="4707098"/>
                          <a:ext cx="1497012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899592" y="5157774"/>
            <a:ext cx="1411288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Формула" r:id="rId23" imgW="12192000" imgH="5181600" progId="Equation.3">
                    <p:embed/>
                  </p:oleObj>
                </mc:Choice>
                <mc:Fallback>
                  <p:oleObj name="Формула" r:id="rId23" imgW="12192000" imgH="5181600" progId="Equation.3">
                    <p:embed/>
                    <p:pic>
                      <p:nvPicPr>
                        <p:cNvPr id="0" name="Изображение 256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99592" y="5157774"/>
                          <a:ext cx="1411288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411760" y="5157774"/>
            <a:ext cx="1389062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Формула" r:id="rId25" imgW="12192000" imgH="5181600" progId="Equation.3">
                    <p:embed/>
                  </p:oleObj>
                </mc:Choice>
                <mc:Fallback>
                  <p:oleObj name="Формула" r:id="rId25" imgW="12192000" imgH="5181600" progId="Equation.3">
                    <p:embed/>
                    <p:pic>
                      <p:nvPicPr>
                        <p:cNvPr id="0" name="Изображение 256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411760" y="5157774"/>
                          <a:ext cx="1389062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Управляющая кнопка: далее 50">
            <a:hlinkClick r:id="rId27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177925" y="1658938"/>
          <a:ext cx="25400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1" imgW="23469600" imgH="11582400" progId="Equation.3">
                  <p:embed/>
                </p:oleObj>
              </mc:Choice>
              <mc:Fallback>
                <p:oleObj name="Формула" r:id="rId1" imgW="23469600" imgH="115824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77925" y="1658938"/>
                        <a:ext cx="2540000" cy="1282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4427984" y="1628800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384798" y="1772221"/>
            <a:ext cx="233997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3" imgW="21640800" imgH="4876800" progId="Equation.3">
                    <p:embed/>
                  </p:oleObj>
                </mc:Choice>
                <mc:Fallback>
                  <p:oleObj name="Формула" r:id="rId3" imgW="21640800" imgH="48768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4798" y="1772221"/>
                          <a:ext cx="233997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436096" y="3429000"/>
          <a:ext cx="21764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Формула" r:id="rId5" imgW="21336000" imgH="5181600" progId="Equation.3">
                  <p:embed/>
                </p:oleObj>
              </mc:Choice>
              <mc:Fallback>
                <p:oleObj name="Формула" r:id="rId5" imgW="21336000" imgH="5181600" progId="Equation.3">
                  <p:embed/>
                  <p:pic>
                    <p:nvPicPr>
                      <p:cNvPr id="0" name="Изображение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096" y="3429000"/>
                        <a:ext cx="2176462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4427984" y="4221088"/>
            <a:ext cx="3456384" cy="1728192"/>
            <a:chOff x="899592" y="4437112"/>
            <a:chExt cx="3456384" cy="172819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72819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91680" y="4653136"/>
              <a:ext cx="1800200" cy="1224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40152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076056" y="5157192"/>
          <a:ext cx="406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Формула" r:id="rId7" imgW="5486400" imgH="3962400" progId="Equation.3">
                  <p:embed/>
                </p:oleObj>
              </mc:Choice>
              <mc:Fallback>
                <p:oleObj name="Формула" r:id="rId7" imgW="5486400" imgH="3962400" progId="Equation.3">
                  <p:embed/>
                  <p:pic>
                    <p:nvPicPr>
                      <p:cNvPr id="0" name="Изображение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76056" y="5157192"/>
                        <a:ext cx="406400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691313" y="5181600"/>
          <a:ext cx="206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9" imgW="2743200" imgH="4267200" progId="Equation.3">
                  <p:embed/>
                </p:oleObj>
              </mc:Choice>
              <mc:Fallback>
                <p:oleObj name="Формула" r:id="rId9" imgW="2743200" imgH="4267200" progId="Equation.3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91313" y="5181600"/>
                        <a:ext cx="206375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}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4725144"/>
            <a:ext cx="3456384" cy="12241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660232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95"/>
          <p:cNvGrpSpPr/>
          <p:nvPr/>
        </p:nvGrpSpPr>
        <p:grpSpPr>
          <a:xfrm>
            <a:off x="971600" y="2996952"/>
            <a:ext cx="3312368" cy="720080"/>
            <a:chOff x="1115617" y="1700808"/>
            <a:chExt cx="3312368" cy="7200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1974405" y="1805831"/>
            <a:ext cx="16478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1" imgW="15240000" imgH="4267200" progId="Equation.3">
                    <p:embed/>
                  </p:oleObj>
                </mc:Choice>
                <mc:Fallback>
                  <p:oleObj name="Формула" r:id="rId11" imgW="15240000" imgH="42672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74405" y="1805831"/>
                          <a:ext cx="1647825" cy="4746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95"/>
          <p:cNvGrpSpPr/>
          <p:nvPr/>
        </p:nvGrpSpPr>
        <p:grpSpPr>
          <a:xfrm>
            <a:off x="971600" y="3789040"/>
            <a:ext cx="3312368" cy="720080"/>
            <a:chOff x="1115617" y="1700808"/>
            <a:chExt cx="3312368" cy="72008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3"/>
            <p:cNvGraphicFramePr>
              <a:graphicFrameLocks noChangeAspect="1"/>
            </p:cNvGraphicFramePr>
            <p:nvPr/>
          </p:nvGraphicFramePr>
          <p:xfrm>
            <a:off x="2239517" y="1805906"/>
            <a:ext cx="1120775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Формула" r:id="rId13" imgW="10363200" imgH="4267200" progId="Equation.3">
                    <p:embed/>
                  </p:oleObj>
                </mc:Choice>
                <mc:Fallback>
                  <p:oleObj name="Формула" r:id="rId13" imgW="10363200" imgH="4267200" progId="Equation.3">
                    <p:embed/>
                    <p:pic>
                      <p:nvPicPr>
                        <p:cNvPr id="0" name="Изображение 266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239517" y="1805906"/>
                          <a:ext cx="1120775" cy="4746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79"/>
          <p:cNvGrpSpPr/>
          <p:nvPr/>
        </p:nvGrpSpPr>
        <p:grpSpPr>
          <a:xfrm>
            <a:off x="1187624" y="1124744"/>
            <a:ext cx="4464496" cy="1800200"/>
            <a:chOff x="107504" y="4077654"/>
            <a:chExt cx="4464496" cy="1800200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800200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921246" y="4149464"/>
            <a:ext cx="27209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Формула" r:id="rId15" imgW="21640800" imgH="4876800" progId="Equation.3">
                    <p:embed/>
                  </p:oleObj>
                </mc:Choice>
                <mc:Fallback>
                  <p:oleObj name="Формула" r:id="rId15" imgW="21640800" imgH="4876800" progId="Equation.3">
                    <p:embed/>
                    <p:pic>
                      <p:nvPicPr>
                        <p:cNvPr id="0" name="Изображение 266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21246" y="4149464"/>
                          <a:ext cx="2720975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287833" y="4652701"/>
            <a:ext cx="216058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Формула" r:id="rId17" imgW="18288000" imgH="5181600" progId="Equation.3">
                    <p:embed/>
                  </p:oleObj>
                </mc:Choice>
                <mc:Fallback>
                  <p:oleObj name="Формула" r:id="rId17" imgW="18288000" imgH="5181600" progId="Equation.3">
                    <p:embed/>
                    <p:pic>
                      <p:nvPicPr>
                        <p:cNvPr id="0" name="Изображение 266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7833" y="4652701"/>
                          <a:ext cx="2160588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554784" y="4652701"/>
            <a:ext cx="184626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Формула" r:id="rId19" imgW="16154400" imgH="5181600" progId="Equation.3">
                    <p:embed/>
                  </p:oleObj>
                </mc:Choice>
                <mc:Fallback>
                  <p:oleObj name="Формула" r:id="rId19" imgW="16154400" imgH="5181600" progId="Equation.3">
                    <p:embed/>
                    <p:pic>
                      <p:nvPicPr>
                        <p:cNvPr id="0" name="Изображение 266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54784" y="4652701"/>
                          <a:ext cx="1846262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899592" y="5157774"/>
            <a:ext cx="1411288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" name="Формула" r:id="rId21" imgW="12192000" imgH="5181600" progId="Equation.3">
                    <p:embed/>
                  </p:oleObj>
                </mc:Choice>
                <mc:Fallback>
                  <p:oleObj name="Формула" r:id="rId21" imgW="12192000" imgH="5181600" progId="Equation.3">
                    <p:embed/>
                    <p:pic>
                      <p:nvPicPr>
                        <p:cNvPr id="0" name="Изображение 266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99592" y="5157774"/>
                          <a:ext cx="1411288" cy="576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567484" y="5157526"/>
            <a:ext cx="10763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Формула" r:id="rId23" imgW="9448800" imgH="5181600" progId="Equation.3">
                    <p:embed/>
                  </p:oleObj>
                </mc:Choice>
                <mc:Fallback>
                  <p:oleObj name="Формула" r:id="rId23" imgW="9448800" imgH="5181600" progId="Equation.3">
                    <p:embed/>
                    <p:pic>
                      <p:nvPicPr>
                        <p:cNvPr id="0" name="Изображение 266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67484" y="5157526"/>
                          <a:ext cx="10763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Управляющая кнопка: далее 50">
            <a:hlinkClick r:id="rId25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1124744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3412232" y="1120775"/>
          <a:ext cx="317599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1" imgW="27432000" imgH="12192000" progId="Equation.3">
                  <p:embed/>
                </p:oleObj>
              </mc:Choice>
              <mc:Fallback>
                <p:oleObj name="Формула" r:id="rId1" imgW="27432000" imgH="121920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2232" y="1120775"/>
                        <a:ext cx="3175992" cy="1350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419872" y="1124744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5148064" y="2492896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304480" y="1771725"/>
            <a:ext cx="250507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3" imgW="23164800" imgH="4876800" progId="Equation.3">
                    <p:embed/>
                  </p:oleObj>
                </mc:Choice>
                <mc:Fallback>
                  <p:oleObj name="Формула" r:id="rId3" imgW="23164800" imgH="48768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04480" y="1771725"/>
                          <a:ext cx="250507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547664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400506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2339752" y="4077072"/>
          <a:ext cx="25922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Формула" r:id="rId5" imgW="23164800" imgH="5181600" progId="Equation.3">
                  <p:embed/>
                </p:oleObj>
              </mc:Choice>
              <mc:Fallback>
                <p:oleObj name="Формула" r:id="rId5" imgW="23164800" imgH="5181600" progId="Equation.3">
                  <p:embed/>
                  <p:pic>
                    <p:nvPicPr>
                      <p:cNvPr id="0" name="Изображение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4077072"/>
                        <a:ext cx="2592288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2411760" y="4725144"/>
            <a:ext cx="5472608" cy="1368152"/>
            <a:chOff x="899592" y="4581128"/>
            <a:chExt cx="5472608" cy="136815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581128"/>
              <a:ext cx="5472608" cy="136815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504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40152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763688" y="4653136"/>
              <a:ext cx="3528392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3779912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156176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2627784" y="486916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092280" y="486916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60032" y="558924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3347864" y="5445224"/>
          <a:ext cx="5191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7" imgW="7010400" imgH="4267200" progId="Equation.3">
                  <p:embed/>
                </p:oleObj>
              </mc:Choice>
              <mc:Fallback>
                <p:oleObj name="Формула" r:id="rId7" imgW="7010400" imgH="4267200" progId="Equation.3">
                  <p:embed/>
                  <p:pic>
                    <p:nvPicPr>
                      <p:cNvPr id="0" name="Изображение 276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5445224"/>
                        <a:ext cx="519113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156176" y="5517232"/>
          <a:ext cx="2301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9" imgW="3048000" imgH="3962400" progId="Equation.3">
                  <p:embed/>
                </p:oleObj>
              </mc:Choice>
              <mc:Fallback>
                <p:oleObj name="Формула" r:id="rId9" imgW="3048000" imgH="39624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6176" y="5517232"/>
                        <a:ext cx="230188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U [3; 4)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2256" name="Object 16"/>
          <p:cNvGraphicFramePr>
            <a:graphicFrameLocks noChangeAspect="1"/>
          </p:cNvGraphicFramePr>
          <p:nvPr/>
        </p:nvGraphicFramePr>
        <p:xfrm>
          <a:off x="4283968" y="5013176"/>
          <a:ext cx="517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Формула" r:id="rId11" imgW="5486400" imgH="4267200" progId="Equation.3">
                  <p:embed/>
                </p:oleObj>
              </mc:Choice>
              <mc:Fallback>
                <p:oleObj name="Формула" r:id="rId11" imgW="5486400" imgH="4267200" progId="Equation.3">
                  <p:embed/>
                  <p:pic>
                    <p:nvPicPr>
                      <p:cNvPr id="0" name="Изображение 276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83968" y="5013176"/>
                        <a:ext cx="517525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95"/>
          <p:cNvGrpSpPr/>
          <p:nvPr/>
        </p:nvGrpSpPr>
        <p:grpSpPr>
          <a:xfrm>
            <a:off x="1259632" y="2492896"/>
            <a:ext cx="3744416" cy="720080"/>
            <a:chOff x="1115617" y="1700808"/>
            <a:chExt cx="3744416" cy="7200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15617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1702248" y="1811412"/>
            <a:ext cx="2768600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Формула" r:id="rId13" imgW="25603200" imgH="4876800" progId="Equation.3">
                    <p:embed/>
                  </p:oleObj>
                </mc:Choice>
                <mc:Fallback>
                  <p:oleObj name="Формула" r:id="rId13" imgW="25603200" imgH="4876800" progId="Equation.3">
                    <p:embed/>
                    <p:pic>
                      <p:nvPicPr>
                        <p:cNvPr id="0" name="Изображение 276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702248" y="1811412"/>
                          <a:ext cx="2768600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2627784" y="2060848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876256" y="2060848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48064" y="400506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/>
        </p:nvGraphicFramePr>
        <p:xfrm>
          <a:off x="6042025" y="4076700"/>
          <a:ext cx="2387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Формула" r:id="rId15" imgW="21336000" imgH="5181600" progId="Equation.3">
                  <p:embed/>
                </p:oleObj>
              </mc:Choice>
              <mc:Fallback>
                <p:oleObj name="Формула" r:id="rId15" imgW="21336000" imgH="5181600" progId="Equation.3">
                  <p:embed/>
                  <p:pic>
                    <p:nvPicPr>
                      <p:cNvPr id="0" name="Изображение 276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2025" y="4076700"/>
                        <a:ext cx="238760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7"/>
          <p:cNvSpPr/>
          <p:nvPr/>
        </p:nvSpPr>
        <p:spPr bwMode="auto">
          <a:xfrm>
            <a:off x="4067945" y="4725144"/>
            <a:ext cx="1944215" cy="11521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31840" y="4797152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355976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580112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37616" name="Object 16"/>
          <p:cNvGraphicFramePr>
            <a:graphicFrameLocks noChangeAspect="1"/>
          </p:cNvGraphicFramePr>
          <p:nvPr/>
        </p:nvGraphicFramePr>
        <p:xfrm>
          <a:off x="5436096" y="5013176"/>
          <a:ext cx="258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Формула" r:id="rId17" imgW="2743200" imgH="4267200" progId="Equation.3">
                  <p:embed/>
                </p:oleObj>
              </mc:Choice>
              <mc:Fallback>
                <p:oleObj name="Формула" r:id="rId17" imgW="2743200" imgH="4267200" progId="Equation.3">
                  <p:embed/>
                  <p:pic>
                    <p:nvPicPr>
                      <p:cNvPr id="0" name="Изображение 2765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6096" y="5013176"/>
                        <a:ext cx="258762" cy="4206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Овал 57"/>
          <p:cNvSpPr/>
          <p:nvPr/>
        </p:nvSpPr>
        <p:spPr>
          <a:xfrm>
            <a:off x="5580112" y="4797152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далее 58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51" grpId="0" animBg="1"/>
      <p:bldP spid="54" grpId="0" animBg="1"/>
      <p:bldP spid="64" grpId="0" animBg="1"/>
      <p:bldP spid="67" grpId="0" animBg="1"/>
      <p:bldP spid="55" grpId="0" animBg="1"/>
      <p:bldP spid="56" grpId="0" animBg="1"/>
      <p:bldP spid="61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59633" y="1052736"/>
            <a:ext cx="3744416" cy="720080"/>
            <a:chOff x="683569" y="1700808"/>
            <a:chExt cx="3744416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225550" y="1789113"/>
            <a:ext cx="2638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1" imgW="23469600" imgH="4876800" progId="Equation.3">
                    <p:embed/>
                  </p:oleObj>
                </mc:Choice>
                <mc:Fallback>
                  <p:oleObj name="Формула" r:id="rId1" imgW="234696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25550" y="1789113"/>
                          <a:ext cx="26384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259632" y="105273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48064" y="1052736"/>
            <a:ext cx="3744416" cy="720080"/>
            <a:chOff x="683569" y="1700808"/>
            <a:chExt cx="3744416" cy="7200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208784" y="1789113"/>
            <a:ext cx="26733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23774400" imgH="4876800" progId="Equation.3">
                    <p:embed/>
                  </p:oleObj>
                </mc:Choice>
                <mc:Fallback>
                  <p:oleObj name="Формула" r:id="rId4" imgW="23774400" imgH="48768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08784" y="1789113"/>
                          <a:ext cx="267335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148064" y="105273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33"/>
          <p:cNvGrpSpPr/>
          <p:nvPr/>
        </p:nvGrpSpPr>
        <p:grpSpPr>
          <a:xfrm>
            <a:off x="1259633" y="1844824"/>
            <a:ext cx="3744416" cy="720080"/>
            <a:chOff x="683569" y="1700808"/>
            <a:chExt cx="3744416" cy="7200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043608" y="1757363"/>
            <a:ext cx="318073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29870400" imgH="5486400" progId="Equation.3">
                    <p:embed/>
                  </p:oleObj>
                </mc:Choice>
                <mc:Fallback>
                  <p:oleObj name="Формула" r:id="rId6" imgW="29870400" imgH="54864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43608" y="1757363"/>
                          <a:ext cx="3180730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1259632" y="1844824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33"/>
          <p:cNvGrpSpPr/>
          <p:nvPr/>
        </p:nvGrpSpPr>
        <p:grpSpPr>
          <a:xfrm>
            <a:off x="5148065" y="1844824"/>
            <a:ext cx="3744416" cy="720080"/>
            <a:chOff x="683569" y="1700808"/>
            <a:chExt cx="3744416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1221483" y="1789113"/>
            <a:ext cx="28241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9" imgW="26517600" imgH="4876800" progId="Equation.3">
                    <p:embed/>
                  </p:oleObj>
                </mc:Choice>
                <mc:Fallback>
                  <p:oleObj name="Формула" r:id="rId9" imgW="265176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21483" y="1789113"/>
                          <a:ext cx="28241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Прямоугольник 20">
            <a:hlinkClick r:id="rId8" action="ppaction://hlinksldjump"/>
          </p:cNvPr>
          <p:cNvSpPr/>
          <p:nvPr/>
        </p:nvSpPr>
        <p:spPr>
          <a:xfrm>
            <a:off x="5148064" y="1844824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33"/>
          <p:cNvGrpSpPr/>
          <p:nvPr/>
        </p:nvGrpSpPr>
        <p:grpSpPr>
          <a:xfrm>
            <a:off x="4427985" y="2636912"/>
            <a:ext cx="3744416" cy="720080"/>
            <a:chOff x="683569" y="1700808"/>
            <a:chExt cx="3744416" cy="7200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1397000" y="1789113"/>
            <a:ext cx="22955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1" imgW="20421600" imgH="4876800" progId="Equation.3">
                    <p:embed/>
                  </p:oleObj>
                </mc:Choice>
                <mc:Fallback>
                  <p:oleObj name="Формула" r:id="rId11" imgW="20421600" imgH="4876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97000" y="1789113"/>
                          <a:ext cx="22955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>
            <a:hlinkClick r:id="rId13" action="ppaction://hlinksldjump"/>
          </p:cNvPr>
          <p:cNvSpPr/>
          <p:nvPr/>
        </p:nvSpPr>
        <p:spPr>
          <a:xfrm>
            <a:off x="4427984" y="263691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95"/>
          <p:cNvGrpSpPr/>
          <p:nvPr/>
        </p:nvGrpSpPr>
        <p:grpSpPr>
          <a:xfrm>
            <a:off x="4427984" y="3429000"/>
            <a:ext cx="3744416" cy="720080"/>
            <a:chOff x="683569" y="1700808"/>
            <a:chExt cx="3744416" cy="7200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1499296" y="1789113"/>
            <a:ext cx="20907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4" imgW="18592800" imgH="4876800" progId="Equation.3">
                    <p:embed/>
                  </p:oleObj>
                </mc:Choice>
                <mc:Fallback>
                  <p:oleObj name="Формула" r:id="rId14" imgW="18592800" imgH="48768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99296" y="1789113"/>
                          <a:ext cx="2090738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Прямоугольник 28">
            <a:hlinkClick r:id="rId13" action="ppaction://hlinksldjump"/>
          </p:cNvPr>
          <p:cNvSpPr/>
          <p:nvPr/>
        </p:nvSpPr>
        <p:spPr>
          <a:xfrm>
            <a:off x="4427984" y="3429000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33"/>
          <p:cNvGrpSpPr/>
          <p:nvPr/>
        </p:nvGrpSpPr>
        <p:grpSpPr>
          <a:xfrm>
            <a:off x="4427985" y="4221088"/>
            <a:ext cx="3744416" cy="720080"/>
            <a:chOff x="683569" y="1700808"/>
            <a:chExt cx="3744416" cy="72008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1123950" y="1789113"/>
            <a:ext cx="28432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16" imgW="25298400" imgH="4876800" progId="Equation.3">
                    <p:embed/>
                  </p:oleObj>
                </mc:Choice>
                <mc:Fallback>
                  <p:oleObj name="Формула" r:id="rId16" imgW="25298400" imgH="4876800" progId="Equation.3">
                    <p:embed/>
                    <p:pic>
                      <p:nvPicPr>
                        <p:cNvPr id="0" name="Изображение 10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123950" y="1789113"/>
                          <a:ext cx="28432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>
            <a:hlinkClick r:id="rId18" action="ppaction://hlinksldjump"/>
          </p:cNvPr>
          <p:cNvSpPr/>
          <p:nvPr/>
        </p:nvSpPr>
        <p:spPr>
          <a:xfrm>
            <a:off x="4427984" y="422108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427985" y="5057800"/>
            <a:ext cx="3744416" cy="720080"/>
            <a:chOff x="683569" y="1700808"/>
            <a:chExt cx="3744416" cy="7200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1124645" y="1789113"/>
            <a:ext cx="28432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Формула" r:id="rId19" imgW="25298400" imgH="4876800" progId="Equation.3">
                    <p:embed/>
                  </p:oleObj>
                </mc:Choice>
                <mc:Fallback>
                  <p:oleObj name="Формула" r:id="rId19" imgW="25298400" imgH="4876800" progId="Equation.3">
                    <p:embed/>
                    <p:pic>
                      <p:nvPicPr>
                        <p:cNvPr id="0" name="Изображение 10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124645" y="1789113"/>
                          <a:ext cx="28432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Прямоугольник 36">
            <a:hlinkClick r:id="rId18" action="ppaction://hlinksldjump"/>
          </p:cNvPr>
          <p:cNvSpPr/>
          <p:nvPr/>
        </p:nvSpPr>
        <p:spPr>
          <a:xfrm>
            <a:off x="4427984" y="5057800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домой 37">
            <a:hlinkClick r:id="rId21" action="ppaction://hlinksldjump" highlightClick="1"/>
          </p:cNvPr>
          <p:cNvSpPr/>
          <p:nvPr/>
        </p:nvSpPr>
        <p:spPr>
          <a:xfrm>
            <a:off x="831641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3"/>
          <p:cNvGrpSpPr/>
          <p:nvPr/>
        </p:nvGrpSpPr>
        <p:grpSpPr>
          <a:xfrm>
            <a:off x="539553" y="5877272"/>
            <a:ext cx="3744416" cy="720080"/>
            <a:chOff x="683569" y="1700808"/>
            <a:chExt cx="3744416" cy="7200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1243013" y="1789113"/>
            <a:ext cx="26035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Формула" r:id="rId22" imgW="23164800" imgH="4876800" progId="Equation.3">
                    <p:embed/>
                  </p:oleObj>
                </mc:Choice>
                <mc:Fallback>
                  <p:oleObj name="Формула" r:id="rId22" imgW="23164800" imgH="4876800" progId="Equation.3">
                    <p:embed/>
                    <p:pic>
                      <p:nvPicPr>
                        <p:cNvPr id="0" name="Изображение 10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243013" y="1789113"/>
                          <a:ext cx="26035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>
            <a:hlinkClick r:id="rId24" action="ppaction://hlinksldjump"/>
          </p:cNvPr>
          <p:cNvSpPr/>
          <p:nvPr/>
        </p:nvSpPr>
        <p:spPr>
          <a:xfrm>
            <a:off x="539552" y="587727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33"/>
          <p:cNvGrpSpPr/>
          <p:nvPr/>
        </p:nvGrpSpPr>
        <p:grpSpPr>
          <a:xfrm>
            <a:off x="4427985" y="5877272"/>
            <a:ext cx="3744416" cy="720080"/>
            <a:chOff x="683569" y="1700808"/>
            <a:chExt cx="3744416" cy="72008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1021458" y="1789113"/>
            <a:ext cx="30480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Формула" r:id="rId25" imgW="27127200" imgH="4876800" progId="Equation.3">
                    <p:embed/>
                  </p:oleObj>
                </mc:Choice>
                <mc:Fallback>
                  <p:oleObj name="Формула" r:id="rId25" imgW="27127200" imgH="4876800" progId="Equation.3">
                    <p:embed/>
                    <p:pic>
                      <p:nvPicPr>
                        <p:cNvPr id="0" name="Изображение 1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21458" y="1789113"/>
                          <a:ext cx="30480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Прямоугольник 45">
            <a:hlinkClick r:id="rId24" action="ppaction://hlinksldjump"/>
          </p:cNvPr>
          <p:cNvSpPr/>
          <p:nvPr/>
        </p:nvSpPr>
        <p:spPr>
          <a:xfrm>
            <a:off x="4427984" y="587727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Решите систему неравенств: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1124744"/>
            <a:ext cx="331236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3419873" y="1120775"/>
          <a:ext cx="331236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1" imgW="31089600" imgH="12192000" progId="Equation.3">
                  <p:embed/>
                </p:oleObj>
              </mc:Choice>
              <mc:Fallback>
                <p:oleObj name="Формула" r:id="rId1" imgW="31089600" imgH="121920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9873" y="1120775"/>
                        <a:ext cx="3312368" cy="1350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419872" y="1124744"/>
            <a:ext cx="3312368" cy="12961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5148064" y="2492896"/>
            <a:ext cx="3744416" cy="720080"/>
            <a:chOff x="683569" y="1700808"/>
            <a:chExt cx="3744416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583880" y="1771725"/>
            <a:ext cx="1944688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3" imgW="17983200" imgH="4876800" progId="Equation.3">
                    <p:embed/>
                  </p:oleObj>
                </mc:Choice>
                <mc:Fallback>
                  <p:oleObj name="Формула" r:id="rId3" imgW="17983200" imgH="48768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83880" y="1771725"/>
                          <a:ext cx="1944688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1547664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400506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2339752" y="4077072"/>
          <a:ext cx="263966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Формула" r:id="rId5" imgW="25298400" imgH="5181600" progId="Equation.3">
                  <p:embed/>
                </p:oleObj>
              </mc:Choice>
              <mc:Fallback>
                <p:oleObj name="Формула" r:id="rId5" imgW="25298400" imgH="5181600" progId="Equation.3">
                  <p:embed/>
                  <p:pic>
                    <p:nvPicPr>
                      <p:cNvPr id="0" name="Изображение 286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4077072"/>
                        <a:ext cx="2639665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2411760" y="4725144"/>
            <a:ext cx="5472608" cy="1368152"/>
            <a:chOff x="899592" y="4581128"/>
            <a:chExt cx="5472608" cy="136815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581128"/>
              <a:ext cx="5472608" cy="136815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504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40152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 flipV="1">
              <a:off x="1835696" y="4725144"/>
              <a:ext cx="2088232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3563888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076056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3131840" y="4725144"/>
          <a:ext cx="450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Формула" r:id="rId7" imgW="6096000" imgH="9448800" progId="Equation.3">
                  <p:embed/>
                </p:oleObj>
              </mc:Choice>
              <mc:Fallback>
                <p:oleObj name="Формула" r:id="rId7" imgW="6096000" imgH="9448800" progId="Equation.3">
                  <p:embed/>
                  <p:pic>
                    <p:nvPicPr>
                      <p:cNvPr id="0" name="Изображение 286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4725144"/>
                        <a:ext cx="450850" cy="74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5076825" y="5002213"/>
          <a:ext cx="2301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9" imgW="3048000" imgH="4267200" progId="Equation.3">
                  <p:embed/>
                </p:oleObj>
              </mc:Choice>
              <mc:Fallback>
                <p:oleObj name="Формула" r:id="rId9" imgW="3048000" imgH="42672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825" y="5002213"/>
                        <a:ext cx="230188" cy="334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6" name="Object 16"/>
          <p:cNvGraphicFramePr>
            <a:graphicFrameLocks noChangeAspect="1"/>
          </p:cNvGraphicFramePr>
          <p:nvPr/>
        </p:nvGraphicFramePr>
        <p:xfrm>
          <a:off x="3964914" y="5445224"/>
          <a:ext cx="20492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Формула" r:id="rId11" imgW="3048000" imgH="4267200" progId="Equation.3">
                  <p:embed/>
                </p:oleObj>
              </mc:Choice>
              <mc:Fallback>
                <p:oleObj name="Формула" r:id="rId11" imgW="3048000" imgH="4267200" progId="Equation.3">
                  <p:embed/>
                  <p:pic>
                    <p:nvPicPr>
                      <p:cNvPr id="0" name="Изображение 286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4914" y="5445224"/>
                        <a:ext cx="204928" cy="3600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95"/>
          <p:cNvGrpSpPr/>
          <p:nvPr/>
        </p:nvGrpSpPr>
        <p:grpSpPr>
          <a:xfrm>
            <a:off x="1259632" y="2492896"/>
            <a:ext cx="3744416" cy="720080"/>
            <a:chOff x="1115617" y="1700808"/>
            <a:chExt cx="3744416" cy="7200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115617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1505398" y="1811412"/>
            <a:ext cx="3163887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Формула" r:id="rId13" imgW="29260800" imgH="4876800" progId="Equation.3">
                    <p:embed/>
                  </p:oleObj>
                </mc:Choice>
                <mc:Fallback>
                  <p:oleObj name="Формула" r:id="rId13" imgW="29260800" imgH="4876800" progId="Equation.3">
                    <p:embed/>
                    <p:pic>
                      <p:nvPicPr>
                        <p:cNvPr id="0" name="Изображение 286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505398" y="1811412"/>
                          <a:ext cx="3163887" cy="542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Овал 50"/>
          <p:cNvSpPr/>
          <p:nvPr/>
        </p:nvSpPr>
        <p:spPr>
          <a:xfrm>
            <a:off x="2699792" y="2060848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876256" y="2060848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328498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48064" y="400506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15"/>
          <p:cNvGraphicFramePr>
            <a:graphicFrameLocks noChangeAspect="1"/>
          </p:cNvGraphicFramePr>
          <p:nvPr/>
        </p:nvGraphicFramePr>
        <p:xfrm>
          <a:off x="6110288" y="4076700"/>
          <a:ext cx="22510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Формула" r:id="rId15" imgW="20116800" imgH="5181600" progId="Equation.3">
                  <p:embed/>
                </p:oleObj>
              </mc:Choice>
              <mc:Fallback>
                <p:oleObj name="Формула" r:id="rId15" imgW="20116800" imgH="5181600" progId="Equation.3">
                  <p:embed/>
                  <p:pic>
                    <p:nvPicPr>
                      <p:cNvPr id="0" name="Изображение 2867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10288" y="4076700"/>
                        <a:ext cx="2251075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 7"/>
          <p:cNvSpPr/>
          <p:nvPr/>
        </p:nvSpPr>
        <p:spPr bwMode="auto">
          <a:xfrm>
            <a:off x="3635896" y="4725144"/>
            <a:ext cx="2808312" cy="11521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059832" y="5733256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139952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796136" y="537321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37616" name="Object 16"/>
          <p:cNvGraphicFramePr>
            <a:graphicFrameLocks noChangeAspect="1"/>
          </p:cNvGraphicFramePr>
          <p:nvPr/>
        </p:nvGraphicFramePr>
        <p:xfrm>
          <a:off x="5868144" y="5445224"/>
          <a:ext cx="304274" cy="31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Формула" r:id="rId17" imgW="3962400" imgH="3962400" progId="Equation.3">
                  <p:embed/>
                </p:oleObj>
              </mc:Choice>
              <mc:Fallback>
                <p:oleObj name="Формула" r:id="rId17" imgW="3962400" imgH="3962400" progId="Equation.3">
                  <p:embed/>
                  <p:pic>
                    <p:nvPicPr>
                      <p:cNvPr id="0" name="Изображение 2868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68144" y="5445224"/>
                        <a:ext cx="304274" cy="3185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Овал 57"/>
          <p:cNvSpPr/>
          <p:nvPr/>
        </p:nvSpPr>
        <p:spPr>
          <a:xfrm>
            <a:off x="6012160" y="4797152"/>
            <a:ext cx="64807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5877272"/>
            <a:ext cx="345638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далее 58">
            <a:hlinkClick r:id="rId19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51" grpId="0" animBg="1"/>
      <p:bldP spid="54" grpId="0" animBg="1"/>
      <p:bldP spid="64" grpId="0" animBg="1"/>
      <p:bldP spid="67" grpId="0" animBg="1"/>
      <p:bldP spid="55" grpId="0" animBg="1"/>
      <p:bldP spid="56" grpId="0" animBg="1"/>
      <p:bldP spid="61" grpId="0" animBg="1"/>
      <p:bldP spid="57" grpId="0" animBg="1"/>
      <p:bldP spid="58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Найдите,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корней уравнение: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18" y="3140968"/>
            <a:ext cx="405897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923928" y="3212976"/>
          <a:ext cx="3816424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1" imgW="34137600" imgH="5486400" progId="Equation.3">
                  <p:embed/>
                </p:oleObj>
              </mc:Choice>
              <mc:Fallback>
                <p:oleObj name="Формула" r:id="rId1" imgW="34137600" imgH="54864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3928" y="3212976"/>
                        <a:ext cx="3816424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851920" y="3140968"/>
            <a:ext cx="4058977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204864"/>
            <a:ext cx="366103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067944" y="2276872"/>
          <a:ext cx="3201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4" imgW="29565600" imgH="5486400" progId="Equation.3">
                  <p:embed/>
                </p:oleObj>
              </mc:Choice>
              <mc:Fallback>
                <p:oleObj name="Формула" r:id="rId4" imgW="29565600" imgH="5486400" progId="Equation.3">
                  <p:embed/>
                  <p:pic>
                    <p:nvPicPr>
                      <p:cNvPr id="0" name="Изображение 296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2276872"/>
                        <a:ext cx="3201987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851920" y="2204864"/>
            <a:ext cx="366103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077072"/>
            <a:ext cx="45365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923928" y="4149080"/>
          <a:ext cx="432048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Формула" r:id="rId7" imgW="40843200" imgH="5486400" progId="Equation.3">
                  <p:embed/>
                </p:oleObj>
              </mc:Choice>
              <mc:Fallback>
                <p:oleObj name="Формула" r:id="rId7" imgW="40843200" imgH="5486400" progId="Equation.3">
                  <p:embed/>
                  <p:pic>
                    <p:nvPicPr>
                      <p:cNvPr id="0" name="Изображение 296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928" y="4149080"/>
                        <a:ext cx="4320480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3851920" y="4077072"/>
            <a:ext cx="4536504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5012754"/>
            <a:ext cx="4805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923928" y="5085184"/>
          <a:ext cx="468052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Формула" r:id="rId10" imgW="45720000" imgH="5486400" progId="Equation.3">
                  <p:embed/>
                </p:oleObj>
              </mc:Choice>
              <mc:Fallback>
                <p:oleObj name="Формула" r:id="rId10" imgW="45720000" imgH="5486400" progId="Equation.3">
                  <p:embed/>
                  <p:pic>
                    <p:nvPicPr>
                      <p:cNvPr id="0" name="Изображение 29699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3928" y="5085184"/>
                        <a:ext cx="4680520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3779912" y="5013176"/>
            <a:ext cx="4854855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13" action="ppaction://hlinksldjump" highlightClick="1"/>
          </p:cNvPr>
          <p:cNvSpPr/>
          <p:nvPr/>
        </p:nvSpPr>
        <p:spPr>
          <a:xfrm>
            <a:off x="8172400" y="6309320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475657" y="1772816"/>
            <a:ext cx="2670175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" name="Формула" r:id="rId1" imgW="24688800" imgH="4876800" progId="Equation.3">
                    <p:embed/>
                  </p:oleObj>
                </mc:Choice>
                <mc:Fallback>
                  <p:oleObj name="Формула" r:id="rId1" imgW="24688800" imgH="4876800" progId="Equation.3">
                    <p:embed/>
                    <p:pic>
                      <p:nvPicPr>
                        <p:cNvPr id="0" name="Изображение 307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75657" y="1772816"/>
                          <a:ext cx="2670175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Найдите,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корней уравнение: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043608" y="1700808"/>
          <a:ext cx="3201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Формула" r:id="rId4" imgW="29565600" imgH="5486400" progId="Equation.3">
                  <p:embed/>
                </p:oleObj>
              </mc:Choice>
              <mc:Fallback>
                <p:oleObj name="Формула" r:id="rId4" imgW="29565600" imgH="5486400" progId="Equation.3">
                  <p:embed/>
                  <p:pic>
                    <p:nvPicPr>
                      <p:cNvPr id="0" name="Изображение 307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700808"/>
                        <a:ext cx="3201987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15617" y="1772816"/>
            <a:ext cx="253841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6" imgW="23469600" imgH="4876800" progId="Equation.3">
                    <p:embed/>
                  </p:oleObj>
                </mc:Choice>
                <mc:Fallback>
                  <p:oleObj name="Формула" r:id="rId6" imgW="23469600" imgH="4876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15617" y="1772816"/>
                          <a:ext cx="2538413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436096" y="3212976"/>
          <a:ext cx="2209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Формула" r:id="rId8" imgW="21640800" imgH="5181600" progId="Equation.3">
                  <p:embed/>
                </p:oleObj>
              </mc:Choice>
              <mc:Fallback>
                <p:oleObj name="Формула" r:id="rId8" imgW="21640800" imgH="5181600" progId="Equation.3">
                  <p:embed/>
                  <p:pic>
                    <p:nvPicPr>
                      <p:cNvPr id="0" name="Изображение 3072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3212976"/>
                        <a:ext cx="220980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105772" y="5133851"/>
          <a:ext cx="406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10" imgW="5486400" imgH="4267200" progId="Equation.3">
                  <p:embed/>
                </p:oleObj>
              </mc:Choice>
              <mc:Fallback>
                <p:oleObj name="Формула" r:id="rId10" imgW="5486400" imgH="4267200" progId="Equation.3">
                  <p:embed/>
                  <p:pic>
                    <p:nvPicPr>
                      <p:cNvPr id="0" name="Изображение 307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5772" y="5133851"/>
                        <a:ext cx="406400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876256" y="5157192"/>
          <a:ext cx="2270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Формула" r:id="rId12" imgW="3048000" imgH="3962400" progId="Equation.3">
                  <p:embed/>
                </p:oleObj>
              </mc:Choice>
              <mc:Fallback>
                <p:oleObj name="Формула" r:id="rId12" imgW="3048000" imgH="3962400" progId="Equation.3">
                  <p:embed/>
                  <p:pic>
                    <p:nvPicPr>
                      <p:cNvPr id="0" name="Изображение 3072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6256" y="5157192"/>
                        <a:ext cx="227013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1898650" y="5084763"/>
          <a:ext cx="1328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Формула" r:id="rId14" imgW="11887200" imgH="5181600" progId="Equation.3">
                  <p:embed/>
                </p:oleObj>
              </mc:Choice>
              <mc:Fallback>
                <p:oleObj name="Формула" r:id="rId14" imgW="11887200" imgH="5181600" progId="Equation.3">
                  <p:embed/>
                  <p:pic>
                    <p:nvPicPr>
                      <p:cNvPr id="0" name="Изображение 3072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8650" y="5084763"/>
                        <a:ext cx="1328738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79"/>
          <p:cNvGrpSpPr/>
          <p:nvPr/>
        </p:nvGrpSpPr>
        <p:grpSpPr>
          <a:xfrm>
            <a:off x="971600" y="908720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06425" y="4149067"/>
            <a:ext cx="29511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" name="Формула" r:id="rId16" imgW="23469600" imgH="4876800" progId="Equation.3">
                    <p:embed/>
                  </p:oleObj>
                </mc:Choice>
                <mc:Fallback>
                  <p:oleObj name="Формула" r:id="rId16" imgW="23469600" imgH="4876800" progId="Equation.3">
                    <p:embed/>
                    <p:pic>
                      <p:nvPicPr>
                        <p:cNvPr id="0" name="Изображение 307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06425" y="4149067"/>
                          <a:ext cx="29511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250800" y="4653892"/>
            <a:ext cx="2233613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9" name="Формула" r:id="rId18" imgW="18897600" imgH="5181600" progId="Equation.3">
                    <p:embed/>
                  </p:oleObj>
                </mc:Choice>
                <mc:Fallback>
                  <p:oleObj name="Формула" r:id="rId18" imgW="18897600" imgH="5181600" progId="Equation.3">
                    <p:embed/>
                    <p:pic>
                      <p:nvPicPr>
                        <p:cNvPr id="0" name="Изображение 307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0800" y="4653892"/>
                          <a:ext cx="2233613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555850" y="4653892"/>
            <a:ext cx="18446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Формула" r:id="rId20" imgW="16154400" imgH="5181600" progId="Equation.3">
                    <p:embed/>
                  </p:oleObj>
                </mc:Choice>
                <mc:Fallback>
                  <p:oleObj name="Формула" r:id="rId20" imgW="16154400" imgH="5181600" progId="Equation.3">
                    <p:embed/>
                    <p:pic>
                      <p:nvPicPr>
                        <p:cNvPr id="0" name="Изображение 307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555850" y="4653892"/>
                          <a:ext cx="18446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971600" y="5229782"/>
            <a:ext cx="14112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Формула" r:id="rId22" imgW="12192000" imgH="5181600" progId="Equation.3">
                    <p:embed/>
                  </p:oleObj>
                </mc:Choice>
                <mc:Fallback>
                  <p:oleObj name="Формула" r:id="rId22" imgW="12192000" imgH="5181600" progId="Equation.3">
                    <p:embed/>
                    <p:pic>
                      <p:nvPicPr>
                        <p:cNvPr id="0" name="Изображение 307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14112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43808" y="5229782"/>
            <a:ext cx="11112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2" name="Формула" r:id="rId24" imgW="9753600" imgH="5181600" progId="Equation.3">
                    <p:embed/>
                  </p:oleObj>
                </mc:Choice>
                <mc:Fallback>
                  <p:oleObj name="Формула" r:id="rId24" imgW="9753600" imgH="5181600" progId="Equation.3">
                    <p:embed/>
                    <p:pic>
                      <p:nvPicPr>
                        <p:cNvPr id="0" name="Изображение 307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843808" y="5229782"/>
                          <a:ext cx="11112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6660232" y="980728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635896" y="1844824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не имеет корней, если дискриминант меньше нуля!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92896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491805" y="1773312"/>
            <a:ext cx="2636837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" name="Формула" r:id="rId1" imgW="24384000" imgH="4876800" progId="Equation.3">
                    <p:embed/>
                  </p:oleObj>
                </mc:Choice>
                <mc:Fallback>
                  <p:oleObj name="Формула" r:id="rId1" imgW="24384000" imgH="4876800" progId="Equation.3">
                    <p:embed/>
                    <p:pic>
                      <p:nvPicPr>
                        <p:cNvPr id="0" name="Изображение 317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91805" y="1773312"/>
                          <a:ext cx="2636837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Найдите,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корней уравнение: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98072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700808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79512" y="1772816"/>
          <a:ext cx="406273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Формула" r:id="rId3" imgW="40843200" imgH="5486400" progId="Equation.3">
                  <p:embed/>
                </p:oleObj>
              </mc:Choice>
              <mc:Fallback>
                <p:oleObj name="Формула" r:id="rId3" imgW="40843200" imgH="5486400" progId="Equation.3">
                  <p:embed/>
                  <p:pic>
                    <p:nvPicPr>
                      <p:cNvPr id="0" name="Изображение 317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72816"/>
                        <a:ext cx="4062735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9512" y="1700808"/>
            <a:ext cx="410445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700808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15617" y="1772816"/>
            <a:ext cx="253841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5" imgW="23469600" imgH="4876800" progId="Equation.3">
                    <p:embed/>
                  </p:oleObj>
                </mc:Choice>
                <mc:Fallback>
                  <p:oleObj name="Формула" r:id="rId5" imgW="23469600" imgH="48768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5617" y="1772816"/>
                          <a:ext cx="2538413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212976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451475" y="3285108"/>
          <a:ext cx="2178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Формула" r:id="rId7" imgW="21336000" imgH="5181600" progId="Equation.3">
                  <p:embed/>
                </p:oleObj>
              </mc:Choice>
              <mc:Fallback>
                <p:oleObj name="Формула" r:id="rId7" imgW="21336000" imgH="5181600" progId="Equation.3">
                  <p:embed/>
                  <p:pic>
                    <p:nvPicPr>
                      <p:cNvPr id="0" name="Изображение 317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1475" y="3285108"/>
                        <a:ext cx="217805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105772" y="5133851"/>
          <a:ext cx="406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Формула" r:id="rId9" imgW="5486400" imgH="4267200" progId="Equation.3">
                  <p:embed/>
                </p:oleObj>
              </mc:Choice>
              <mc:Fallback>
                <p:oleObj name="Формула" r:id="rId9" imgW="5486400" imgH="4267200" progId="Equation.3">
                  <p:embed/>
                  <p:pic>
                    <p:nvPicPr>
                      <p:cNvPr id="0" name="Изображение 317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772" y="5133851"/>
                        <a:ext cx="406400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886575" y="5146675"/>
          <a:ext cx="206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Изображение 3174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6575" y="5146675"/>
                        <a:ext cx="206375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1916113" y="5084763"/>
          <a:ext cx="12938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Формула" r:id="rId13" imgW="11582400" imgH="5181600" progId="Equation.3">
                  <p:embed/>
                </p:oleObj>
              </mc:Choice>
              <mc:Fallback>
                <p:oleObj name="Формула" r:id="rId13" imgW="11582400" imgH="5181600" progId="Equation.3">
                  <p:embed/>
                  <p:pic>
                    <p:nvPicPr>
                      <p:cNvPr id="0" name="Изображение 3175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16113" y="5084763"/>
                        <a:ext cx="1293812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899592" y="908720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06425" y="4149067"/>
            <a:ext cx="29511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Формула" r:id="rId15" imgW="23469600" imgH="4876800" progId="Equation.3">
                    <p:embed/>
                  </p:oleObj>
                </mc:Choice>
                <mc:Fallback>
                  <p:oleObj name="Формула" r:id="rId15" imgW="23469600" imgH="4876800" progId="Equation.3">
                    <p:embed/>
                    <p:pic>
                      <p:nvPicPr>
                        <p:cNvPr id="0" name="Изображение 317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06425" y="4149067"/>
                          <a:ext cx="29511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377229" y="4653222"/>
            <a:ext cx="1981201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Формула" r:id="rId17" imgW="16764000" imgH="5181600" progId="Equation.3">
                    <p:embed/>
                  </p:oleObj>
                </mc:Choice>
                <mc:Fallback>
                  <p:oleObj name="Формула" r:id="rId17" imgW="16764000" imgH="5181600" progId="Equation.3">
                    <p:embed/>
                    <p:pic>
                      <p:nvPicPr>
                        <p:cNvPr id="0" name="Изображение 317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77229" y="4653222"/>
                          <a:ext cx="1981201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555850" y="4653892"/>
            <a:ext cx="18446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Формула" r:id="rId19" imgW="16154400" imgH="5181600" progId="Equation.3">
                    <p:embed/>
                  </p:oleObj>
                </mc:Choice>
                <mc:Fallback>
                  <p:oleObj name="Формула" r:id="rId19" imgW="16154400" imgH="5181600" progId="Equation.3">
                    <p:embed/>
                    <p:pic>
                      <p:nvPicPr>
                        <p:cNvPr id="0" name="Изображение 317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55850" y="4653892"/>
                          <a:ext cx="1844675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971600" y="5229782"/>
            <a:ext cx="14112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Формула" r:id="rId21" imgW="12192000" imgH="5181600" progId="Equation.3">
                    <p:embed/>
                  </p:oleObj>
                </mc:Choice>
                <mc:Fallback>
                  <p:oleObj name="Формула" r:id="rId21" imgW="12192000" imgH="5181600" progId="Equation.3">
                    <p:embed/>
                    <p:pic>
                      <p:nvPicPr>
                        <p:cNvPr id="0" name="Изображение 317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14112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43808" y="5229782"/>
            <a:ext cx="111125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6" name="Формула" r:id="rId23" imgW="9753600" imgH="5181600" progId="Equation.3">
                    <p:embed/>
                  </p:oleObj>
                </mc:Choice>
                <mc:Fallback>
                  <p:oleObj name="Формула" r:id="rId23" imgW="9753600" imgH="5181600" progId="Equation.3">
                    <p:embed/>
                    <p:pic>
                      <p:nvPicPr>
                        <p:cNvPr id="0" name="Изображение 317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843808" y="5229782"/>
                          <a:ext cx="111125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6660232" y="980728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635896" y="1844824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не имеет корней, если дискриминант меньше нуля!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далее 53">
            <a:hlinkClick r:id="rId25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1214612" y="2492474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540893" y="1773734"/>
            <a:ext cx="2538412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1" imgW="23469600" imgH="4876800" progId="Equation.3">
                    <p:embed/>
                  </p:oleObj>
                </mc:Choice>
                <mc:Fallback>
                  <p:oleObj name="Формула" r:id="rId1" imgW="23469600" imgH="48768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40893" y="1773734"/>
                          <a:ext cx="2538412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Найдите,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корней уравнение: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98072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700386"/>
            <a:ext cx="43474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79512" y="1772816"/>
          <a:ext cx="432048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Формула" r:id="rId3" imgW="45720000" imgH="5486400" progId="Equation.3">
                  <p:embed/>
                </p:oleObj>
              </mc:Choice>
              <mc:Fallback>
                <p:oleObj name="Формула" r:id="rId3" imgW="45720000" imgH="5486400" progId="Equation.3">
                  <p:embed/>
                  <p:pic>
                    <p:nvPicPr>
                      <p:cNvPr id="0" name="Изображение 327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72816"/>
                        <a:ext cx="4320480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9512" y="1700808"/>
            <a:ext cx="43924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644008" y="1700808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49724" y="1773238"/>
            <a:ext cx="2471737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5" imgW="22860000" imgH="4876800" progId="Equation.3">
                    <p:embed/>
                  </p:oleObj>
                </mc:Choice>
                <mc:Fallback>
                  <p:oleObj name="Формула" r:id="rId5" imgW="22860000" imgH="48768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9724" y="1773238"/>
                          <a:ext cx="2471737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644008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3212976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683250" y="3284538"/>
          <a:ext cx="2146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Формула" r:id="rId7" imgW="21031200" imgH="5181600" progId="Equation.3">
                  <p:embed/>
                </p:oleObj>
              </mc:Choice>
              <mc:Fallback>
                <p:oleObj name="Формула" r:id="rId7" imgW="21031200" imgH="5181600" progId="Equation.3">
                  <p:embed/>
                  <p:pic>
                    <p:nvPicPr>
                      <p:cNvPr id="0" name="Изображение 327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3250" y="3284538"/>
                        <a:ext cx="2146300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644008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48691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 flipV="1">
              <a:off x="1619672" y="4653136"/>
              <a:ext cx="2088233" cy="1224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580112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092280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6228184" y="458112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452320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292080" y="4725144"/>
          <a:ext cx="406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9" imgW="5486400" imgH="3962400" progId="Equation.3">
                  <p:embed/>
                </p:oleObj>
              </mc:Choice>
              <mc:Fallback>
                <p:oleObj name="Формула" r:id="rId9" imgW="5486400" imgH="3962400" progId="Equation.3">
                  <p:embed/>
                  <p:pic>
                    <p:nvPicPr>
                      <p:cNvPr id="0" name="Изображение 327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2080" y="4725144"/>
                        <a:ext cx="406400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7164288" y="4725144"/>
          <a:ext cx="160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Формула" r:id="rId11" imgW="2133600" imgH="3962400" progId="Equation.3">
                  <p:embed/>
                </p:oleObj>
              </mc:Choice>
              <mc:Fallback>
                <p:oleObj name="Формула" r:id="rId11" imgW="2133600" imgH="3962400" progId="Equation.3">
                  <p:embed/>
                  <p:pic>
                    <p:nvPicPr>
                      <p:cNvPr id="0" name="Изображение 327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64288" y="4725144"/>
                        <a:ext cx="160338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1070596" y="5012754"/>
            <a:ext cx="34293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1222375" y="5084763"/>
          <a:ext cx="31670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Формула" r:id="rId13" imgW="28346400" imgH="5181600" progId="Equation.3">
                  <p:embed/>
                </p:oleObj>
              </mc:Choice>
              <mc:Fallback>
                <p:oleObj name="Формула" r:id="rId13" imgW="28346400" imgH="5181600" progId="Equation.3">
                  <p:embed/>
                  <p:pic>
                    <p:nvPicPr>
                      <p:cNvPr id="0" name="Изображение 327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2375" y="5084763"/>
                        <a:ext cx="3167063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043608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43608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1115616" y="908720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45046" y="4149563"/>
            <a:ext cx="28749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6" name="Формула" r:id="rId15" imgW="22860000" imgH="4876800" progId="Equation.3">
                    <p:embed/>
                  </p:oleObj>
                </mc:Choice>
                <mc:Fallback>
                  <p:oleObj name="Формула" r:id="rId15" imgW="22860000" imgH="4876800" progId="Equation.3">
                    <p:embed/>
                    <p:pic>
                      <p:nvPicPr>
                        <p:cNvPr id="0" name="Изображение 327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45046" y="4149563"/>
                          <a:ext cx="28749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763688" y="4725726"/>
            <a:ext cx="1116013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Формула" r:id="rId17" imgW="9448800" imgH="4267200" progId="Equation.3">
                    <p:embed/>
                  </p:oleObj>
                </mc:Choice>
                <mc:Fallback>
                  <p:oleObj name="Формула" r:id="rId17" imgW="9448800" imgH="4267200" progId="Equation.3">
                    <p:embed/>
                    <p:pic>
                      <p:nvPicPr>
                        <p:cNvPr id="0" name="Изображение 327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63688" y="4725726"/>
                          <a:ext cx="1116013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971600" y="5229782"/>
            <a:ext cx="14112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" name="Формула" r:id="rId19" imgW="12192000" imgH="5181600" progId="Equation.3">
                    <p:embed/>
                  </p:oleObj>
                </mc:Choice>
                <mc:Fallback>
                  <p:oleObj name="Формула" r:id="rId19" imgW="12192000" imgH="5181600" progId="Equation.3">
                    <p:embed/>
                    <p:pic>
                      <p:nvPicPr>
                        <p:cNvPr id="0" name="Изображение 327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71600" y="5229782"/>
                          <a:ext cx="14112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78634" y="5229063"/>
            <a:ext cx="1041400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9" name="Формула" r:id="rId21" imgW="9144000" imgH="5181600" progId="Equation.3">
                    <p:embed/>
                  </p:oleObj>
                </mc:Choice>
                <mc:Fallback>
                  <p:oleObj name="Формула" r:id="rId21" imgW="9144000" imgH="5181600" progId="Equation.3">
                    <p:embed/>
                    <p:pic>
                      <p:nvPicPr>
                        <p:cNvPr id="0" name="Изображение 327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878634" y="5229063"/>
                          <a:ext cx="1041400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6660232" y="980728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635896" y="1844824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не имеет корней, если дискриминант меньше нуля!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32040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rId2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541017" y="1772295"/>
            <a:ext cx="2538413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1" imgW="23469600" imgH="4876800" progId="Equation.3">
                    <p:embed/>
                  </p:oleObj>
                </mc:Choice>
                <mc:Fallback>
                  <p:oleObj name="Формула" r:id="rId1" imgW="23469600" imgH="48768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41017" y="1772295"/>
                          <a:ext cx="2538413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6840760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Найдите, при каких значениях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корней уравнение: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1628800"/>
            <a:ext cx="367240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611561" y="1700808"/>
          <a:ext cx="367240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Формула" r:id="rId3" imgW="34137600" imgH="5486400" progId="Equation.3">
                  <p:embed/>
                </p:oleObj>
              </mc:Choice>
              <mc:Fallback>
                <p:oleObj name="Формула" r:id="rId3" imgW="34137600" imgH="5486400" progId="Equation.3">
                  <p:embed/>
                  <p:pic>
                    <p:nvPicPr>
                      <p:cNvPr id="0" name="Изображение 337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1" y="1700808"/>
                        <a:ext cx="3672408" cy="608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11560" y="1628800"/>
            <a:ext cx="367240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46673" y="1772221"/>
            <a:ext cx="247332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5" imgW="22860000" imgH="4876800" progId="Equation.3">
                    <p:embed/>
                  </p:oleObj>
                </mc:Choice>
                <mc:Fallback>
                  <p:oleObj name="Формула" r:id="rId5" imgW="22860000" imgH="48768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6673" y="1772221"/>
                          <a:ext cx="247332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364089" y="3166346"/>
          <a:ext cx="2376264" cy="101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Формула" r:id="rId7" imgW="26212800" imgH="10363200" progId="Equation.3">
                  <p:embed/>
                </p:oleObj>
              </mc:Choice>
              <mc:Fallback>
                <p:oleObj name="Формула" r:id="rId7" imgW="26212800" imgH="10363200" progId="Equation.3">
                  <p:embed/>
                  <p:pic>
                    <p:nvPicPr>
                      <p:cNvPr id="0" name="Изображение 337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4089" y="3166346"/>
                        <a:ext cx="2376264" cy="1013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48691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 flipV="1"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36408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5940152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44008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4860032" y="4365104"/>
          <a:ext cx="6318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9" imgW="8534400" imgH="9448800" progId="Equation.3">
                  <p:embed/>
                </p:oleObj>
              </mc:Choice>
              <mc:Fallback>
                <p:oleObj name="Формула" r:id="rId9" imgW="8534400" imgH="9448800" progId="Equation.3">
                  <p:embed/>
                  <p:pic>
                    <p:nvPicPr>
                      <p:cNvPr id="0" name="Изображение 3379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0032" y="4365104"/>
                        <a:ext cx="631825" cy="741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948264" y="4725144"/>
          <a:ext cx="2286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Формула" r:id="rId11" imgW="3048000" imgH="4267200" progId="Equation.3">
                  <p:embed/>
                </p:oleObj>
              </mc:Choice>
              <mc:Fallback>
                <p:oleObj name="Формула" r:id="rId11" imgW="3048000" imgH="4267200" progId="Equation.3">
                  <p:embed/>
                  <p:pic>
                    <p:nvPicPr>
                      <p:cNvPr id="0" name="Изображение 3379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48264" y="4725144"/>
                        <a:ext cx="228600" cy="334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479715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899593" y="4773677"/>
          <a:ext cx="3096344" cy="108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Формула" r:id="rId13" imgW="32918400" imgH="10363200" progId="Equation.3">
                  <p:embed/>
                </p:oleObj>
              </mc:Choice>
              <mc:Fallback>
                <p:oleObj name="Формула" r:id="rId13" imgW="32918400" imgH="10363200" progId="Equation.3">
                  <p:embed/>
                  <p:pic>
                    <p:nvPicPr>
                      <p:cNvPr id="0" name="Изображение 3379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9593" y="4773677"/>
                        <a:ext cx="3096344" cy="1089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4797152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4797152"/>
            <a:ext cx="3456384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1115616" y="1556792"/>
            <a:ext cx="4464496" cy="1451744"/>
            <a:chOff x="107504" y="4077654"/>
            <a:chExt cx="4464496" cy="1520875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508739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787054" y="4131679"/>
            <a:ext cx="2989262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Формула" r:id="rId15" imgW="23774400" imgH="5181600" progId="Equation.3">
                    <p:embed/>
                  </p:oleObj>
                </mc:Choice>
                <mc:Fallback>
                  <p:oleObj name="Формула" r:id="rId15" imgW="23774400" imgH="5181600" progId="Equation.3">
                    <p:embed/>
                    <p:pic>
                      <p:nvPicPr>
                        <p:cNvPr id="0" name="Изображение 337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87054" y="4131679"/>
                          <a:ext cx="2989262" cy="627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780704" y="4798429"/>
            <a:ext cx="120015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Формула" r:id="rId17" imgW="10363200" imgH="5181600" progId="Equation.3">
                    <p:embed/>
                  </p:oleObj>
                </mc:Choice>
                <mc:Fallback>
                  <p:oleObj name="Формула" r:id="rId17" imgW="10363200" imgH="5181600" progId="Equation.3">
                    <p:embed/>
                    <p:pic>
                      <p:nvPicPr>
                        <p:cNvPr id="0" name="Изображение 338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80704" y="4798429"/>
                          <a:ext cx="1200150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566641" y="4565066"/>
            <a:ext cx="1666875" cy="1033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Формула" r:id="rId19" imgW="14630400" imgH="9448800" progId="Equation.3">
                    <p:embed/>
                  </p:oleObj>
                </mc:Choice>
                <mc:Fallback>
                  <p:oleObj name="Формула" r:id="rId19" imgW="14630400" imgH="9448800" progId="Equation.3">
                    <p:embed/>
                    <p:pic>
                      <p:nvPicPr>
                        <p:cNvPr id="0" name="Изображение 338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66641" y="4565066"/>
                          <a:ext cx="1666875" cy="10334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6660232" y="980728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635896" y="1844824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не имеет корней, если дискриминант меньше нуля!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36296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rId21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05678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каких значениях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имеет два действительных корня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4664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19" y="1988840"/>
            <a:ext cx="3893485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39952" y="2060848"/>
          <a:ext cx="3201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Формула" r:id="rId1" imgW="29565600" imgH="4876800" progId="Equation.3">
                  <p:embed/>
                </p:oleObj>
              </mc:Choice>
              <mc:Fallback>
                <p:oleObj name="Формула" r:id="rId1" imgW="29565600" imgH="4876800" progId="Equation.3">
                  <p:embed/>
                  <p:pic>
                    <p:nvPicPr>
                      <p:cNvPr id="0" name="Изображение 348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39952" y="2060848"/>
                        <a:ext cx="3201987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851920" y="1988840"/>
            <a:ext cx="3893485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19" y="2852936"/>
            <a:ext cx="3893485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067944" y="2924944"/>
          <a:ext cx="352839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Формула" r:id="rId4" imgW="31699200" imgH="5486400" progId="Equation.3">
                  <p:embed/>
                </p:oleObj>
              </mc:Choice>
              <mc:Fallback>
                <p:oleObj name="Формула" r:id="rId4" imgW="31699200" imgH="5486400" progId="Equation.3">
                  <p:embed/>
                  <p:pic>
                    <p:nvPicPr>
                      <p:cNvPr id="0" name="Изображение 348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2924944"/>
                        <a:ext cx="3528392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851920" y="2852936"/>
            <a:ext cx="3893485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717032"/>
            <a:ext cx="48245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923928" y="3789040"/>
          <a:ext cx="475252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Формула" r:id="rId7" imgW="45415200" imgH="5486400" progId="Equation.3">
                  <p:embed/>
                </p:oleObj>
              </mc:Choice>
              <mc:Fallback>
                <p:oleObj name="Формула" r:id="rId7" imgW="45415200" imgH="5486400" progId="Equation.3">
                  <p:embed/>
                  <p:pic>
                    <p:nvPicPr>
                      <p:cNvPr id="0" name="Изображение 348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928" y="3789040"/>
                        <a:ext cx="4752528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3851920" y="3717032"/>
            <a:ext cx="48245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1" y="4581723"/>
            <a:ext cx="48245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923928" y="4653136"/>
          <a:ext cx="468052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Формула" r:id="rId10" imgW="47548800" imgH="5486400" progId="Equation.3">
                  <p:embed/>
                </p:oleObj>
              </mc:Choice>
              <mc:Fallback>
                <p:oleObj name="Формула" r:id="rId10" imgW="47548800" imgH="5486400" progId="Equation.3">
                  <p:embed/>
                  <p:pic>
                    <p:nvPicPr>
                      <p:cNvPr id="0" name="Изображение 34819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3928" y="4653136"/>
                        <a:ext cx="4680520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3851920" y="4581128"/>
            <a:ext cx="482453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13" action="ppaction://hlinksldjump" highlightClick="1"/>
          </p:cNvPr>
          <p:cNvSpPr/>
          <p:nvPr/>
        </p:nvSpPr>
        <p:spPr>
          <a:xfrm>
            <a:off x="8172400" y="6309320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525142" y="1772295"/>
            <a:ext cx="2571750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1" imgW="23774400" imgH="4876800" progId="Equation.3">
                    <p:embed/>
                  </p:oleObj>
                </mc:Choice>
                <mc:Fallback>
                  <p:oleObj name="Формула" r:id="rId1" imgW="23774400" imgH="48768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25142" y="1772295"/>
                          <a:ext cx="2571750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705678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каких значениях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имеет два действительных корня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042988" y="1733550"/>
          <a:ext cx="3201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Формула" r:id="rId4" imgW="29565600" imgH="4876800" progId="Equation.3">
                  <p:embed/>
                </p:oleObj>
              </mc:Choice>
              <mc:Fallback>
                <p:oleObj name="Формула" r:id="rId4" imgW="29565600" imgH="4876800" progId="Equation.3">
                  <p:embed/>
                  <p:pic>
                    <p:nvPicPr>
                      <p:cNvPr id="0" name="Изображение 358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1733550"/>
                        <a:ext cx="3201987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64135" y="1772221"/>
            <a:ext cx="2439988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6" imgW="22555200" imgH="4876800" progId="Equation.3">
                    <p:embed/>
                  </p:oleObj>
                </mc:Choice>
                <mc:Fallback>
                  <p:oleObj name="Формула" r:id="rId6" imgW="22555200" imgH="48768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64135" y="1772221"/>
                          <a:ext cx="2439988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220072" y="3284984"/>
          <a:ext cx="25828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Формула" r:id="rId8" imgW="25298400" imgH="5181600" progId="Equation.3">
                  <p:embed/>
                </p:oleObj>
              </mc:Choice>
              <mc:Fallback>
                <p:oleObj name="Формула" r:id="rId8" imgW="25298400" imgH="5181600" progId="Equation.3">
                  <p:embed/>
                  <p:pic>
                    <p:nvPicPr>
                      <p:cNvPr id="0" name="Изображение 358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0072" y="3284984"/>
                        <a:ext cx="2582862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4762500" y="5133975"/>
          <a:ext cx="746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10" imgW="10058400" imgH="4876800" progId="Equation.3">
                  <p:embed/>
                </p:oleObj>
              </mc:Choice>
              <mc:Fallback>
                <p:oleObj name="Формула" r:id="rId10" imgW="10058400" imgH="4876800" progId="Equation.3">
                  <p:embed/>
                  <p:pic>
                    <p:nvPicPr>
                      <p:cNvPr id="0" name="Изображение 358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0" y="5133975"/>
                        <a:ext cx="746125" cy="382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908800" y="5157788"/>
          <a:ext cx="1603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Формула" r:id="rId12" imgW="2133600" imgH="3962400" progId="Equation.3">
                  <p:embed/>
                </p:oleObj>
              </mc:Choice>
              <mc:Fallback>
                <p:oleObj name="Формула" r:id="rId12" imgW="2133600" imgH="3962400" progId="Equation.3">
                  <p:embed/>
                  <p:pic>
                    <p:nvPicPr>
                      <p:cNvPr id="0" name="Изображение 358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8800" y="5157788"/>
                        <a:ext cx="160338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899593" y="5085184"/>
          <a:ext cx="3312368" cy="6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Формула" r:id="rId14" imgW="32613600" imgH="5181600" progId="Equation.3">
                  <p:embed/>
                </p:oleObj>
              </mc:Choice>
              <mc:Fallback>
                <p:oleObj name="Формула" r:id="rId14" imgW="32613600" imgH="5181600" progId="Equation.3">
                  <p:embed/>
                  <p:pic>
                    <p:nvPicPr>
                      <p:cNvPr id="0" name="Изображение 3584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9593" y="5085184"/>
                        <a:ext cx="3312368" cy="603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971600" y="908720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63327" y="4149290"/>
            <a:ext cx="28368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8" name="Формула" r:id="rId16" imgW="22555200" imgH="4876800" progId="Equation.3">
                    <p:embed/>
                  </p:oleObj>
                </mc:Choice>
                <mc:Fallback>
                  <p:oleObj name="Формула" r:id="rId16" imgW="22555200" imgH="4876800" progId="Equation.3">
                    <p:embed/>
                    <p:pic>
                      <p:nvPicPr>
                        <p:cNvPr id="0" name="Изображение 358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63327" y="4149290"/>
                          <a:ext cx="28368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547664" y="4725726"/>
            <a:ext cx="13335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9" name="Формула" r:id="rId18" imgW="11277600" imgH="4267200" progId="Equation.3">
                    <p:embed/>
                  </p:oleObj>
                </mc:Choice>
                <mc:Fallback>
                  <p:oleObj name="Формула" r:id="rId18" imgW="11277600" imgH="4267200" progId="Equation.3">
                    <p:embed/>
                    <p:pic>
                      <p:nvPicPr>
                        <p:cNvPr id="0" name="Изображение 358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547664" y="4725726"/>
                          <a:ext cx="1333500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723627" y="5230378"/>
            <a:ext cx="190658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0" name="Формула" r:id="rId20" imgW="16459200" imgH="5181600" progId="Equation.3">
                    <p:embed/>
                  </p:oleObj>
                </mc:Choice>
                <mc:Fallback>
                  <p:oleObj name="Формула" r:id="rId20" imgW="16459200" imgH="5181600" progId="Equation.3">
                    <p:embed/>
                    <p:pic>
                      <p:nvPicPr>
                        <p:cNvPr id="0" name="Изображение 358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23627" y="5230378"/>
                          <a:ext cx="1906588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896915" y="5230378"/>
            <a:ext cx="100647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1" name="Формула" r:id="rId22" imgW="8839200" imgH="5181600" progId="Equation.3">
                    <p:embed/>
                  </p:oleObj>
                </mc:Choice>
                <mc:Fallback>
                  <p:oleObj name="Формула" r:id="rId22" imgW="8839200" imgH="5181600" progId="Equation.3">
                    <p:embed/>
                    <p:pic>
                      <p:nvPicPr>
                        <p:cNvPr id="0" name="Изображение 358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896915" y="5230378"/>
                          <a:ext cx="1006475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7380312" y="692696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923928" y="1556792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имеет два действительных корня, если дискриминант больше нуля!   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525142" y="1772295"/>
            <a:ext cx="2571750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5" name="Формула" r:id="rId1" imgW="23774400" imgH="4876800" progId="Equation.3">
                    <p:embed/>
                  </p:oleObj>
                </mc:Choice>
                <mc:Fallback>
                  <p:oleObj name="Формула" r:id="rId1" imgW="23774400" imgH="4876800" progId="Equation.3">
                    <p:embed/>
                    <p:pic>
                      <p:nvPicPr>
                        <p:cNvPr id="0" name="Изображение 368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25142" y="1772295"/>
                          <a:ext cx="2571750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705678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каких значениях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имеет два действительных корня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043609" y="1700213"/>
          <a:ext cx="316835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3" imgW="31699200" imgH="5486400" progId="Equation.3">
                  <p:embed/>
                </p:oleObj>
              </mc:Choice>
              <mc:Fallback>
                <p:oleObj name="Формула" r:id="rId3" imgW="31699200" imgH="54864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9" y="1700213"/>
                        <a:ext cx="3168352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71600" y="1628800"/>
            <a:ext cx="331236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48260" y="1772221"/>
            <a:ext cx="247332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7" name="Формула" r:id="rId5" imgW="22860000" imgH="4876800" progId="Equation.3">
                    <p:embed/>
                  </p:oleObj>
                </mc:Choice>
                <mc:Fallback>
                  <p:oleObj name="Формула" r:id="rId5" imgW="22860000" imgH="4876800" progId="Equation.3">
                    <p:embed/>
                    <p:pic>
                      <p:nvPicPr>
                        <p:cNvPr id="0" name="Изображение 368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8260" y="1772221"/>
                          <a:ext cx="2473325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173663" y="3284538"/>
          <a:ext cx="26765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7" imgW="26212800" imgH="5181600" progId="Equation.3">
                  <p:embed/>
                </p:oleObj>
              </mc:Choice>
              <mc:Fallback>
                <p:oleObj name="Формула" r:id="rId7" imgW="26212800" imgH="51816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3663" y="3284538"/>
                        <a:ext cx="2676525" cy="55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43609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5229200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076056" y="5085184"/>
          <a:ext cx="3603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9" imgW="4876800" imgH="3962400" progId="Equation.3">
                  <p:embed/>
                </p:oleObj>
              </mc:Choice>
              <mc:Fallback>
                <p:oleObj name="Формула" r:id="rId9" imgW="4876800" imgH="3962400" progId="Equation.3">
                  <p:embed/>
                  <p:pic>
                    <p:nvPicPr>
                      <p:cNvPr id="0" name="Изображение 368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5085184"/>
                        <a:ext cx="360362" cy="309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680200" y="5122863"/>
          <a:ext cx="6191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Формула" r:id="rId11" imgW="8229600" imgH="4876800" progId="Equation.3">
                  <p:embed/>
                </p:oleObj>
              </mc:Choice>
              <mc:Fallback>
                <p:oleObj name="Формула" r:id="rId11" imgW="8229600" imgH="4876800" progId="Equation.3">
                  <p:embed/>
                  <p:pic>
                    <p:nvPicPr>
                      <p:cNvPr id="0" name="Изображение 368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80200" y="5122863"/>
                        <a:ext cx="619125" cy="382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854075" y="5084763"/>
          <a:ext cx="34036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Формула" r:id="rId13" imgW="33528000" imgH="5181600" progId="Equation.3">
                  <p:embed/>
                </p:oleObj>
              </mc:Choice>
              <mc:Fallback>
                <p:oleObj name="Формула" r:id="rId13" imgW="33528000" imgH="5181600" progId="Equation.3">
                  <p:embed/>
                  <p:pic>
                    <p:nvPicPr>
                      <p:cNvPr id="0" name="Изображение 3687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4075" y="5084763"/>
                        <a:ext cx="3403600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971600" y="908720"/>
            <a:ext cx="4464496" cy="1944216"/>
            <a:chOff x="107504" y="4077654"/>
            <a:chExt cx="4464496" cy="1944216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944216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42739" y="4148521"/>
            <a:ext cx="2876551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Формула" r:id="rId15" imgW="22860000" imgH="4876800" progId="Equation.3">
                    <p:embed/>
                  </p:oleObj>
                </mc:Choice>
                <mc:Fallback>
                  <p:oleObj name="Формула" r:id="rId15" imgW="22860000" imgH="4876800" progId="Equation.3">
                    <p:embed/>
                    <p:pic>
                      <p:nvPicPr>
                        <p:cNvPr id="0" name="Изображение 368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42739" y="4148521"/>
                          <a:ext cx="2876551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565052" y="4726371"/>
            <a:ext cx="129857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Формула" r:id="rId17" imgW="10972800" imgH="4267200" progId="Equation.3">
                    <p:embed/>
                  </p:oleObj>
                </mc:Choice>
                <mc:Fallback>
                  <p:oleObj name="Формула" r:id="rId17" imgW="10972800" imgH="4267200" progId="Equation.3">
                    <p:embed/>
                    <p:pic>
                      <p:nvPicPr>
                        <p:cNvPr id="0" name="Изображение 368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565052" y="4726371"/>
                          <a:ext cx="1298575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988789" y="5229609"/>
            <a:ext cx="137636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name="Формула" r:id="rId19" imgW="11887200" imgH="5181600" progId="Equation.3">
                    <p:embed/>
                  </p:oleObj>
                </mc:Choice>
                <mc:Fallback>
                  <p:oleObj name="Формула" r:id="rId19" imgW="11887200" imgH="5181600" progId="Equation.3">
                    <p:embed/>
                    <p:pic>
                      <p:nvPicPr>
                        <p:cNvPr id="0" name="Изображение 368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88789" y="5229609"/>
                          <a:ext cx="1376363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585815" y="5229609"/>
            <a:ext cx="1630362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5" name="Формула" r:id="rId21" imgW="14325600" imgH="5181600" progId="Equation.3">
                    <p:embed/>
                  </p:oleObj>
                </mc:Choice>
                <mc:Fallback>
                  <p:oleObj name="Формула" r:id="rId21" imgW="14325600" imgH="5181600" progId="Equation.3">
                    <p:embed/>
                    <p:pic>
                      <p:nvPicPr>
                        <p:cNvPr id="0" name="Изображение 368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85815" y="5229609"/>
                          <a:ext cx="1630362" cy="566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7380312" y="692696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923928" y="1556792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имеет два действительных корня, если дискриминант больше нуля!   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далее 53">
            <a:hlinkClick r:id="rId2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491805" y="1772295"/>
            <a:ext cx="2638425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89" name="Формула" r:id="rId1" imgW="24384000" imgH="4876800" progId="Equation.3">
                    <p:embed/>
                  </p:oleObj>
                </mc:Choice>
                <mc:Fallback>
                  <p:oleObj name="Формула" r:id="rId1" imgW="24384000" imgH="4876800" progId="Equation.3">
                    <p:embed/>
                    <p:pic>
                      <p:nvPicPr>
                        <p:cNvPr id="0" name="Изображение 378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91805" y="1772295"/>
                          <a:ext cx="2638425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705678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каких значениях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имеет два действительных корня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628800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79512" y="1700808"/>
          <a:ext cx="412375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3" imgW="45415200" imgH="5486400" progId="Equation.3">
                  <p:embed/>
                </p:oleObj>
              </mc:Choice>
              <mc:Fallback>
                <p:oleObj name="Формула" r:id="rId3" imgW="45415200" imgH="54864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00808"/>
                        <a:ext cx="4123755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9512" y="1628800"/>
            <a:ext cx="410445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132385" y="1772221"/>
            <a:ext cx="250666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1" name="Формула" r:id="rId5" imgW="23164800" imgH="4876800" progId="Equation.3">
                    <p:embed/>
                  </p:oleObj>
                </mc:Choice>
                <mc:Fallback>
                  <p:oleObj name="Формула" r:id="rId5" imgW="23164800" imgH="4876800" progId="Equation.3">
                    <p:embed/>
                    <p:pic>
                      <p:nvPicPr>
                        <p:cNvPr id="0" name="Изображение 378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32385" y="1772221"/>
                          <a:ext cx="2506663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66124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1835696" y="4653136"/>
              <a:ext cx="1584176" cy="8640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Крест 44"/>
          <p:cNvSpPr/>
          <p:nvPr/>
        </p:nvSpPr>
        <p:spPr>
          <a:xfrm>
            <a:off x="464400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рест 45"/>
          <p:cNvSpPr/>
          <p:nvPr/>
        </p:nvSpPr>
        <p:spPr>
          <a:xfrm>
            <a:off x="7236296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1766888" y="5084763"/>
          <a:ext cx="15779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7" imgW="15544800" imgH="5181600" progId="Equation.3">
                  <p:embed/>
                </p:oleObj>
              </mc:Choice>
              <mc:Fallback>
                <p:oleObj name="Формула" r:id="rId7" imgW="15544800" imgH="5181600" progId="Equation.3">
                  <p:embed/>
                  <p:pic>
                    <p:nvPicPr>
                      <p:cNvPr id="0" name="Изображение 3789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6888" y="5084763"/>
                        <a:ext cx="1577975" cy="604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5013176"/>
            <a:ext cx="3456384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899592" y="1124744"/>
            <a:ext cx="4464496" cy="1728192"/>
            <a:chOff x="107504" y="4077654"/>
            <a:chExt cx="4464496" cy="1728192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1728192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823590" y="4148720"/>
            <a:ext cx="29146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3" name="Формула" r:id="rId9" imgW="23164800" imgH="4876800" progId="Equation.3">
                    <p:embed/>
                  </p:oleObj>
                </mc:Choice>
                <mc:Fallback>
                  <p:oleObj name="Формула" r:id="rId9" imgW="23164800" imgH="4876800" progId="Equation.3">
                    <p:embed/>
                    <p:pic>
                      <p:nvPicPr>
                        <p:cNvPr id="0" name="Изображение 378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3590" y="4148720"/>
                          <a:ext cx="291465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422078" y="4726570"/>
            <a:ext cx="158591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4" name="Формула" r:id="rId11" imgW="13411200" imgH="4267200" progId="Equation.3">
                    <p:embed/>
                  </p:oleObj>
                </mc:Choice>
                <mc:Fallback>
                  <p:oleObj name="Формула" r:id="rId11" imgW="13411200" imgH="4267200" progId="Equation.3">
                    <p:embed/>
                    <p:pic>
                      <p:nvPicPr>
                        <p:cNvPr id="0" name="Изображение 378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22078" y="4726570"/>
                          <a:ext cx="1585912" cy="5032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1106165" y="5191707"/>
            <a:ext cx="225901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5" name="Формула" r:id="rId13" imgW="19507200" imgH="4572000" progId="Equation.3">
                    <p:embed/>
                  </p:oleObj>
                </mc:Choice>
                <mc:Fallback>
                  <p:oleObj name="Формула" r:id="rId13" imgW="19507200" imgH="4572000" progId="Equation.3">
                    <p:embed/>
                    <p:pic>
                      <p:nvPicPr>
                        <p:cNvPr id="0" name="Изображение 378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06165" y="5191707"/>
                          <a:ext cx="2259013" cy="508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7380312" y="692696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923928" y="1556792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имеет два действительных корня, если дискриминант больше нуля!   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Управляющая кнопка: далее 42">
            <a:hlinkClick r:id="rId15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5" grpId="0" animBg="1"/>
      <p:bldP spid="46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4; 9)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71601" y="3933056"/>
            <a:ext cx="3456384" cy="1584176"/>
            <a:chOff x="899592" y="4437112"/>
            <a:chExt cx="3456384" cy="15841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далее 30">
            <a:hlinkClick r:id="rId1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225550" y="1789113"/>
            <a:ext cx="2638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23469600" imgH="4876800" progId="Equation.3">
                    <p:embed/>
                  </p:oleObj>
                </mc:Choice>
                <mc:Fallback>
                  <p:oleObj name="Формула" r:id="rId2" imgW="234696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25550" y="1789113"/>
                          <a:ext cx="26384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79713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5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347864" y="47971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91681" y="479715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1187625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3779913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55777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179512" y="4293096"/>
            <a:ext cx="4464496" cy="1799618"/>
            <a:chOff x="107504" y="4077654"/>
            <a:chExt cx="4464496" cy="179961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827584" y="4134679"/>
            <a:ext cx="2952328" cy="590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23469600" imgH="4876800" progId="Equation.3">
                    <p:embed/>
                  </p:oleObj>
                </mc:Choice>
                <mc:Fallback>
                  <p:oleObj name="Формула" r:id="rId4" imgW="23469600" imgH="4876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7584" y="4134679"/>
                          <a:ext cx="2952328" cy="5904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179513" y="4653136"/>
            <a:ext cx="1944216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16459200" imgH="5181600" progId="Equation.3">
                    <p:embed/>
                  </p:oleObj>
                </mc:Choice>
                <mc:Fallback>
                  <p:oleObj name="Формула" r:id="rId6" imgW="16459200" imgH="51816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9513" y="4653136"/>
                          <a:ext cx="1944216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2411760" y="4653718"/>
            <a:ext cx="2088232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18288000" imgH="5181600" progId="Equation.3">
                    <p:embed/>
                  </p:oleObj>
                </mc:Choice>
                <mc:Fallback>
                  <p:oleObj name="Формула" r:id="rId8" imgW="18288000" imgH="51816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11760" y="4653718"/>
                          <a:ext cx="2088232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755576" y="5229200"/>
            <a:ext cx="149701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12192000" imgH="5181600" progId="Equation.3">
                    <p:embed/>
                  </p:oleObj>
                </mc:Choice>
                <mc:Fallback>
                  <p:oleObj name="Формула" r:id="rId10" imgW="12192000" imgH="51816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55576" y="5229200"/>
                          <a:ext cx="149701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2417763" y="5229225"/>
            <a:ext cx="1198562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2" imgW="9753600" imgH="5181600" progId="Equation.3">
                    <p:embed/>
                  </p:oleObj>
                </mc:Choice>
                <mc:Fallback>
                  <p:oleObj name="Формула" r:id="rId12" imgW="9753600" imgH="51816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17763" y="5229225"/>
                          <a:ext cx="1198562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292080" y="3933056"/>
            <a:ext cx="3456384" cy="1584176"/>
            <a:chOff x="899592" y="4437112"/>
            <a:chExt cx="3456384" cy="158417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 стрелкой 91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5292080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5004048" y="1700808"/>
            <a:ext cx="3744416" cy="720080"/>
            <a:chOff x="683569" y="1700808"/>
            <a:chExt cx="3744416" cy="72008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1208784" y="1789113"/>
            <a:ext cx="26733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4" imgW="23774400" imgH="4876800" progId="Equation.3">
                    <p:embed/>
                  </p:oleObj>
                </mc:Choice>
                <mc:Fallback>
                  <p:oleObj name="Формула" r:id="rId14" imgW="23774400" imgH="48768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208784" y="1789113"/>
                          <a:ext cx="267335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71999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300192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596336" y="47971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40153" y="479715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Крест 104"/>
          <p:cNvSpPr/>
          <p:nvPr/>
        </p:nvSpPr>
        <p:spPr>
          <a:xfrm>
            <a:off x="5508104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рест 105"/>
          <p:cNvSpPr/>
          <p:nvPr/>
        </p:nvSpPr>
        <p:spPr>
          <a:xfrm>
            <a:off x="8100392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876256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4499993" y="4293096"/>
            <a:ext cx="4464496" cy="1799618"/>
            <a:chOff x="107504" y="4077654"/>
            <a:chExt cx="4464496" cy="1799618"/>
          </a:xfrm>
        </p:grpSpPr>
        <p:sp>
          <p:nvSpPr>
            <p:cNvPr id="109" name="Прямоугольная выноска 108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808163" y="4135251"/>
            <a:ext cx="29908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6" imgW="23774400" imgH="4876800" progId="Equation.3">
                    <p:embed/>
                  </p:oleObj>
                </mc:Choice>
                <mc:Fallback>
                  <p:oleObj name="Формула" r:id="rId16" imgW="23774400" imgH="48768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08163" y="4135251"/>
                          <a:ext cx="299085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179513" y="4653718"/>
            <a:ext cx="2147887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Формула" r:id="rId18" imgW="18897600" imgH="5181600" progId="Equation.3">
                    <p:embed/>
                  </p:oleObj>
                </mc:Choice>
                <mc:Fallback>
                  <p:oleObj name="Формула" r:id="rId18" imgW="18897600" imgH="5181600" progId="Equation.3">
                    <p:embed/>
                    <p:pic>
                      <p:nvPicPr>
                        <p:cNvPr id="0" name="Изображение 20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9513" y="4653718"/>
                          <a:ext cx="2147887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5"/>
            <p:cNvGraphicFramePr>
              <a:graphicFrameLocks noChangeAspect="1"/>
            </p:cNvGraphicFramePr>
            <p:nvPr/>
          </p:nvGraphicFramePr>
          <p:xfrm>
            <a:off x="2339753" y="4653718"/>
            <a:ext cx="2160241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Формула" r:id="rId20" imgW="18288000" imgH="5181600" progId="Equation.3">
                    <p:embed/>
                  </p:oleObj>
                </mc:Choice>
                <mc:Fallback>
                  <p:oleObj name="Формула" r:id="rId20" imgW="18288000" imgH="5181600" progId="Equation.3">
                    <p:embed/>
                    <p:pic>
                      <p:nvPicPr>
                        <p:cNvPr id="0" name="Изображение 20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339753" y="4653718"/>
                          <a:ext cx="2160241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/>
          </p:nvGraphicFramePr>
          <p:xfrm>
            <a:off x="643063" y="5229038"/>
            <a:ext cx="1722438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Формула" r:id="rId22" imgW="14020800" imgH="5181600" progId="Equation.3">
                    <p:embed/>
                  </p:oleObj>
                </mc:Choice>
                <mc:Fallback>
                  <p:oleObj name="Формула" r:id="rId22" imgW="14020800" imgH="5181600" progId="Equation.3">
                    <p:embed/>
                    <p:pic>
                      <p:nvPicPr>
                        <p:cNvPr id="0" name="Изображение 20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43063" y="5229038"/>
                          <a:ext cx="1722438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7"/>
            <p:cNvGraphicFramePr>
              <a:graphicFrameLocks noChangeAspect="1"/>
            </p:cNvGraphicFramePr>
            <p:nvPr/>
          </p:nvGraphicFramePr>
          <p:xfrm>
            <a:off x="2436938" y="5229038"/>
            <a:ext cx="116046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Формула" r:id="rId24" imgW="9448800" imgH="5181600" progId="Equation.3">
                    <p:embed/>
                  </p:oleObj>
                </mc:Choice>
                <mc:Fallback>
                  <p:oleObj name="Формула" r:id="rId24" imgW="9448800" imgH="5181600" progId="Equation.3">
                    <p:embed/>
                    <p:pic>
                      <p:nvPicPr>
                        <p:cNvPr id="0" name="Изображение 20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436938" y="5229038"/>
                          <a:ext cx="116046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1" grpId="0" animBg="1"/>
      <p:bldP spid="72" grpId="0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95" grpId="0" animBg="1"/>
      <p:bldP spid="101" grpId="0" animBg="1"/>
      <p:bldP spid="102" grpId="0" animBg="1"/>
      <p:bldP spid="104" grpId="0"/>
      <p:bldP spid="105" grpId="0" animBg="1"/>
      <p:bldP spid="106" grpId="0" animBg="1"/>
      <p:bldP spid="107" grpId="0" animBg="1"/>
      <p:bldP spid="115" grpId="0" animBg="1"/>
      <p:bldP spid="1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5"/>
          <p:cNvGrpSpPr/>
          <p:nvPr/>
        </p:nvGrpSpPr>
        <p:grpSpPr>
          <a:xfrm>
            <a:off x="971600" y="2420888"/>
            <a:ext cx="3312368" cy="720080"/>
            <a:chOff x="1115617" y="1700808"/>
            <a:chExt cx="3312368" cy="72008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115617" y="1700808"/>
              <a:ext cx="331236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3"/>
            <p:cNvGraphicFramePr>
              <a:graphicFrameLocks noChangeAspect="1"/>
            </p:cNvGraphicFramePr>
            <p:nvPr/>
          </p:nvGraphicFramePr>
          <p:xfrm>
            <a:off x="1331641" y="1772295"/>
            <a:ext cx="2952328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3" name="Формула" r:id="rId1" imgW="30175200" imgH="4876800" progId="Equation.3">
                    <p:embed/>
                  </p:oleObj>
                </mc:Choice>
                <mc:Fallback>
                  <p:oleObj name="Формула" r:id="rId1" imgW="30175200" imgH="4876800" progId="Equation.3">
                    <p:embed/>
                    <p:pic>
                      <p:nvPicPr>
                        <p:cNvPr id="0" name="Изображение 389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31641" y="1772295"/>
                          <a:ext cx="2952328" cy="5413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251520" y="332656"/>
            <a:ext cx="7056784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каких значениях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имеет два действительных корня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412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628800"/>
            <a:ext cx="41044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179511" y="1700213"/>
          <a:ext cx="410445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3" imgW="47548800" imgH="5486400" progId="Equation.3">
                  <p:embed/>
                </p:oleObj>
              </mc:Choice>
              <mc:Fallback>
                <p:oleObj name="Формула" r:id="rId3" imgW="47548800" imgH="54864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1700213"/>
                        <a:ext cx="4104457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9512" y="1628800"/>
            <a:ext cx="410445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95"/>
          <p:cNvGrpSpPr/>
          <p:nvPr/>
        </p:nvGrpSpPr>
        <p:grpSpPr>
          <a:xfrm>
            <a:off x="4427984" y="1628800"/>
            <a:ext cx="3456384" cy="720080"/>
            <a:chOff x="683569" y="1700808"/>
            <a:chExt cx="3456384" cy="7200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83569" y="1700808"/>
              <a:ext cx="34563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768848" y="1772221"/>
            <a:ext cx="3230562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5" name="Формула" r:id="rId5" imgW="29870400" imgH="4876800" progId="Equation.3">
                    <p:embed/>
                  </p:oleObj>
                </mc:Choice>
                <mc:Fallback>
                  <p:oleObj name="Формула" r:id="rId5" imgW="29870400" imgH="4876800" progId="Equation.3">
                    <p:embed/>
                    <p:pic>
                      <p:nvPicPr>
                        <p:cNvPr id="0" name="Изображение 389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8848" y="1772221"/>
                          <a:ext cx="3230562" cy="5413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Прямоугольник 34"/>
          <p:cNvSpPr/>
          <p:nvPr/>
        </p:nvSpPr>
        <p:spPr>
          <a:xfrm>
            <a:off x="4427984" y="242088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3140968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5343525" y="3140967"/>
          <a:ext cx="2333625" cy="97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7" imgW="22860000" imgH="10363200" progId="Equation.3">
                  <p:embed/>
                </p:oleObj>
              </mc:Choice>
              <mc:Fallback>
                <p:oleObj name="Формула" r:id="rId7" imgW="22860000" imgH="103632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3525" y="3140967"/>
                        <a:ext cx="2333625" cy="9770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89"/>
          <p:cNvGrpSpPr/>
          <p:nvPr/>
        </p:nvGrpSpPr>
        <p:grpSpPr>
          <a:xfrm>
            <a:off x="4427984" y="4221088"/>
            <a:ext cx="3456384" cy="1584176"/>
            <a:chOff x="899592" y="4437112"/>
            <a:chExt cx="3456384" cy="158417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23928" y="479715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 flipV="1">
              <a:off x="1619671" y="4581128"/>
              <a:ext cx="2088233" cy="1368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tx2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536408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/>
          <p:cNvSpPr/>
          <p:nvPr/>
        </p:nvSpPr>
        <p:spPr>
          <a:xfrm>
            <a:off x="5940152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716016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5076056" y="4293096"/>
          <a:ext cx="3841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Формула" r:id="rId9" imgW="5181600" imgH="9448800" progId="Equation.3">
                  <p:embed/>
                </p:oleObj>
              </mc:Choice>
              <mc:Fallback>
                <p:oleObj name="Формула" r:id="rId9" imgW="5181600" imgH="9448800" progId="Equation.3">
                  <p:embed/>
                  <p:pic>
                    <p:nvPicPr>
                      <p:cNvPr id="0" name="Изображение 3891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4293096"/>
                        <a:ext cx="384175" cy="741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6915150" y="4724400"/>
          <a:ext cx="228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Формула" r:id="rId11" imgW="3048000" imgH="3962400" progId="Equation.3">
                  <p:embed/>
                </p:oleObj>
              </mc:Choice>
              <mc:Fallback>
                <p:oleObj name="Формула" r:id="rId11" imgW="3048000" imgH="3962400" progId="Equation.3">
                  <p:embed/>
                  <p:pic>
                    <p:nvPicPr>
                      <p:cNvPr id="0" name="Изображение 3891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15150" y="4724400"/>
                        <a:ext cx="228600" cy="311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827584" y="472514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1907705" y="4725144"/>
          <a:ext cx="1296144" cy="115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Формула" r:id="rId13" imgW="13411200" imgH="10363200" progId="Equation.3">
                  <p:embed/>
                </p:oleObj>
              </mc:Choice>
              <mc:Fallback>
                <p:oleObj name="Формула" r:id="rId13" imgW="13411200" imgH="10363200" progId="Equation.3">
                  <p:embed/>
                  <p:pic>
                    <p:nvPicPr>
                      <p:cNvPr id="0" name="Изображение 3891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07705" y="4725144"/>
                        <a:ext cx="1296144" cy="11511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27584" y="472514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7584" y="472514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971600" y="692696"/>
            <a:ext cx="4464496" cy="2088232"/>
            <a:chOff x="107504" y="4077654"/>
            <a:chExt cx="4464496" cy="2088232"/>
          </a:xfrm>
        </p:grpSpPr>
        <p:sp>
          <p:nvSpPr>
            <p:cNvPr id="55" name="Прямоугольная выноска 54"/>
            <p:cNvSpPr/>
            <p:nvPr/>
          </p:nvSpPr>
          <p:spPr>
            <a:xfrm>
              <a:off x="107504" y="4077654"/>
              <a:ext cx="4464496" cy="2088232"/>
            </a:xfrm>
            <a:prstGeom prst="wedgeRectCallout">
              <a:avLst>
                <a:gd name="adj1" fmla="val 32790"/>
                <a:gd name="adj2" fmla="val 73775"/>
              </a:avLst>
            </a:prstGeom>
            <a:solidFill>
              <a:srgbClr val="E1EBF7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404663" y="4149861"/>
            <a:ext cx="3756026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0" name="Формула" r:id="rId15" imgW="29870400" imgH="4876800" progId="Equation.3">
                    <p:embed/>
                  </p:oleObj>
                </mc:Choice>
                <mc:Fallback>
                  <p:oleObj name="Формула" r:id="rId15" imgW="29870400" imgH="4876800" progId="Equation.3">
                    <p:embed/>
                    <p:pic>
                      <p:nvPicPr>
                        <p:cNvPr id="0" name="Изображение 389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04663" y="4149861"/>
                          <a:ext cx="3756026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1331763" y="4726123"/>
            <a:ext cx="1765301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1" name="Формула" r:id="rId17" imgW="14935200" imgH="4267200" progId="Equation.3">
                    <p:embed/>
                  </p:oleObj>
                </mc:Choice>
                <mc:Fallback>
                  <p:oleObj name="Формула" r:id="rId17" imgW="14935200" imgH="4267200" progId="Equation.3">
                    <p:embed/>
                    <p:pic>
                      <p:nvPicPr>
                        <p:cNvPr id="0" name="Изображение 389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31763" y="4726123"/>
                          <a:ext cx="1765301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860276" y="5085766"/>
            <a:ext cx="1447800" cy="105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2" name="Формула" r:id="rId19" imgW="12496800" imgH="9448800" progId="Equation.3">
                    <p:embed/>
                  </p:oleObj>
                </mc:Choice>
                <mc:Fallback>
                  <p:oleObj name="Формула" r:id="rId19" imgW="12496800" imgH="9448800" progId="Equation.3">
                    <p:embed/>
                    <p:pic>
                      <p:nvPicPr>
                        <p:cNvPr id="0" name="Изображение 389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60276" y="5085766"/>
                          <a:ext cx="1447800" cy="10509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/>
          </p:nvGraphicFramePr>
          <p:xfrm>
            <a:off x="2915816" y="5301790"/>
            <a:ext cx="1076325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23" name="Формула" r:id="rId21" imgW="9448800" imgH="5181600" progId="Equation.3">
                    <p:embed/>
                  </p:oleObj>
                </mc:Choice>
                <mc:Fallback>
                  <p:oleObj name="Формула" r:id="rId21" imgW="9448800" imgH="5181600" progId="Equation.3">
                    <p:embed/>
                    <p:pic>
                      <p:nvPicPr>
                        <p:cNvPr id="0" name="Изображение 389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915816" y="5301790"/>
                          <a:ext cx="1076325" cy="566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сведения 67">
            <a:hlinkClick r:id="" action="ppaction://noaction" highlightClick="1"/>
          </p:cNvPr>
          <p:cNvSpPr/>
          <p:nvPr/>
        </p:nvSpPr>
        <p:spPr>
          <a:xfrm>
            <a:off x="7380312" y="692696"/>
            <a:ext cx="648072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3923928" y="1556792"/>
            <a:ext cx="5112568" cy="1944216"/>
          </a:xfrm>
          <a:prstGeom prst="wedgeRectCallout">
            <a:avLst>
              <a:gd name="adj1" fmla="val 19913"/>
              <a:gd name="adj2" fmla="val -70613"/>
            </a:avLst>
          </a:prstGeom>
          <a:solidFill>
            <a:srgbClr val="E1EBF7"/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 имеет два действительных корня, если дискриминант больше нуля!   (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36296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rId23" action="ppaction://hlinksldjump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3" grpId="0" animBg="1"/>
      <p:bldP spid="44" grpId="0" animBg="1"/>
      <p:bldP spid="45" grpId="0" animBg="1"/>
      <p:bldP spid="47" grpId="0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62" grpId="0" animBg="1"/>
      <p:bldP spid="62" grpId="1" animBg="1"/>
      <p:bldP spid="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Управляющая кнопка: далее 70">
            <a:hlinkClick r:id="rId1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971600" y="3933056"/>
            <a:ext cx="3456384" cy="1584176"/>
            <a:chOff x="5076056" y="2276872"/>
            <a:chExt cx="3456384" cy="158417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076056" y="227687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5220072" y="314096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028384" y="3068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 rot="10800000">
              <a:off x="5724127" y="249289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4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0,6) U (4;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043608" y="1757363"/>
            <a:ext cx="318073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29870400" imgH="5486400" progId="Equation.3">
                    <p:embed/>
                  </p:oleObj>
                </mc:Choice>
                <mc:Fallback>
                  <p:oleObj name="Формула" r:id="rId2" imgW="29870400" imgH="54864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3608" y="1757363"/>
                          <a:ext cx="3180730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835696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0384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63688" y="479715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2411760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1561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79912" y="515719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5292080" y="3933056"/>
            <a:ext cx="3456384" cy="1584176"/>
            <a:chOff x="5076056" y="2276872"/>
            <a:chExt cx="3456384" cy="158417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76056" y="227687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5220072" y="314096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028384" y="3068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 rot="10800000">
              <a:off x="5724127" y="249289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4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1,5; 2]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29208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Группа 33"/>
          <p:cNvGrpSpPr/>
          <p:nvPr/>
        </p:nvGrpSpPr>
        <p:grpSpPr>
          <a:xfrm>
            <a:off x="5004049" y="1700808"/>
            <a:ext cx="3744416" cy="720080"/>
            <a:chOff x="683569" y="1700808"/>
            <a:chExt cx="3744416" cy="72008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9" name="Object 3"/>
            <p:cNvGraphicFramePr>
              <a:graphicFrameLocks noChangeAspect="1"/>
            </p:cNvGraphicFramePr>
            <p:nvPr/>
          </p:nvGraphicFramePr>
          <p:xfrm>
            <a:off x="1221483" y="1789113"/>
            <a:ext cx="28241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26517600" imgH="4876800" progId="Equation.3">
                    <p:embed/>
                  </p:oleObj>
                </mc:Choice>
                <mc:Fallback>
                  <p:oleObj name="Формула" r:id="rId4" imgW="265176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21483" y="1789113"/>
                          <a:ext cx="28241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0" name="Прямоугольник 119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57200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6156176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752432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84168" y="479715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Крест 125"/>
          <p:cNvSpPr/>
          <p:nvPr/>
        </p:nvSpPr>
        <p:spPr>
          <a:xfrm>
            <a:off x="6732240" y="4293096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436096" y="5085184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100392" y="5157192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365104"/>
            <a:ext cx="4464496" cy="2232248"/>
            <a:chOff x="107504" y="4077654"/>
            <a:chExt cx="4464496" cy="223224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223224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395536" y="4077654"/>
            <a:ext cx="3794125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30175200" imgH="5486400" progId="Equation.3">
                    <p:embed/>
                  </p:oleObj>
                </mc:Choice>
                <mc:Fallback>
                  <p:oleObj name="Формула" r:id="rId6" imgW="30175200" imgH="54864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5536" y="4077654"/>
                          <a:ext cx="3794125" cy="663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179511" y="4581710"/>
            <a:ext cx="241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20421600" imgH="5486400" progId="Equation.3">
                    <p:embed/>
                  </p:oleObj>
                </mc:Choice>
                <mc:Fallback>
                  <p:oleObj name="Формула" r:id="rId8" imgW="20421600" imgH="54864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9511" y="4581710"/>
                          <a:ext cx="241300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5"/>
            <p:cNvGraphicFramePr>
              <a:graphicFrameLocks noChangeAspect="1"/>
            </p:cNvGraphicFramePr>
            <p:nvPr/>
          </p:nvGraphicFramePr>
          <p:xfrm>
            <a:off x="2602929" y="4670883"/>
            <a:ext cx="17049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0" imgW="14935200" imgH="4876800" progId="Equation.3">
                    <p:embed/>
                  </p:oleObj>
                </mc:Choice>
                <mc:Fallback>
                  <p:oleObj name="Формула" r:id="rId10" imgW="14935200" imgH="48768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02929" y="4670883"/>
                          <a:ext cx="1704975" cy="574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2987823" y="5085766"/>
            <a:ext cx="1354460" cy="1199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2" imgW="11887200" imgH="10972800" progId="Equation.3">
                    <p:embed/>
                  </p:oleObj>
                </mc:Choice>
                <mc:Fallback>
                  <p:oleObj name="Формула" r:id="rId12" imgW="11887200" imgH="109728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87823" y="5085766"/>
                          <a:ext cx="1354460" cy="11998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179510" y="5157774"/>
            <a:ext cx="275163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4" imgW="23774400" imgH="10363200" progId="Equation.3">
                    <p:embed/>
                  </p:oleObj>
                </mc:Choice>
                <mc:Fallback>
                  <p:oleObj name="Формула" r:id="rId14" imgW="23774400" imgH="103632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9510" y="5157774"/>
                          <a:ext cx="2751639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Группа 79"/>
          <p:cNvGrpSpPr/>
          <p:nvPr/>
        </p:nvGrpSpPr>
        <p:grpSpPr>
          <a:xfrm>
            <a:off x="4499992" y="4365104"/>
            <a:ext cx="4464496" cy="2232248"/>
            <a:chOff x="107504" y="4077654"/>
            <a:chExt cx="4464496" cy="2232248"/>
          </a:xfrm>
        </p:grpSpPr>
        <p:sp>
          <p:nvSpPr>
            <p:cNvPr id="129" name="Прямоугольная выноска 128"/>
            <p:cNvSpPr/>
            <p:nvPr/>
          </p:nvSpPr>
          <p:spPr>
            <a:xfrm>
              <a:off x="107504" y="4077654"/>
              <a:ext cx="4464496" cy="223224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0" name="Object 5"/>
            <p:cNvGraphicFramePr>
              <a:graphicFrameLocks noChangeAspect="1"/>
            </p:cNvGraphicFramePr>
            <p:nvPr/>
          </p:nvGraphicFramePr>
          <p:xfrm>
            <a:off x="624012" y="4114688"/>
            <a:ext cx="333533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6" imgW="26517600" imgH="4876800" progId="Equation.3">
                    <p:embed/>
                  </p:oleObj>
                </mc:Choice>
                <mc:Fallback>
                  <p:oleObj name="Формула" r:id="rId16" imgW="26517600" imgH="48768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24012" y="4114688"/>
                          <a:ext cx="3335338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4"/>
            <p:cNvGraphicFramePr>
              <a:graphicFrameLocks noChangeAspect="1"/>
            </p:cNvGraphicFramePr>
            <p:nvPr/>
          </p:nvGraphicFramePr>
          <p:xfrm>
            <a:off x="395536" y="4581710"/>
            <a:ext cx="241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18" imgW="20421600" imgH="5486400" progId="Equation.3">
                    <p:embed/>
                  </p:oleObj>
                </mc:Choice>
                <mc:Fallback>
                  <p:oleObj name="Формула" r:id="rId18" imgW="20421600" imgH="5486400" progId="Equation.3">
                    <p:embed/>
                    <p:pic>
                      <p:nvPicPr>
                        <p:cNvPr id="0" name="Изображение 30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5536" y="4581710"/>
                          <a:ext cx="2413000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5"/>
            <p:cNvGraphicFramePr>
              <a:graphicFrameLocks noChangeAspect="1"/>
            </p:cNvGraphicFramePr>
            <p:nvPr/>
          </p:nvGraphicFramePr>
          <p:xfrm>
            <a:off x="2915816" y="4653718"/>
            <a:ext cx="10096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19" imgW="8839200" imgH="3962400" progId="Equation.3">
                    <p:embed/>
                  </p:oleObj>
                </mc:Choice>
                <mc:Fallback>
                  <p:oleObj name="Формула" r:id="rId19" imgW="8839200" imgH="3962400" progId="Equation.3">
                    <p:embed/>
                    <p:pic>
                      <p:nvPicPr>
                        <p:cNvPr id="0" name="Изображение 30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915816" y="4653718"/>
                          <a:ext cx="1009650" cy="4683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6"/>
            <p:cNvGraphicFramePr>
              <a:graphicFrameLocks noChangeAspect="1"/>
            </p:cNvGraphicFramePr>
            <p:nvPr/>
          </p:nvGraphicFramePr>
          <p:xfrm>
            <a:off x="179510" y="5157774"/>
            <a:ext cx="275163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21" imgW="23774400" imgH="10363200" progId="Equation.3">
                    <p:embed/>
                  </p:oleObj>
                </mc:Choice>
                <mc:Fallback>
                  <p:oleObj name="Формула" r:id="rId21" imgW="23774400" imgH="10363200" progId="Equation.3">
                    <p:embed/>
                    <p:pic>
                      <p:nvPicPr>
                        <p:cNvPr id="0" name="Изображение 30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9510" y="5157774"/>
                          <a:ext cx="2751639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7"/>
            <p:cNvGraphicFramePr>
              <a:graphicFrameLocks noChangeAspect="1"/>
            </p:cNvGraphicFramePr>
            <p:nvPr/>
          </p:nvGraphicFramePr>
          <p:xfrm>
            <a:off x="3022725" y="5086238"/>
            <a:ext cx="1284287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22" imgW="11277600" imgH="10972800" progId="Equation.3">
                    <p:embed/>
                  </p:oleObj>
                </mc:Choice>
                <mc:Fallback>
                  <p:oleObj name="Формула" r:id="rId22" imgW="11277600" imgH="10972800" progId="Equation.3">
                    <p:embed/>
                    <p:pic>
                      <p:nvPicPr>
                        <p:cNvPr id="0" name="Изображение 30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022725" y="5086238"/>
                          <a:ext cx="1284287" cy="1200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2" grpId="0" animBg="1"/>
      <p:bldP spid="115" grpId="0" animBg="1"/>
      <p:bldP spid="68" grpId="0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90" grpId="0" animBg="1"/>
      <p:bldP spid="108" grpId="0" animBg="1"/>
      <p:bldP spid="122" grpId="0" animBg="1"/>
      <p:bldP spid="123" grpId="0" animBg="1"/>
      <p:bldP spid="125" grpId="0"/>
      <p:bldP spid="126" grpId="0" animBg="1"/>
      <p:bldP spid="127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0] U [25;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971601" y="3933056"/>
            <a:ext cx="3456384" cy="1584176"/>
            <a:chOff x="899592" y="4437112"/>
            <a:chExt cx="3456384" cy="15841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397000" y="1789113"/>
            <a:ext cx="22955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1" imgW="20421600" imgH="4876800" progId="Equation.3">
                    <p:embed/>
                  </p:oleObj>
                </mc:Choice>
                <mc:Fallback>
                  <p:oleObj name="Формула" r:id="rId1" imgW="204216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97000" y="1789113"/>
                          <a:ext cx="22955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979713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347865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75857" y="47971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6368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1187625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3779913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555777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293096"/>
            <a:ext cx="4464496" cy="1799618"/>
            <a:chOff x="107504" y="4077654"/>
            <a:chExt cx="4464496" cy="179961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971599" y="4077654"/>
            <a:ext cx="2568575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3" imgW="20421600" imgH="4876800" progId="Equation.3">
                    <p:embed/>
                  </p:oleObj>
                </mc:Choice>
                <mc:Fallback>
                  <p:oleObj name="Формула" r:id="rId3" imgW="20421600" imgH="4876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1599" y="4077654"/>
                          <a:ext cx="2568575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899541" y="4653421"/>
            <a:ext cx="252095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5" imgW="21336000" imgH="5181600" progId="Equation.3">
                    <p:embed/>
                  </p:oleObj>
                </mc:Choice>
                <mc:Fallback>
                  <p:oleObj name="Формула" r:id="rId5" imgW="213360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99541" y="4653421"/>
                          <a:ext cx="2520950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885254" y="5229683"/>
            <a:ext cx="1235075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7" imgW="10058400" imgH="5181600" progId="Equation.3">
                    <p:embed/>
                  </p:oleObj>
                </mc:Choice>
                <mc:Fallback>
                  <p:oleObj name="Формула" r:id="rId7" imgW="10058400" imgH="51816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5254" y="5229683"/>
                          <a:ext cx="1235075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7"/>
            <p:cNvGraphicFramePr>
              <a:graphicFrameLocks noChangeAspect="1"/>
            </p:cNvGraphicFramePr>
            <p:nvPr/>
          </p:nvGraphicFramePr>
          <p:xfrm>
            <a:off x="2304479" y="5229683"/>
            <a:ext cx="1423987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9" imgW="11582400" imgH="5181600" progId="Equation.3">
                    <p:embed/>
                  </p:oleObj>
                </mc:Choice>
                <mc:Fallback>
                  <p:oleObj name="Формула" r:id="rId9" imgW="11582400" imgH="51816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04479" y="5229683"/>
                          <a:ext cx="1423987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3,5; 3,5)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89"/>
          <p:cNvGrpSpPr/>
          <p:nvPr/>
        </p:nvGrpSpPr>
        <p:grpSpPr>
          <a:xfrm>
            <a:off x="5292080" y="3933056"/>
            <a:ext cx="3456384" cy="1584176"/>
            <a:chOff x="899592" y="4437112"/>
            <a:chExt cx="3456384" cy="158417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99592" y="4437112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 стрелкой 91"/>
            <p:cNvCxnSpPr/>
            <p:nvPr/>
          </p:nvCxnSpPr>
          <p:spPr>
            <a:xfrm>
              <a:off x="1115616" y="5301208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923928" y="52292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1619671" y="4653136"/>
              <a:ext cx="2088233" cy="1152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00808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5292080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–3.5; 0)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(3,5;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95"/>
          <p:cNvGrpSpPr/>
          <p:nvPr/>
        </p:nvGrpSpPr>
        <p:grpSpPr>
          <a:xfrm>
            <a:off x="5004048" y="1700808"/>
            <a:ext cx="3744416" cy="720080"/>
            <a:chOff x="683569" y="1700808"/>
            <a:chExt cx="3744416" cy="72008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1499296" y="1789113"/>
            <a:ext cx="20907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1" imgW="18592800" imgH="4876800" progId="Equation.3">
                    <p:embed/>
                  </p:oleObj>
                </mc:Choice>
                <mc:Fallback>
                  <p:oleObj name="Формула" r:id="rId11" imgW="18592800" imgH="48768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99296" y="1789113"/>
                          <a:ext cx="2090738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71999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300192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66834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7596336" y="479715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40153" y="4797152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Крест 104"/>
          <p:cNvSpPr/>
          <p:nvPr/>
        </p:nvSpPr>
        <p:spPr>
          <a:xfrm>
            <a:off x="5508104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рест 105"/>
          <p:cNvSpPr/>
          <p:nvPr/>
        </p:nvSpPr>
        <p:spPr>
          <a:xfrm>
            <a:off x="8100392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876256" y="494116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07"/>
          <p:cNvGrpSpPr/>
          <p:nvPr/>
        </p:nvGrpSpPr>
        <p:grpSpPr>
          <a:xfrm>
            <a:off x="4499992" y="4293096"/>
            <a:ext cx="4464496" cy="1799618"/>
            <a:chOff x="107504" y="4077654"/>
            <a:chExt cx="4464496" cy="1799618"/>
          </a:xfrm>
        </p:grpSpPr>
        <p:sp>
          <p:nvSpPr>
            <p:cNvPr id="109" name="Прямоугольная выноска 108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1133599" y="4135896"/>
            <a:ext cx="2338387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3" imgW="18592800" imgH="4876800" progId="Equation.3">
                    <p:embed/>
                  </p:oleObj>
                </mc:Choice>
                <mc:Fallback>
                  <p:oleObj name="Формула" r:id="rId13" imgW="18592800" imgH="4876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33599" y="4135896"/>
                          <a:ext cx="2338387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489074" y="4726446"/>
            <a:ext cx="325755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5" imgW="28651200" imgH="5181600" progId="Equation.3">
                    <p:embed/>
                  </p:oleObj>
                </mc:Choice>
                <mc:Fallback>
                  <p:oleObj name="Формула" r:id="rId15" imgW="28651200" imgH="51816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89074" y="4726446"/>
                          <a:ext cx="3257550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/>
          </p:nvGraphicFramePr>
          <p:xfrm>
            <a:off x="179511" y="5229782"/>
            <a:ext cx="179705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7" imgW="14630400" imgH="5181600" progId="Equation.3">
                    <p:embed/>
                  </p:oleObj>
                </mc:Choice>
                <mc:Fallback>
                  <p:oleObj name="Формула" r:id="rId17" imgW="14630400" imgH="51816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79511" y="5229782"/>
                          <a:ext cx="1797050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7"/>
            <p:cNvGraphicFramePr>
              <a:graphicFrameLocks noChangeAspect="1"/>
            </p:cNvGraphicFramePr>
            <p:nvPr/>
          </p:nvGraphicFramePr>
          <p:xfrm>
            <a:off x="2627783" y="5229782"/>
            <a:ext cx="1497013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19" imgW="12192000" imgH="5181600" progId="Equation.3">
                    <p:embed/>
                  </p:oleObj>
                </mc:Choice>
                <mc:Fallback>
                  <p:oleObj name="Формула" r:id="rId19" imgW="12192000" imgH="51816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27783" y="5229782"/>
                          <a:ext cx="1497013" cy="611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далее 60">
            <a:hlinkClick r:id="rId21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0" grpId="0" animBg="1"/>
      <p:bldP spid="54" grpId="0"/>
      <p:bldP spid="70" grpId="0" animBg="1"/>
      <p:bldP spid="71" grpId="0" animBg="1"/>
      <p:bldP spid="72" grpId="0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95" grpId="0" animBg="1"/>
      <p:bldP spid="101" grpId="0" animBg="1"/>
      <p:bldP spid="102" grpId="0" animBg="1"/>
      <p:bldP spid="104" grpId="0"/>
      <p:bldP spid="105" grpId="0" animBg="1"/>
      <p:bldP spid="106" grpId="0" animBg="1"/>
      <p:bldP spid="107" grpId="0" animBg="1"/>
      <p:bldP spid="115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971600" y="3933056"/>
            <a:ext cx="3456384" cy="1613793"/>
            <a:chOff x="1043608" y="1772816"/>
            <a:chExt cx="3456384" cy="1613793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043608" y="1772816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1187624" y="299695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995936" y="29249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1691680" y="1916832"/>
              <a:ext cx="2088233" cy="1080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683118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1,5) U (1,5;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123950" y="1789113"/>
            <a:ext cx="28432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25298400" imgH="4876800" progId="Equation.3">
                    <p:embed/>
                  </p:oleObj>
                </mc:Choice>
                <mc:Fallback>
                  <p:oleObj name="Формула" r:id="rId1" imgW="252984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23950" y="1789113"/>
                          <a:ext cx="28432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555776" y="50851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411760" y="515719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356388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1259632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Крест 65"/>
          <p:cNvSpPr/>
          <p:nvPr/>
        </p:nvSpPr>
        <p:spPr>
          <a:xfrm>
            <a:off x="2411760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293096"/>
            <a:ext cx="4464496" cy="1800114"/>
            <a:chOff x="107504" y="4077158"/>
            <a:chExt cx="4464496" cy="1800114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664592" y="4077158"/>
            <a:ext cx="31813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25298400" imgH="4876800" progId="Equation.3">
                    <p:embed/>
                  </p:oleObj>
                </mc:Choice>
                <mc:Fallback>
                  <p:oleObj name="Формула" r:id="rId3" imgW="252984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4592" y="4077158"/>
                          <a:ext cx="318135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1042417" y="4618496"/>
            <a:ext cx="2233613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5" imgW="18897600" imgH="5791200" progId="Equation.3">
                    <p:embed/>
                  </p:oleObj>
                </mc:Choice>
                <mc:Fallback>
                  <p:oleObj name="Формула" r:id="rId5" imgW="18897600" imgH="5791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42417" y="4618496"/>
                          <a:ext cx="2233613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1529780" y="5247146"/>
            <a:ext cx="1271587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7" imgW="10363200" imgH="4876800" progId="Equation.3">
                    <p:embed/>
                  </p:oleObj>
                </mc:Choice>
                <mc:Fallback>
                  <p:oleObj name="Формула" r:id="rId7" imgW="10363200" imgH="4876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9780" y="5247146"/>
                          <a:ext cx="1271587" cy="576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Группа 66"/>
          <p:cNvGrpSpPr/>
          <p:nvPr/>
        </p:nvGrpSpPr>
        <p:grpSpPr>
          <a:xfrm>
            <a:off x="5292080" y="3933056"/>
            <a:ext cx="3456384" cy="1613793"/>
            <a:chOff x="1043608" y="1772816"/>
            <a:chExt cx="3456384" cy="1613793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043608" y="1772816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1187624" y="299695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995936" y="29249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 7"/>
            <p:cNvSpPr/>
            <p:nvPr/>
          </p:nvSpPr>
          <p:spPr bwMode="auto">
            <a:xfrm>
              <a:off x="1691680" y="1916832"/>
              <a:ext cx="2088233" cy="1080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rgbClr val="683118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9208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(7; 0)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33"/>
          <p:cNvGrpSpPr/>
          <p:nvPr/>
        </p:nvGrpSpPr>
        <p:grpSpPr>
          <a:xfrm>
            <a:off x="5004049" y="1700808"/>
            <a:ext cx="3744416" cy="720080"/>
            <a:chOff x="683569" y="1700808"/>
            <a:chExt cx="3744416" cy="72008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6" name="Object 3"/>
            <p:cNvGraphicFramePr>
              <a:graphicFrameLocks noChangeAspect="1"/>
            </p:cNvGraphicFramePr>
            <p:nvPr/>
          </p:nvGraphicFramePr>
          <p:xfrm>
            <a:off x="1124645" y="1789113"/>
            <a:ext cx="2843213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9" imgW="25298400" imgH="4876800" progId="Equation.3">
                    <p:embed/>
                  </p:oleObj>
                </mc:Choice>
                <mc:Fallback>
                  <p:oleObj name="Формула" r:id="rId9" imgW="25298400" imgH="48768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24645" y="1789113"/>
                          <a:ext cx="2843213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Прямоугольник 107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7200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6876256" y="50851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6804248" y="51571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Крест 118"/>
          <p:cNvSpPr/>
          <p:nvPr/>
        </p:nvSpPr>
        <p:spPr>
          <a:xfrm>
            <a:off x="7884368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Крест 119"/>
          <p:cNvSpPr/>
          <p:nvPr/>
        </p:nvSpPr>
        <p:spPr>
          <a:xfrm>
            <a:off x="5580112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Крест 121"/>
          <p:cNvSpPr/>
          <p:nvPr/>
        </p:nvSpPr>
        <p:spPr>
          <a:xfrm>
            <a:off x="6732240" y="4509120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3" name="Группа 79"/>
          <p:cNvGrpSpPr/>
          <p:nvPr/>
        </p:nvGrpSpPr>
        <p:grpSpPr>
          <a:xfrm>
            <a:off x="4499992" y="4293096"/>
            <a:ext cx="4464496" cy="1800114"/>
            <a:chOff x="107504" y="4077158"/>
            <a:chExt cx="4464496" cy="1800114"/>
          </a:xfrm>
        </p:grpSpPr>
        <p:sp>
          <p:nvSpPr>
            <p:cNvPr id="124" name="Прямоугольная выноска 123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5" name="Object 5"/>
            <p:cNvGraphicFramePr>
              <a:graphicFrameLocks noChangeAspect="1"/>
            </p:cNvGraphicFramePr>
            <p:nvPr/>
          </p:nvGraphicFramePr>
          <p:xfrm>
            <a:off x="664592" y="4077158"/>
            <a:ext cx="31813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1" imgW="25298400" imgH="4876800" progId="Equation.3">
                    <p:embed/>
                  </p:oleObj>
                </mc:Choice>
                <mc:Fallback>
                  <p:oleObj name="Формула" r:id="rId11" imgW="25298400" imgH="48768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4592" y="4077158"/>
                          <a:ext cx="3181350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4"/>
            <p:cNvGraphicFramePr>
              <a:graphicFrameLocks noChangeAspect="1"/>
            </p:cNvGraphicFramePr>
            <p:nvPr/>
          </p:nvGraphicFramePr>
          <p:xfrm>
            <a:off x="1151062" y="4618000"/>
            <a:ext cx="2016125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3" imgW="17068800" imgH="5791200" progId="Equation.3">
                    <p:embed/>
                  </p:oleObj>
                </mc:Choice>
                <mc:Fallback>
                  <p:oleObj name="Формула" r:id="rId13" imgW="17068800" imgH="57912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51062" y="4618000"/>
                          <a:ext cx="2016125" cy="682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6"/>
            <p:cNvGraphicFramePr>
              <a:graphicFrameLocks noChangeAspect="1"/>
            </p:cNvGraphicFramePr>
            <p:nvPr/>
          </p:nvGraphicFramePr>
          <p:xfrm>
            <a:off x="1643187" y="5281575"/>
            <a:ext cx="1046163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5" imgW="8534400" imgH="4267200" progId="Equation.3">
                    <p:embed/>
                  </p:oleObj>
                </mc:Choice>
                <mc:Fallback>
                  <p:oleObj name="Формула" r:id="rId15" imgW="8534400" imgH="42672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643187" y="5281575"/>
                          <a:ext cx="1046163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Управляющая кнопка: далее 55">
            <a:hlinkClick r:id="rId17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49" grpId="0" animBg="1"/>
      <p:bldP spid="54" grpId="0"/>
      <p:bldP spid="70" grpId="0" animBg="1"/>
      <p:bldP spid="71" grpId="0" animBg="1"/>
      <p:bldP spid="115" grpId="0" animBg="1"/>
      <p:bldP spid="66" grpId="0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80" grpId="0" animBg="1"/>
      <p:bldP spid="117" grpId="0" animBg="1"/>
      <p:bldP spid="118" grpId="0"/>
      <p:bldP spid="119" grpId="0" animBg="1"/>
      <p:bldP spid="120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971600" y="3933056"/>
            <a:ext cx="3456384" cy="1613793"/>
            <a:chOff x="4860032" y="1484784"/>
            <a:chExt cx="3456384" cy="161379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860032" y="1484784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5076056" y="2708920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884368" y="263691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5652121" y="1556792"/>
              <a:ext cx="1944216" cy="936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7160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∞; +∞)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7160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НЕТ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683569" y="1700808"/>
            <a:ext cx="3744416" cy="720080"/>
            <a:chOff x="683569" y="1700808"/>
            <a:chExt cx="3744416" cy="7200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1243013" y="1789113"/>
            <a:ext cx="26035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1" imgW="23164800" imgH="4876800" progId="Equation.3">
                    <p:embed/>
                  </p:oleObj>
                </mc:Choice>
                <mc:Fallback>
                  <p:oleObj name="Формула" r:id="rId1" imgW="231648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43013" y="1789113"/>
                          <a:ext cx="26035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68356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Крест 69"/>
          <p:cNvSpPr/>
          <p:nvPr/>
        </p:nvSpPr>
        <p:spPr>
          <a:xfrm>
            <a:off x="3635896" y="4437112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Крест 70"/>
          <p:cNvSpPr/>
          <p:nvPr/>
        </p:nvSpPr>
        <p:spPr>
          <a:xfrm>
            <a:off x="1331640" y="4365104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7160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Крест 65"/>
          <p:cNvSpPr/>
          <p:nvPr/>
        </p:nvSpPr>
        <p:spPr>
          <a:xfrm>
            <a:off x="2483768" y="4221088"/>
            <a:ext cx="432048" cy="410344"/>
          </a:xfrm>
          <a:prstGeom prst="plus">
            <a:avLst>
              <a:gd name="adj" fmla="val 4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179512" y="4293096"/>
            <a:ext cx="4464496" cy="1800610"/>
            <a:chOff x="107504" y="4076662"/>
            <a:chExt cx="4464496" cy="1800610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797942" y="4076662"/>
            <a:ext cx="29130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3" imgW="23164800" imgH="4876800" progId="Equation.3">
                    <p:embed/>
                  </p:oleObj>
                </mc:Choice>
                <mc:Fallback>
                  <p:oleObj name="Формула" r:id="rId3" imgW="23164800" imgH="4876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97942" y="4076662"/>
                          <a:ext cx="2913063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"/>
            <p:cNvGraphicFramePr>
              <a:graphicFrameLocks noChangeAspect="1"/>
            </p:cNvGraphicFramePr>
            <p:nvPr/>
          </p:nvGraphicFramePr>
          <p:xfrm>
            <a:off x="377255" y="4635462"/>
            <a:ext cx="35639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5" imgW="30175200" imgH="5486400" progId="Equation.3">
                    <p:embed/>
                  </p:oleObj>
                </mc:Choice>
                <mc:Fallback>
                  <p:oleObj name="Формула" r:id="rId5" imgW="30175200" imgH="54864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255" y="4635462"/>
                          <a:ext cx="3563937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"/>
            <p:cNvGraphicFramePr>
              <a:graphicFrameLocks noChangeAspect="1"/>
            </p:cNvGraphicFramePr>
            <p:nvPr/>
          </p:nvGraphicFramePr>
          <p:xfrm>
            <a:off x="1005905" y="5264112"/>
            <a:ext cx="23193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7" imgW="18897600" imgH="4572000" progId="Equation.3">
                    <p:embed/>
                  </p:oleObj>
                </mc:Choice>
                <mc:Fallback>
                  <p:oleObj name="Формула" r:id="rId7" imgW="18897600" imgH="45720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05905" y="5264112"/>
                          <a:ext cx="2319337" cy="539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83"/>
          <p:cNvGrpSpPr/>
          <p:nvPr/>
        </p:nvGrpSpPr>
        <p:grpSpPr>
          <a:xfrm>
            <a:off x="5292080" y="3933056"/>
            <a:ext cx="3456384" cy="1613793"/>
            <a:chOff x="4860032" y="1484784"/>
            <a:chExt cx="3456384" cy="1613793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4860032" y="1484784"/>
              <a:ext cx="3456384" cy="1584176"/>
            </a:xfrm>
            <a:prstGeom prst="rect">
              <a:avLst/>
            </a:prstGeom>
            <a:solidFill>
              <a:schemeClr val="bg1"/>
            </a:solidFill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5076056" y="2708920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884368" y="263691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5652121" y="1556792"/>
              <a:ext cx="1944216" cy="936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145"/>
                </a:cxn>
                <a:cxn ang="0">
                  <a:pos x="585" y="3120"/>
                </a:cxn>
                <a:cxn ang="0">
                  <a:pos x="795" y="3975"/>
                </a:cxn>
                <a:cxn ang="0">
                  <a:pos x="1080" y="4935"/>
                </a:cxn>
                <a:cxn ang="0">
                  <a:pos x="1470" y="5955"/>
                </a:cxn>
                <a:cxn ang="0">
                  <a:pos x="1770" y="6405"/>
                </a:cxn>
                <a:cxn ang="0">
                  <a:pos x="2130" y="6585"/>
                </a:cxn>
                <a:cxn ang="0">
                  <a:pos x="2460" y="6405"/>
                </a:cxn>
                <a:cxn ang="0">
                  <a:pos x="2865" y="5805"/>
                </a:cxn>
                <a:cxn ang="0">
                  <a:pos x="3165" y="4995"/>
                </a:cxn>
                <a:cxn ang="0">
                  <a:pos x="3375" y="4230"/>
                </a:cxn>
                <a:cxn ang="0">
                  <a:pos x="3555" y="3495"/>
                </a:cxn>
                <a:cxn ang="0">
                  <a:pos x="3720" y="2775"/>
                </a:cxn>
                <a:cxn ang="0">
                  <a:pos x="3900" y="1905"/>
                </a:cxn>
                <a:cxn ang="0">
                  <a:pos x="4236" y="11"/>
                </a:cxn>
              </a:cxnLst>
              <a:rect l="0" t="0" r="r" b="b"/>
              <a:pathLst>
                <a:path w="4236" h="6585">
                  <a:moveTo>
                    <a:pt x="0" y="0"/>
                  </a:moveTo>
                  <a:cubicBezTo>
                    <a:pt x="65" y="358"/>
                    <a:pt x="293" y="1625"/>
                    <a:pt x="390" y="2145"/>
                  </a:cubicBezTo>
                  <a:cubicBezTo>
                    <a:pt x="487" y="2665"/>
                    <a:pt x="518" y="2815"/>
                    <a:pt x="585" y="3120"/>
                  </a:cubicBezTo>
                  <a:cubicBezTo>
                    <a:pt x="652" y="3425"/>
                    <a:pt x="713" y="3673"/>
                    <a:pt x="795" y="3975"/>
                  </a:cubicBezTo>
                  <a:cubicBezTo>
                    <a:pt x="877" y="4277"/>
                    <a:pt x="968" y="4605"/>
                    <a:pt x="1080" y="4935"/>
                  </a:cubicBezTo>
                  <a:cubicBezTo>
                    <a:pt x="1192" y="5265"/>
                    <a:pt x="1355" y="5710"/>
                    <a:pt x="1470" y="5955"/>
                  </a:cubicBezTo>
                  <a:cubicBezTo>
                    <a:pt x="1585" y="6200"/>
                    <a:pt x="1660" y="6300"/>
                    <a:pt x="1770" y="6405"/>
                  </a:cubicBezTo>
                  <a:cubicBezTo>
                    <a:pt x="1880" y="6510"/>
                    <a:pt x="2015" y="6585"/>
                    <a:pt x="2130" y="6585"/>
                  </a:cubicBezTo>
                  <a:cubicBezTo>
                    <a:pt x="2245" y="6585"/>
                    <a:pt x="2337" y="6535"/>
                    <a:pt x="2460" y="6405"/>
                  </a:cubicBezTo>
                  <a:cubicBezTo>
                    <a:pt x="2583" y="6275"/>
                    <a:pt x="2747" y="6040"/>
                    <a:pt x="2865" y="5805"/>
                  </a:cubicBezTo>
                  <a:cubicBezTo>
                    <a:pt x="2983" y="5570"/>
                    <a:pt x="3080" y="5258"/>
                    <a:pt x="3165" y="4995"/>
                  </a:cubicBezTo>
                  <a:cubicBezTo>
                    <a:pt x="3250" y="4732"/>
                    <a:pt x="3310" y="4480"/>
                    <a:pt x="3375" y="4230"/>
                  </a:cubicBezTo>
                  <a:cubicBezTo>
                    <a:pt x="3440" y="3980"/>
                    <a:pt x="3497" y="3738"/>
                    <a:pt x="3555" y="3495"/>
                  </a:cubicBezTo>
                  <a:cubicBezTo>
                    <a:pt x="3613" y="3252"/>
                    <a:pt x="3663" y="3040"/>
                    <a:pt x="3720" y="2775"/>
                  </a:cubicBezTo>
                  <a:cubicBezTo>
                    <a:pt x="3777" y="2510"/>
                    <a:pt x="3814" y="2366"/>
                    <a:pt x="3900" y="1905"/>
                  </a:cubicBezTo>
                  <a:cubicBezTo>
                    <a:pt x="3986" y="1444"/>
                    <a:pt x="4166" y="406"/>
                    <a:pt x="4236" y="11"/>
                  </a:cubicBezTo>
                </a:path>
              </a:pathLst>
            </a:custGeom>
            <a:noFill/>
            <a:ln w="5397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5292081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292080" y="5589240"/>
            <a:ext cx="3456384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292081" y="321297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НЕТ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33"/>
          <p:cNvGrpSpPr/>
          <p:nvPr/>
        </p:nvGrpSpPr>
        <p:grpSpPr>
          <a:xfrm>
            <a:off x="5004049" y="1700808"/>
            <a:ext cx="3744416" cy="720080"/>
            <a:chOff x="683569" y="1700808"/>
            <a:chExt cx="3744416" cy="720080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1021458" y="1789113"/>
            <a:ext cx="30480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9" imgW="27127200" imgH="4876800" progId="Equation.3">
                    <p:embed/>
                  </p:oleObj>
                </mc:Choice>
                <mc:Fallback>
                  <p:oleObj name="Формула" r:id="rId9" imgW="27127200" imgH="48768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21458" y="1789113"/>
                          <a:ext cx="3048000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5004048" y="170080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3407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292080" y="2492896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876256" y="5301208"/>
            <a:ext cx="432048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79"/>
          <p:cNvGrpSpPr/>
          <p:nvPr/>
        </p:nvGrpSpPr>
        <p:grpSpPr>
          <a:xfrm>
            <a:off x="4499992" y="4293096"/>
            <a:ext cx="4464496" cy="1801106"/>
            <a:chOff x="107504" y="4076166"/>
            <a:chExt cx="4464496" cy="1801106"/>
          </a:xfrm>
        </p:grpSpPr>
        <p:sp>
          <p:nvSpPr>
            <p:cNvPr id="106" name="Прямоугольная выноска 105"/>
            <p:cNvSpPr/>
            <p:nvPr/>
          </p:nvSpPr>
          <p:spPr>
            <a:xfrm>
              <a:off x="107504" y="4077654"/>
              <a:ext cx="4464496" cy="1799618"/>
            </a:xfrm>
            <a:prstGeom prst="wedgeRectCallout">
              <a:avLst>
                <a:gd name="adj1" fmla="val -20320"/>
                <a:gd name="adj2" fmla="val -78062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Object 5"/>
            <p:cNvGraphicFramePr>
              <a:graphicFrameLocks noChangeAspect="1"/>
            </p:cNvGraphicFramePr>
            <p:nvPr/>
          </p:nvGraphicFramePr>
          <p:xfrm>
            <a:off x="530350" y="4076166"/>
            <a:ext cx="3449637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1" imgW="27432000" imgH="4876800" progId="Equation.3">
                    <p:embed/>
                  </p:oleObj>
                </mc:Choice>
                <mc:Fallback>
                  <p:oleObj name="Формула" r:id="rId11" imgW="27432000" imgH="48768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0350" y="4076166"/>
                          <a:ext cx="3449637" cy="590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4"/>
            <p:cNvGraphicFramePr>
              <a:graphicFrameLocks noChangeAspect="1"/>
            </p:cNvGraphicFramePr>
            <p:nvPr/>
          </p:nvGraphicFramePr>
          <p:xfrm>
            <a:off x="377255" y="4635462"/>
            <a:ext cx="35639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3" imgW="30175200" imgH="5486400" progId="Equation.3">
                    <p:embed/>
                  </p:oleObj>
                </mc:Choice>
                <mc:Fallback>
                  <p:oleObj name="Формула" r:id="rId13" imgW="30175200" imgH="54864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255" y="4635462"/>
                          <a:ext cx="3563937" cy="647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6"/>
            <p:cNvGraphicFramePr>
              <a:graphicFrameLocks noChangeAspect="1"/>
            </p:cNvGraphicFramePr>
            <p:nvPr/>
          </p:nvGraphicFramePr>
          <p:xfrm>
            <a:off x="1005905" y="5264112"/>
            <a:ext cx="231933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4" imgW="18897600" imgH="4572000" progId="Equation.3">
                    <p:embed/>
                  </p:oleObj>
                </mc:Choice>
                <mc:Fallback>
                  <p:oleObj name="Формула" r:id="rId14" imgW="18897600" imgH="45720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05905" y="5264112"/>
                          <a:ext cx="2319337" cy="539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Управляющая кнопка: далее 49">
            <a:hlinkClick r:id="rId15" action="ppaction://hlinksldjump" highlightClick="1"/>
          </p:cNvPr>
          <p:cNvSpPr/>
          <p:nvPr/>
        </p:nvSpPr>
        <p:spPr>
          <a:xfrm>
            <a:off x="971600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73" grpId="0" animBg="1"/>
      <p:bldP spid="73" grpId="1" animBg="1"/>
      <p:bldP spid="73" grpId="2" animBg="1"/>
      <p:bldP spid="74" grpId="0" animBg="1"/>
      <p:bldP spid="55" grpId="0" animBg="1"/>
      <p:bldP spid="70" grpId="0" animBg="1"/>
      <p:bldP spid="71" grpId="0" animBg="1"/>
      <p:bldP spid="115" grpId="0" animBg="1"/>
      <p:bldP spid="66" grpId="0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4" grpId="0" animBg="1"/>
      <p:bldP spid="103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4427985" y="1196752"/>
            <a:ext cx="3744416" cy="720080"/>
            <a:chOff x="683569" y="1700808"/>
            <a:chExt cx="3744416" cy="720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995488" y="1789113"/>
            <a:ext cx="10969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1" imgW="9753600" imgH="4876800" progId="Equation.3">
                    <p:embed/>
                  </p:oleObj>
                </mc:Choice>
                <mc:Fallback>
                  <p:oleObj name="Формула" r:id="rId1" imgW="9753600" imgH="48768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95488" y="1789113"/>
                          <a:ext cx="10969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427984" y="119675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95"/>
          <p:cNvGrpSpPr/>
          <p:nvPr/>
        </p:nvGrpSpPr>
        <p:grpSpPr>
          <a:xfrm>
            <a:off x="4427984" y="2060848"/>
            <a:ext cx="3744416" cy="720080"/>
            <a:chOff x="683569" y="1700808"/>
            <a:chExt cx="3744416" cy="720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996184" y="1789113"/>
            <a:ext cx="10969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9753600" imgH="4876800" progId="Equation.3">
                    <p:embed/>
                  </p:oleObj>
                </mc:Choice>
                <mc:Fallback>
                  <p:oleObj name="Формула" r:id="rId4" imgW="9753600" imgH="4876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96184" y="1789113"/>
                          <a:ext cx="109696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4427984" y="2060848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3"/>
          <p:cNvGrpSpPr/>
          <p:nvPr/>
        </p:nvGrpSpPr>
        <p:grpSpPr>
          <a:xfrm>
            <a:off x="4427985" y="2924944"/>
            <a:ext cx="3744416" cy="720080"/>
            <a:chOff x="683569" y="1700808"/>
            <a:chExt cx="3744416" cy="72008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562100" y="1789113"/>
            <a:ext cx="21431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20116800" imgH="4876800" progId="Equation.3">
                    <p:embed/>
                  </p:oleObj>
                </mc:Choice>
                <mc:Fallback>
                  <p:oleObj name="Формула" r:id="rId6" imgW="20116800" imgH="4876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62100" y="1789113"/>
                          <a:ext cx="2143125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4427984" y="2924944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33"/>
          <p:cNvGrpSpPr/>
          <p:nvPr/>
        </p:nvGrpSpPr>
        <p:grpSpPr>
          <a:xfrm>
            <a:off x="4427985" y="3789040"/>
            <a:ext cx="3744416" cy="720080"/>
            <a:chOff x="683569" y="1700808"/>
            <a:chExt cx="3744416" cy="7200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1677095" y="1789113"/>
            <a:ext cx="191293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17983200" imgH="4876800" progId="Equation.3">
                    <p:embed/>
                  </p:oleObj>
                </mc:Choice>
                <mc:Fallback>
                  <p:oleObj name="Формула" r:id="rId9" imgW="17983200" imgH="4876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77095" y="1789113"/>
                          <a:ext cx="1912938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4427984" y="3789040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33"/>
          <p:cNvGrpSpPr/>
          <p:nvPr/>
        </p:nvGrpSpPr>
        <p:grpSpPr>
          <a:xfrm>
            <a:off x="4427985" y="4653136"/>
            <a:ext cx="3744416" cy="720080"/>
            <a:chOff x="683569" y="1700808"/>
            <a:chExt cx="3744416" cy="72008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1412875" y="1757363"/>
            <a:ext cx="2262188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20116800" imgH="5486400" progId="Equation.3">
                    <p:embed/>
                  </p:oleObj>
                </mc:Choice>
                <mc:Fallback>
                  <p:oleObj name="Формула" r:id="rId11" imgW="20116800" imgH="54864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12875" y="1757363"/>
                          <a:ext cx="2262188" cy="588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Прямоугольник 22">
            <a:hlinkClick r:id="rId13" action="ppaction://hlinksldjump"/>
          </p:cNvPr>
          <p:cNvSpPr/>
          <p:nvPr/>
        </p:nvSpPr>
        <p:spPr>
          <a:xfrm>
            <a:off x="4427984" y="4653136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95"/>
          <p:cNvGrpSpPr/>
          <p:nvPr/>
        </p:nvGrpSpPr>
        <p:grpSpPr>
          <a:xfrm>
            <a:off x="4427984" y="5517232"/>
            <a:ext cx="3744416" cy="720080"/>
            <a:chOff x="683569" y="1700808"/>
            <a:chExt cx="3744416" cy="7200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83569" y="1700808"/>
              <a:ext cx="37444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1516759" y="1789113"/>
            <a:ext cx="205581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4" imgW="18288000" imgH="4876800" progId="Equation.3">
                    <p:embed/>
                  </p:oleObj>
                </mc:Choice>
                <mc:Fallback>
                  <p:oleObj name="Формула" r:id="rId14" imgW="18288000" imgH="48768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516759" y="1789113"/>
                          <a:ext cx="2055812" cy="523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Прямоугольник 26">
            <a:hlinkClick r:id="rId13" action="ppaction://hlinksldjump"/>
          </p:cNvPr>
          <p:cNvSpPr/>
          <p:nvPr/>
        </p:nvSpPr>
        <p:spPr>
          <a:xfrm>
            <a:off x="4427984" y="5517232"/>
            <a:ext cx="3744416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омой 27">
            <a:hlinkClick r:id="rId16" action="ppaction://hlinksldjump" highlightClick="1"/>
          </p:cNvPr>
          <p:cNvSpPr/>
          <p:nvPr/>
        </p:nvSpPr>
        <p:spPr>
          <a:xfrm>
            <a:off x="8316416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4989</Words>
  <Application>WPS Presentation</Application>
  <PresentationFormat>Экран (4:3)</PresentationFormat>
  <Paragraphs>1044</Paragraphs>
  <Slides>41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364</vt:i4>
      </vt:variant>
      <vt:variant>
        <vt:lpstr>幻灯片标题</vt:lpstr>
      </vt:variant>
      <vt:variant>
        <vt:i4>41</vt:i4>
      </vt:variant>
    </vt:vector>
  </HeadingPairs>
  <TitlesOfParts>
    <vt:vector size="41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498</cp:revision>
  <dcterms:created xsi:type="dcterms:W3CDTF">2019-05-24T23:12:00Z</dcterms:created>
  <dcterms:modified xsi:type="dcterms:W3CDTF">2025-02-16T17:10:42Z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1AA7462F8E674FA79B07ACBB8E7B6629_12</vt:lpwstr>
  </property>
  <property fmtid="{D5CDD505-2E9C-101B-9397-08002B2CF9AE}" pid="3" name="KSOProductBuildVer">
    <vt:lpwstr>1049-12.2.0.19805</vt:lpwstr>
  </property>
</Properties>
</file>