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89" r:id="rId5"/>
    <p:sldId id="290" r:id="rId6"/>
    <p:sldId id="291" r:id="rId7"/>
    <p:sldId id="258" r:id="rId8"/>
    <p:sldId id="278" r:id="rId9"/>
    <p:sldId id="293" r:id="rId10"/>
    <p:sldId id="297" r:id="rId11"/>
    <p:sldId id="294" r:id="rId12"/>
    <p:sldId id="295" r:id="rId13"/>
    <p:sldId id="296" r:id="rId14"/>
    <p:sldId id="298" r:id="rId15"/>
    <p:sldId id="299" r:id="rId16"/>
    <p:sldId id="300" r:id="rId17"/>
    <p:sldId id="301" r:id="rId18"/>
    <p:sldId id="292" r:id="rId19"/>
    <p:sldId id="257" r:id="rId20"/>
    <p:sldId id="30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64.wmf"/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7" Type="http://schemas.openxmlformats.org/officeDocument/2006/relationships/image" Target="../media/image76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28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2.  После появления кнопки «</a:t>
            </a:r>
            <a:r>
              <a:rPr lang="en-US" dirty="0" smtClean="0"/>
              <a:t>i</a:t>
            </a:r>
            <a:r>
              <a:rPr lang="ru-RU" dirty="0" smtClean="0"/>
              <a:t>» - нажимаем </a:t>
            </a:r>
            <a:r>
              <a:rPr lang="ru-RU" baseline="0" dirty="0" smtClean="0"/>
              <a:t> </a:t>
            </a:r>
            <a:r>
              <a:rPr lang="ru-RU" dirty="0" smtClean="0"/>
              <a:t>один раз, все последующие действия на слайде настроены на автоматический показ</a:t>
            </a:r>
            <a:endParaRPr lang="ru-RU" dirty="0" smtClean="0"/>
          </a:p>
          <a:p>
            <a:endParaRPr lang="ru-RU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нажимать последовательно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нажимать последовательно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нажимать последовательно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 прямоугольник «Проверка». В скобках указано количество последовательных нажатий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194421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4400" b="1" dirty="0" smtClean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6385850" y="1513796"/>
            <a:ext cx="2639506" cy="5335394"/>
            <a:chOff x="1835696" y="764704"/>
            <a:chExt cx="3024336" cy="6488583"/>
          </a:xfrm>
        </p:grpSpPr>
        <p:sp>
          <p:nvSpPr>
            <p:cNvPr id="12" name="Овал 11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344654"/>
            <a:ext cx="4133697" cy="418068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348879"/>
            <a:ext cx="4118701" cy="416802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</a:t>
            </a:r>
            <a:r>
              <a:rPr lang="ru-RU" sz="4000" b="1" baseline="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тепени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228184" y="49511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348880"/>
            <a:ext cx="8324191" cy="424847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1" y="3501008"/>
            <a:ext cx="8350689" cy="302433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403413" y="2708920"/>
            <a:ext cx="8352928" cy="10081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39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и деление степеней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7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19" cstate="email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39.bin"/><Relationship Id="rId2" Type="http://schemas.openxmlformats.org/officeDocument/2006/relationships/slide" Target="slide9.xml"/><Relationship Id="rId15" Type="http://schemas.openxmlformats.org/officeDocument/2006/relationships/notesSlide" Target="../notesSlides/notesSlide10.xml"/><Relationship Id="rId14" Type="http://schemas.openxmlformats.org/officeDocument/2006/relationships/vmlDrawing" Target="../drawings/vmlDrawing9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50.wmf"/><Relationship Id="rId11" Type="http://schemas.openxmlformats.org/officeDocument/2006/relationships/oleObject" Target="../embeddings/oleObject43.bin"/><Relationship Id="rId10" Type="http://schemas.openxmlformats.org/officeDocument/2006/relationships/image" Target="../media/image49.wmf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8.bin"/><Relationship Id="rId8" Type="http://schemas.openxmlformats.org/officeDocument/2006/relationships/image" Target="../media/image54.wmf"/><Relationship Id="rId7" Type="http://schemas.openxmlformats.org/officeDocument/2006/relationships/oleObject" Target="../embeddings/oleObject47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51.wmf"/><Relationship Id="rId16" Type="http://schemas.openxmlformats.org/officeDocument/2006/relationships/notesSlide" Target="../notesSlides/notesSlide11.xml"/><Relationship Id="rId15" Type="http://schemas.openxmlformats.org/officeDocument/2006/relationships/vmlDrawing" Target="../drawings/vmlDrawing10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1.jpeg"/><Relationship Id="rId12" Type="http://schemas.openxmlformats.org/officeDocument/2006/relationships/image" Target="../media/image56.wmf"/><Relationship Id="rId11" Type="http://schemas.openxmlformats.org/officeDocument/2006/relationships/oleObject" Target="../embeddings/oleObject49.bin"/><Relationship Id="rId10" Type="http://schemas.openxmlformats.org/officeDocument/2006/relationships/image" Target="../media/image55.wmf"/><Relationship Id="rId1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3.bin"/><Relationship Id="rId8" Type="http://schemas.openxmlformats.org/officeDocument/2006/relationships/image" Target="../media/image59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7.wmf"/><Relationship Id="rId3" Type="http://schemas.openxmlformats.org/officeDocument/2006/relationships/oleObject" Target="../embeddings/oleObject50.bin"/><Relationship Id="rId2" Type="http://schemas.openxmlformats.org/officeDocument/2006/relationships/slide" Target="slide9.xml"/><Relationship Id="rId13" Type="http://schemas.openxmlformats.org/officeDocument/2006/relationships/notesSlide" Target="../notesSlides/notesSlide12.xml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14.xml"/><Relationship Id="rId10" Type="http://schemas.openxmlformats.org/officeDocument/2006/relationships/image" Target="../media/image60.wmf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4.wmf"/><Relationship Id="rId8" Type="http://schemas.openxmlformats.org/officeDocument/2006/relationships/oleObject" Target="../embeddings/oleObject57.bin"/><Relationship Id="rId7" Type="http://schemas.openxmlformats.org/officeDocument/2006/relationships/image" Target="../media/image63.wmf"/><Relationship Id="rId6" Type="http://schemas.openxmlformats.org/officeDocument/2006/relationships/oleObject" Target="../embeddings/oleObject56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55.bin"/><Relationship Id="rId3" Type="http://schemas.openxmlformats.org/officeDocument/2006/relationships/image" Target="../media/image61.wmf"/><Relationship Id="rId2" Type="http://schemas.openxmlformats.org/officeDocument/2006/relationships/oleObject" Target="../embeddings/oleObject54.bin"/><Relationship Id="rId12" Type="http://schemas.openxmlformats.org/officeDocument/2006/relationships/notesSlide" Target="../notesSlides/notesSlide13.xml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14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4.xml"/><Relationship Id="rId6" Type="http://schemas.openxmlformats.org/officeDocument/2006/relationships/vmlDrawing" Target="../drawings/vmlDrawing13.vml"/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66.wmf"/><Relationship Id="rId3" Type="http://schemas.openxmlformats.org/officeDocument/2006/relationships/oleObject" Target="../embeddings/oleObject59.bin"/><Relationship Id="rId2" Type="http://schemas.openxmlformats.org/officeDocument/2006/relationships/image" Target="../media/image65.wmf"/><Relationship Id="rId1" Type="http://schemas.openxmlformats.org/officeDocument/2006/relationships/oleObject" Target="../embeddings/oleObject58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5.xml"/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14.x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8.wmf"/><Relationship Id="rId3" Type="http://schemas.openxmlformats.org/officeDocument/2006/relationships/oleObject" Target="../embeddings/oleObject61.bin"/><Relationship Id="rId2" Type="http://schemas.openxmlformats.org/officeDocument/2006/relationships/image" Target="../media/image67.wmf"/><Relationship Id="rId1" Type="http://schemas.openxmlformats.org/officeDocument/2006/relationships/oleObject" Target="../embeddings/oleObject60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73.wmf"/><Relationship Id="rId8" Type="http://schemas.openxmlformats.org/officeDocument/2006/relationships/oleObject" Target="../embeddings/oleObject66.bin"/><Relationship Id="rId7" Type="http://schemas.openxmlformats.org/officeDocument/2006/relationships/image" Target="../media/image72.wmf"/><Relationship Id="rId6" Type="http://schemas.openxmlformats.org/officeDocument/2006/relationships/oleObject" Target="../embeddings/oleObject65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64.bin"/><Relationship Id="rId3" Type="http://schemas.openxmlformats.org/officeDocument/2006/relationships/image" Target="../media/image70.wmf"/><Relationship Id="rId20" Type="http://schemas.openxmlformats.org/officeDocument/2006/relationships/notesSlide" Target="../notesSlides/notesSlide16.xml"/><Relationship Id="rId2" Type="http://schemas.openxmlformats.org/officeDocument/2006/relationships/oleObject" Target="../embeddings/oleObject63.bin"/><Relationship Id="rId19" Type="http://schemas.openxmlformats.org/officeDocument/2006/relationships/vmlDrawing" Target="../drawings/vmlDrawing15.vml"/><Relationship Id="rId18" Type="http://schemas.openxmlformats.org/officeDocument/2006/relationships/slideLayout" Target="../slideLayouts/slideLayout14.xml"/><Relationship Id="rId17" Type="http://schemas.openxmlformats.org/officeDocument/2006/relationships/image" Target="../media/image77.wmf"/><Relationship Id="rId16" Type="http://schemas.openxmlformats.org/officeDocument/2006/relationships/oleObject" Target="../embeddings/oleObject70.bin"/><Relationship Id="rId15" Type="http://schemas.openxmlformats.org/officeDocument/2006/relationships/image" Target="../media/image76.wmf"/><Relationship Id="rId14" Type="http://schemas.openxmlformats.org/officeDocument/2006/relationships/oleObject" Target="../embeddings/oleObject69.bin"/><Relationship Id="rId13" Type="http://schemas.openxmlformats.org/officeDocument/2006/relationships/image" Target="../media/image75.wmf"/><Relationship Id="rId12" Type="http://schemas.openxmlformats.org/officeDocument/2006/relationships/oleObject" Target="../embeddings/oleObject68.bin"/><Relationship Id="rId11" Type="http://schemas.openxmlformats.org/officeDocument/2006/relationships/image" Target="../media/image74.wmf"/><Relationship Id="rId10" Type="http://schemas.openxmlformats.org/officeDocument/2006/relationships/oleObject" Target="../embeddings/oleObject67.bin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index/materialy_k_urokam_a_7/0-104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9" Type="http://schemas.openxmlformats.org/officeDocument/2006/relationships/notesSlide" Target="../notesSlides/notesSlide2.xml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10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5" Type="http://schemas.openxmlformats.org/officeDocument/2006/relationships/notesSlide" Target="../notesSlides/notesSlide3.xml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10.xml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3.wmf"/><Relationship Id="rId1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jpeg"/><Relationship Id="rId8" Type="http://schemas.openxmlformats.org/officeDocument/2006/relationships/image" Target="../media/image28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5.wmf"/><Relationship Id="rId12" Type="http://schemas.openxmlformats.org/officeDocument/2006/relationships/notesSlide" Target="../notesSlides/notesSlide5.xml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4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3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2" Type="http://schemas.openxmlformats.org/officeDocument/2006/relationships/slide" Target="slide5.xml"/><Relationship Id="rId15" Type="http://schemas.openxmlformats.org/officeDocument/2006/relationships/notesSlide" Target="../notesSlides/notesSlide6.xml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33.wmf"/><Relationship Id="rId11" Type="http://schemas.openxmlformats.org/officeDocument/2006/relationships/oleObject" Target="../embeddings/oleObject25.bin"/><Relationship Id="rId10" Type="http://schemas.openxmlformats.org/officeDocument/2006/relationships/image" Target="../media/image32.wmf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7.wmf"/><Relationship Id="rId8" Type="http://schemas.openxmlformats.org/officeDocument/2006/relationships/oleObject" Target="../embeddings/oleObject29.bin"/><Relationship Id="rId7" Type="http://schemas.openxmlformats.org/officeDocument/2006/relationships/image" Target="../media/image36.wmf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7.bin"/><Relationship Id="rId3" Type="http://schemas.openxmlformats.org/officeDocument/2006/relationships/image" Target="../media/image34.wmf"/><Relationship Id="rId2" Type="http://schemas.openxmlformats.org/officeDocument/2006/relationships/oleObject" Target="../embeddings/oleObject26.bin"/><Relationship Id="rId14" Type="http://schemas.openxmlformats.org/officeDocument/2006/relationships/notesSlide" Target="../notesSlides/notesSlide7.xml"/><Relationship Id="rId13" Type="http://schemas.openxmlformats.org/officeDocument/2006/relationships/vmlDrawing" Target="../drawings/vmlDrawing6.vml"/><Relationship Id="rId12" Type="http://schemas.openxmlformats.org/officeDocument/2006/relationships/slideLayout" Target="../slideLayouts/slideLayout6.xml"/><Relationship Id="rId11" Type="http://schemas.openxmlformats.org/officeDocument/2006/relationships/image" Target="../media/image38.wmf"/><Relationship Id="rId10" Type="http://schemas.openxmlformats.org/officeDocument/2006/relationships/oleObject" Target="../embeddings/oleObject30.bin"/><Relationship Id="rId1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2" Type="http://schemas.openxmlformats.org/officeDocument/2006/relationships/slide" Target="slide5.xml"/><Relationship Id="rId13" Type="http://schemas.openxmlformats.org/officeDocument/2006/relationships/notesSlide" Target="../notesSlides/notesSlide8.xml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14.xml"/><Relationship Id="rId10" Type="http://schemas.openxmlformats.org/officeDocument/2006/relationships/image" Target="../media/image42.wmf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jpeg"/><Relationship Id="rId8" Type="http://schemas.openxmlformats.org/officeDocument/2006/relationships/image" Target="../media/image28.wmf"/><Relationship Id="rId7" Type="http://schemas.openxmlformats.org/officeDocument/2006/relationships/oleObject" Target="../embeddings/oleObject38.bin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43.wmf"/><Relationship Id="rId12" Type="http://schemas.openxmlformats.org/officeDocument/2006/relationships/notesSlide" Target="../notesSlides/notesSlide9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3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605" y="6309360"/>
            <a:ext cx="6978015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28" name="Овал 27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2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49636" y="1674302"/>
            <a:ext cx="5807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степени частное: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542475"/>
          <a:ext cx="3946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0" name="Формула" r:id="rId3" imgW="29565600" imgH="4876800" progId="Equation.3">
                  <p:embed/>
                </p:oleObj>
              </mc:Choice>
              <mc:Fallback>
                <p:oleObj name="Формула" r:id="rId3" imgW="29565600" imgH="4876800" progId="Equation.3">
                  <p:embed/>
                  <p:pic>
                    <p:nvPicPr>
                      <p:cNvPr id="0" name="Изображение 379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542475"/>
                        <a:ext cx="39465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87824" y="2416330"/>
            <a:ext cx="136759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08078" y="3341944"/>
          <a:ext cx="34766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1" name="Формула" r:id="rId5" imgW="25603200" imgH="4876800" progId="Equation.3">
                  <p:embed/>
                </p:oleObj>
              </mc:Choice>
              <mc:Fallback>
                <p:oleObj name="Формула" r:id="rId5" imgW="25603200" imgH="4876800" progId="Equation.3">
                  <p:embed/>
                  <p:pic>
                    <p:nvPicPr>
                      <p:cNvPr id="0" name="Изображение 379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8" y="3341944"/>
                        <a:ext cx="34766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809322" y="3285581"/>
            <a:ext cx="1185498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5418" y="2447237"/>
            <a:ext cx="88118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94820" y="3285580"/>
            <a:ext cx="721196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02659" y="4118056"/>
          <a:ext cx="33766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2" name="Формула" r:id="rId7" imgW="25298400" imgH="5486400" progId="Equation.3">
                  <p:embed/>
                </p:oleObj>
              </mc:Choice>
              <mc:Fallback>
                <p:oleObj name="Формула" r:id="rId7" imgW="25298400" imgH="5486400" progId="Equation.3">
                  <p:embed/>
                  <p:pic>
                    <p:nvPicPr>
                      <p:cNvPr id="0" name="Изображение 379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659" y="4118056"/>
                        <a:ext cx="3376613" cy="6858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624141" y="4041778"/>
            <a:ext cx="1227779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-32496" y="4266066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15616" y="4959993"/>
          <a:ext cx="40147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3" name="Формула" r:id="rId9" imgW="29565600" imgH="4876800" progId="Equation.3">
                  <p:embed/>
                </p:oleObj>
              </mc:Choice>
              <mc:Fallback>
                <p:oleObj name="Формула" r:id="rId9" imgW="29565600" imgH="4876800" progId="Equation.3">
                  <p:embed/>
                  <p:pic>
                    <p:nvPicPr>
                      <p:cNvPr id="0" name="Изображение 379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959993"/>
                        <a:ext cx="401478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987824" y="4956400"/>
            <a:ext cx="1447588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-32496" y="50655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34832" y="4041778"/>
            <a:ext cx="88118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435412" y="4945525"/>
            <a:ext cx="721196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1092241" y="5761326"/>
          <a:ext cx="6526354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4" name="Формула" r:id="rId11" imgW="56388000" imgH="5791200" progId="Equation.3">
                  <p:embed/>
                </p:oleObj>
              </mc:Choice>
              <mc:Fallback>
                <p:oleObj name="Формула" r:id="rId11" imgW="56388000" imgH="5791200" progId="Equation.3">
                  <p:embed/>
                  <p:pic>
                    <p:nvPicPr>
                      <p:cNvPr id="0" name="Изображение 379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41" y="5761326"/>
                        <a:ext cx="6526354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275424" y="5762898"/>
            <a:ext cx="2047500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0" y="5872035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300192" y="5762898"/>
            <a:ext cx="1384682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1" grpId="0" animBg="1"/>
      <p:bldP spid="13" grpId="0" animBg="1"/>
      <p:bldP spid="16" grpId="0" animBg="1"/>
      <p:bldP spid="18" grpId="0" animBg="1"/>
      <p:bldP spid="19" grpId="0" animBg="1"/>
      <p:bldP spid="21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597922" y="1816669"/>
          <a:ext cx="414836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0" name="Формула" r:id="rId1" imgW="32308800" imgH="4876800" progId="Equation.3">
                  <p:embed/>
                </p:oleObj>
              </mc:Choice>
              <mc:Fallback>
                <p:oleObj name="Формула" r:id="rId1" imgW="32308800" imgH="4876800" progId="Equation.3">
                  <p:embed/>
                  <p:pic>
                    <p:nvPicPr>
                      <p:cNvPr id="0" name="Изображение 389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922" y="1816669"/>
                        <a:ext cx="4148366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26114" y="1760304"/>
            <a:ext cx="1224136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550250" y="1760306"/>
            <a:ext cx="864095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414345" y="1760303"/>
            <a:ext cx="432049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сведения 9">
            <a:hlinkClick r:id="" action="ppaction://noaction" highlightClick="1"/>
          </p:cNvPr>
          <p:cNvSpPr/>
          <p:nvPr/>
        </p:nvSpPr>
        <p:spPr>
          <a:xfrm>
            <a:off x="8133053" y="597849"/>
            <a:ext cx="682376" cy="648072"/>
          </a:xfrm>
          <a:prstGeom prst="actionButtonInformati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>
            <a:off x="386220" y="2636912"/>
            <a:ext cx="7066100" cy="1714368"/>
            <a:chOff x="899592" y="3861048"/>
            <a:chExt cx="7440909" cy="1714368"/>
          </a:xfrm>
        </p:grpSpPr>
        <p:sp>
          <p:nvSpPr>
            <p:cNvPr id="8" name="Прямоугольная выноска 7"/>
            <p:cNvSpPr/>
            <p:nvPr/>
          </p:nvSpPr>
          <p:spPr>
            <a:xfrm>
              <a:off x="899592" y="3861048"/>
              <a:ext cx="7440909" cy="1714368"/>
            </a:xfrm>
            <a:prstGeom prst="wedgeRectCallout">
              <a:avLst>
                <a:gd name="adj1" fmla="val 21345"/>
                <a:gd name="adj2" fmla="val -59302"/>
              </a:avLst>
            </a:prstGeom>
            <a:solidFill>
              <a:schemeClr val="bg1"/>
            </a:solidFill>
            <a:ln w="508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Степень с нулевым показателем не была определена. Так как при всяком </a:t>
              </a:r>
              <a:r>
                <a:rPr lang="ru-RU" sz="2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……..</a:t>
              </a:r>
              <a:endPara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натуральном </a:t>
              </a:r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…………..  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то считают, что при  </a:t>
              </a:r>
              <a:r>
                <a:rPr lang="ru-RU" sz="2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………………--</a:t>
              </a:r>
              <a:endPara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9" name="Объект 8"/>
            <p:cNvGraphicFramePr>
              <a:graphicFrameLocks noChangeAspect="1"/>
            </p:cNvGraphicFramePr>
            <p:nvPr/>
          </p:nvGraphicFramePr>
          <p:xfrm>
            <a:off x="5220071" y="5013176"/>
            <a:ext cx="2081212" cy="477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81" name="Формула" r:id="rId3" imgW="20421600" imgH="4876800" progId="Equation.3">
                    <p:embed/>
                  </p:oleObj>
                </mc:Choice>
                <mc:Fallback>
                  <p:oleObj name="Формула" r:id="rId3" imgW="20421600" imgH="4876800" progId="Equation.3">
                    <p:embed/>
                    <p:pic>
                      <p:nvPicPr>
                        <p:cNvPr id="0" name="Изображение 389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0071" y="5013176"/>
                          <a:ext cx="2081212" cy="4778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6732240" y="4299132"/>
            <a:ext cx="869950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82" name="Формула" r:id="rId5" imgW="8534400" imgH="4267200" progId="Equation.3">
                    <p:embed/>
                  </p:oleObj>
                </mc:Choice>
                <mc:Fallback>
                  <p:oleObj name="Формула" r:id="rId5" imgW="8534400" imgH="4267200" progId="Equation.3">
                    <p:embed/>
                    <p:pic>
                      <p:nvPicPr>
                        <p:cNvPr id="0" name="Изображение 389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32240" y="4299132"/>
                          <a:ext cx="869950" cy="419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Объект 11"/>
            <p:cNvGraphicFramePr>
              <a:graphicFrameLocks noChangeAspect="1"/>
            </p:cNvGraphicFramePr>
            <p:nvPr/>
          </p:nvGraphicFramePr>
          <p:xfrm>
            <a:off x="5220071" y="4653136"/>
            <a:ext cx="1554162" cy="477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83" name="Формула" r:id="rId7" imgW="15240000" imgH="4876800" progId="Equation.3">
                    <p:embed/>
                  </p:oleObj>
                </mc:Choice>
                <mc:Fallback>
                  <p:oleObj name="Формула" r:id="rId7" imgW="15240000" imgH="4876800" progId="Equation.3">
                    <p:embed/>
                    <p:pic>
                      <p:nvPicPr>
                        <p:cNvPr id="0" name="Изображение 389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0071" y="4653136"/>
                          <a:ext cx="1554162" cy="4778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Прямоугольник 13"/>
          <p:cNvSpPr/>
          <p:nvPr/>
        </p:nvSpPr>
        <p:spPr>
          <a:xfrm>
            <a:off x="386221" y="4661999"/>
            <a:ext cx="7739160" cy="193535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86220" y="4388930"/>
            <a:ext cx="7739160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899592" y="5529606"/>
          <a:ext cx="414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4" name="Формула" r:id="rId9" imgW="30480000" imgH="4876800" progId="Equation.3">
                  <p:embed/>
                </p:oleObj>
              </mc:Choice>
              <mc:Fallback>
                <p:oleObj name="Формула" r:id="rId9" imgW="30480000" imgH="4876800" progId="Equation.3">
                  <p:embed/>
                  <p:pic>
                    <p:nvPicPr>
                      <p:cNvPr id="0" name="Изображение 38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529606"/>
                        <a:ext cx="4140200" cy="6096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364088" y="5157192"/>
          <a:ext cx="2366962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5" name="Формула" r:id="rId11" imgW="17068800" imgH="10058400" progId="Equation.3">
                  <p:embed/>
                </p:oleObj>
              </mc:Choice>
              <mc:Fallback>
                <p:oleObj name="Формула" r:id="rId11" imgW="17068800" imgH="10058400" progId="Equation.3">
                  <p:embed/>
                  <p:pic>
                    <p:nvPicPr>
                      <p:cNvPr id="0" name="Изображение 38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5157192"/>
                        <a:ext cx="2366962" cy="1257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Группа 21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23" name="Овал 22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возврат 20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10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Группа 33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5" name="Овал 34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0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49636" y="1674301"/>
            <a:ext cx="59245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степень в виде частного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двух степеней с тем же основанием: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87624" y="2908365"/>
          <a:ext cx="5737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Формула" r:id="rId3" imgW="42976800" imgH="4876800" progId="Equation.3">
                  <p:embed/>
                </p:oleObj>
              </mc:Choice>
              <mc:Fallback>
                <p:oleObj name="Формула" r:id="rId3" imgW="42976800" imgH="4876800" progId="Equation.3">
                  <p:embed/>
                  <p:pic>
                    <p:nvPicPr>
                      <p:cNvPr id="0" name="Изображение 40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908365"/>
                        <a:ext cx="57372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411760" y="2813127"/>
            <a:ext cx="1440160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68" y="29611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04164" y="3669455"/>
          <a:ext cx="5173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7" name="Формула" r:id="rId5" imgW="38100000" imgH="4876800" progId="Equation.3">
                  <p:embed/>
                </p:oleObj>
              </mc:Choice>
              <mc:Fallback>
                <p:oleObj name="Формула" r:id="rId5" imgW="38100000" imgH="4876800" progId="Equation.3">
                  <p:embed/>
                  <p:pic>
                    <p:nvPicPr>
                      <p:cNvPr id="0" name="Изображение 40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164" y="3669455"/>
                        <a:ext cx="5173663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119756" y="3651471"/>
            <a:ext cx="1372124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68" y="376060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1920" y="2813127"/>
            <a:ext cx="3131753" cy="706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491881" y="3631067"/>
            <a:ext cx="3033470" cy="7427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87624" y="4450212"/>
          <a:ext cx="51673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name="Формула" r:id="rId7" imgW="38709600" imgH="5486400" progId="Equation.3">
                  <p:embed/>
                </p:oleObj>
              </mc:Choice>
              <mc:Fallback>
                <p:oleObj name="Формула" r:id="rId7" imgW="38709600" imgH="5486400" progId="Equation.3">
                  <p:embed/>
                  <p:pic>
                    <p:nvPicPr>
                      <p:cNvPr id="0" name="Изображение 40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450212"/>
                        <a:ext cx="5167312" cy="6858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370214" y="4396267"/>
            <a:ext cx="1337690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968" y="4631956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99846" y="5378654"/>
          <a:ext cx="54625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Формула" r:id="rId9" imgW="40233600" imgH="4876800" progId="Equation.3">
                  <p:embed/>
                </p:oleObj>
              </mc:Choice>
              <mc:Fallback>
                <p:oleObj name="Формула" r:id="rId9" imgW="40233600" imgH="4876800" progId="Equation.3">
                  <p:embed/>
                  <p:pic>
                    <p:nvPicPr>
                      <p:cNvPr id="0" name="Изображение 40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846" y="5378654"/>
                        <a:ext cx="5462587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195736" y="5322290"/>
            <a:ext cx="1512167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968" y="543142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707903" y="4373800"/>
            <a:ext cx="2817447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707904" y="5322290"/>
            <a:ext cx="3024336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3" grpId="0" animBg="1"/>
      <p:bldP spid="24" grpId="0" animBg="1"/>
      <p:bldP spid="26" grpId="0" animBg="1"/>
      <p:bldP spid="29" grpId="0" animBg="1"/>
      <p:bldP spid="31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Группа 33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5" name="Овал 34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0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49636" y="1674301"/>
            <a:ext cx="63037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выражение в виде степени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вычислите его: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87624" y="2908365"/>
          <a:ext cx="34178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8" name="Формула" r:id="rId2" imgW="25603200" imgH="4876800" progId="Equation.3">
                  <p:embed/>
                </p:oleObj>
              </mc:Choice>
              <mc:Fallback>
                <p:oleObj name="Формула" r:id="rId2" imgW="25603200" imgH="4876800" progId="Equation.3">
                  <p:embed/>
                  <p:pic>
                    <p:nvPicPr>
                      <p:cNvPr id="0" name="Изображение 420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908365"/>
                        <a:ext cx="341788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63382" y="2848499"/>
            <a:ext cx="844522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68" y="29611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87624" y="3685064"/>
          <a:ext cx="3268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9" name="Формула" r:id="rId4" imgW="24079200" imgH="4876800" progId="Equation.3">
                  <p:embed/>
                </p:oleObj>
              </mc:Choice>
              <mc:Fallback>
                <p:oleObj name="Формула" r:id="rId4" imgW="24079200" imgH="4876800" progId="Equation.3">
                  <p:embed/>
                  <p:pic>
                    <p:nvPicPr>
                      <p:cNvPr id="0" name="Изображение 420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685064"/>
                        <a:ext cx="3268662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919768" y="3673938"/>
            <a:ext cx="932151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68" y="376060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15164" y="2843473"/>
            <a:ext cx="1000851" cy="706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851918" y="3631067"/>
            <a:ext cx="648073" cy="7427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88743" y="4491505"/>
          <a:ext cx="439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0" name="Формула" r:id="rId6" imgW="32918400" imgH="4876800" progId="Equation.3">
                  <p:embed/>
                </p:oleObj>
              </mc:Choice>
              <mc:Fallback>
                <p:oleObj name="Формула" r:id="rId6" imgW="32918400" imgH="4876800" progId="Equation.3">
                  <p:embed/>
                  <p:pic>
                    <p:nvPicPr>
                      <p:cNvPr id="0" name="Изображение 420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743" y="4491505"/>
                        <a:ext cx="4394200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851918" y="4446076"/>
            <a:ext cx="867029" cy="704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968" y="4631956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87624" y="5362668"/>
          <a:ext cx="5214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1" name="Формула" r:id="rId8" imgW="38404800" imgH="4876800" progId="Equation.3">
                  <p:embed/>
                </p:oleObj>
              </mc:Choice>
              <mc:Fallback>
                <p:oleObj name="Формула" r:id="rId8" imgW="38404800" imgH="4876800" progId="Equation.3">
                  <p:embed/>
                  <p:pic>
                    <p:nvPicPr>
                      <p:cNvPr id="0" name="Изображение 420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362668"/>
                        <a:ext cx="521493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4141765" y="5322290"/>
            <a:ext cx="1148497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968" y="543142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716014" y="4373800"/>
            <a:ext cx="861913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305878" y="5322290"/>
            <a:ext cx="1138329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3" grpId="0" animBg="1"/>
      <p:bldP spid="24" grpId="0" animBg="1"/>
      <p:bldP spid="26" grpId="0" animBg="1"/>
      <p:bldP spid="29" grpId="0" animBg="1"/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1"/>
            <a:ext cx="63037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выражение в виде степени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вычислите его: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926217"/>
          <a:ext cx="7632848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2" name="Формула" r:id="rId1" imgW="65532000" imgH="11277600" progId="Equation.3">
                  <p:embed/>
                </p:oleObj>
              </mc:Choice>
              <mc:Fallback>
                <p:oleObj name="Формула" r:id="rId1" imgW="65532000" imgH="11277600" progId="Equation.3">
                  <p:embed/>
                  <p:pic>
                    <p:nvPicPr>
                      <p:cNvPr id="0" name="Изображение 430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26217"/>
                        <a:ext cx="7632848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062858" y="2813126"/>
            <a:ext cx="1389462" cy="15606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68" y="29611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452320" y="2859696"/>
            <a:ext cx="1224136" cy="1586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43608" y="4643943"/>
          <a:ext cx="463708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3" name="Формула" r:id="rId3" imgW="34747200" imgH="10058400" progId="Equation.3">
                  <p:embed/>
                </p:oleObj>
              </mc:Choice>
              <mc:Fallback>
                <p:oleObj name="Формула" r:id="rId3" imgW="34747200" imgH="10058400" progId="Equation.3">
                  <p:embed/>
                  <p:pic>
                    <p:nvPicPr>
                      <p:cNvPr id="0" name="Изображение 430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643943"/>
                        <a:ext cx="4637087" cy="1257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843808" y="4446076"/>
            <a:ext cx="1080120" cy="1575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968" y="464622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923928" y="4571800"/>
            <a:ext cx="936104" cy="1449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871323" y="4508938"/>
            <a:ext cx="936104" cy="1449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23" grpId="0" animBg="1"/>
      <p:bldP spid="26" grpId="0" animBg="1"/>
      <p:bldP spid="31" grpId="0" animBg="1"/>
      <p:bldP spid="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1"/>
            <a:ext cx="63037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выражение в виде степени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вычислите его: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888612"/>
          <a:ext cx="6965924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" name="Формула" r:id="rId1" imgW="50596800" imgH="11277600" progId="Equation.3">
                  <p:embed/>
                </p:oleObj>
              </mc:Choice>
              <mc:Fallback>
                <p:oleObj name="Формула" r:id="rId1" imgW="50596800" imgH="11277600" progId="Equation.3">
                  <p:embed/>
                  <p:pic>
                    <p:nvPicPr>
                      <p:cNvPr id="0" name="Изображение 44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888612"/>
                        <a:ext cx="6965924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55976" y="2754919"/>
            <a:ext cx="1800200" cy="16101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68" y="29611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56176" y="2778724"/>
            <a:ext cx="2016224" cy="1586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090836" y="4365104"/>
          <a:ext cx="63468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Формула" r:id="rId3" imgW="47548800" imgH="4876800" progId="Equation.3">
                  <p:embed/>
                </p:oleObj>
              </mc:Choice>
              <mc:Fallback>
                <p:oleObj name="Формула" r:id="rId3" imgW="47548800" imgH="4876800" progId="Equation.3">
                  <p:embed/>
                  <p:pic>
                    <p:nvPicPr>
                      <p:cNvPr id="0" name="Изображение 44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836" y="4365104"/>
                        <a:ext cx="63468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413980" y="4304767"/>
            <a:ext cx="2295072" cy="704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-11199" y="4417876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115616" y="5084542"/>
          <a:ext cx="5256212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4" name="Формула" r:id="rId5" imgW="38709600" imgH="10058400" progId="Equation.3">
                  <p:embed/>
                </p:oleObj>
              </mc:Choice>
              <mc:Fallback>
                <p:oleObj name="Формула" r:id="rId5" imgW="38709600" imgH="10058400" progId="Equation.3">
                  <p:embed/>
                  <p:pic>
                    <p:nvPicPr>
                      <p:cNvPr id="0" name="Изображение 44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084542"/>
                        <a:ext cx="5256212" cy="12573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059832" y="5083776"/>
            <a:ext cx="1741692" cy="1327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968" y="517939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09053" y="4285341"/>
            <a:ext cx="863004" cy="747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786129" y="5048867"/>
            <a:ext cx="1658079" cy="1362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562740" y="4304766"/>
            <a:ext cx="961587" cy="747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6" grpId="0" animBg="1"/>
      <p:bldP spid="23" grpId="0" animBg="1"/>
      <p:bldP spid="15" grpId="0" animBg="1"/>
      <p:bldP spid="19" grpId="0" animBg="1"/>
      <p:bldP spid="21" grpId="0" animBg="1"/>
      <p:bldP spid="22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Группа 27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29" name="Овал 2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539552" y="1674299"/>
            <a:ext cx="80960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Замените звёздочку такой степенью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основанием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выполнялось равенство: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45281" y="2942491"/>
          <a:ext cx="41449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9" name="Формула" r:id="rId2" imgW="26517600" imgH="4876800" progId="Equation.3">
                  <p:embed/>
                </p:oleObj>
              </mc:Choice>
              <mc:Fallback>
                <p:oleObj name="Формула" r:id="rId2" imgW="26517600" imgH="4876800" progId="Equation.3">
                  <p:embed/>
                  <p:pic>
                    <p:nvPicPr>
                      <p:cNvPr id="0" name="Изображение 450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281" y="2942491"/>
                        <a:ext cx="4144963" cy="701675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31857" y="3085199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2961698" y="2927919"/>
          <a:ext cx="6667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0" name="Формула" r:id="rId4" imgW="4267200" imgH="4876800" progId="Equation.3">
                  <p:embed/>
                </p:oleObj>
              </mc:Choice>
              <mc:Fallback>
                <p:oleObj name="Формула" r:id="rId4" imgW="42672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698" y="2927919"/>
                        <a:ext cx="666750" cy="701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971600" y="3751226"/>
          <a:ext cx="41925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1" name="Формула" r:id="rId6" imgW="26822400" imgH="4876800" progId="Equation.3">
                  <p:embed/>
                </p:oleObj>
              </mc:Choice>
              <mc:Fallback>
                <p:oleObj name="Формула" r:id="rId6" imgW="26822400" imgH="4876800" progId="Equation.3">
                  <p:embed/>
                  <p:pic>
                    <p:nvPicPr>
                      <p:cNvPr id="0" name="Изображение 45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51226"/>
                        <a:ext cx="4192588" cy="701675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-5538" y="3948845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2195736" y="3751226"/>
          <a:ext cx="8096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2" name="Формула" r:id="rId8" imgW="5181600" imgH="4876800" progId="Equation.3">
                  <p:embed/>
                </p:oleObj>
              </mc:Choice>
              <mc:Fallback>
                <p:oleObj name="Формула" r:id="rId8" imgW="5181600" imgH="4876800" progId="Equation.3">
                  <p:embed/>
                  <p:pic>
                    <p:nvPicPr>
                      <p:cNvPr id="0" name="Изображение 45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751226"/>
                        <a:ext cx="809625" cy="701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971600" y="4553181"/>
          <a:ext cx="404971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3" name="Формула" r:id="rId10" imgW="25908000" imgH="4876800" progId="Equation.3">
                  <p:embed/>
                </p:oleObj>
              </mc:Choice>
              <mc:Fallback>
                <p:oleObj name="Формула" r:id="rId10" imgW="25908000" imgH="4876800" progId="Equation.3">
                  <p:embed/>
                  <p:pic>
                    <p:nvPicPr>
                      <p:cNvPr id="0" name="Изображение 45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53181"/>
                        <a:ext cx="4049713" cy="701675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-22507" y="475080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115616" y="4553181"/>
          <a:ext cx="6667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4" name="Формула" r:id="rId12" imgW="4267200" imgH="4876800" progId="Equation.3">
                  <p:embed/>
                </p:oleObj>
              </mc:Choice>
              <mc:Fallback>
                <p:oleObj name="Формула" r:id="rId12" imgW="4267200" imgH="4876800" progId="Equation.3">
                  <p:embed/>
                  <p:pic>
                    <p:nvPicPr>
                      <p:cNvPr id="0" name="Изображение 45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553181"/>
                        <a:ext cx="666750" cy="701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971600" y="5377731"/>
          <a:ext cx="3763962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5" name="Формула" r:id="rId14" imgW="24079200" imgH="4876800" progId="Equation.3">
                  <p:embed/>
                </p:oleObj>
              </mc:Choice>
              <mc:Fallback>
                <p:oleObj name="Формула" r:id="rId14" imgW="24079200" imgH="4876800" progId="Equation.3">
                  <p:embed/>
                  <p:pic>
                    <p:nvPicPr>
                      <p:cNvPr id="0" name="Изображение 45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377731"/>
                        <a:ext cx="3763962" cy="701675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-31857" y="5575350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964912" y="5377731"/>
          <a:ext cx="8096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Формула" r:id="rId16" imgW="5181600" imgH="4876800" progId="Equation.3">
                  <p:embed/>
                </p:oleObj>
              </mc:Choice>
              <mc:Fallback>
                <p:oleObj name="Формула" r:id="rId16" imgW="5181600" imgH="4876800" progId="Equation.3">
                  <p:embed/>
                  <p:pic>
                    <p:nvPicPr>
                      <p:cNvPr id="0" name="Изображение 45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912" y="5377731"/>
                        <a:ext cx="809625" cy="701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5338" y="5696381"/>
            <a:ext cx="147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3"/>
              </a:rPr>
              <a:t>Презентации</a:t>
            </a:r>
            <a:endParaRPr lang="ru-RU" dirty="0"/>
          </a:p>
          <a:p>
            <a:r>
              <a:rPr lang="ru-RU" u="sng" dirty="0">
                <a:hlinkClick r:id="rId3"/>
              </a:rPr>
              <a:t>к урокам </a:t>
            </a:r>
            <a:r>
              <a:rPr lang="ru-RU" u="sng" dirty="0" smtClean="0">
                <a:hlinkClick r:id="rId3"/>
              </a:rPr>
              <a:t>А-7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929" y="1337137"/>
            <a:ext cx="532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возведение в степень: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1885263"/>
            <a:ext cx="5760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5421" y="1867689"/>
            <a:ext cx="5760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2529201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1960" y="332867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1960" y="413395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44456" y="537917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1600" y="2524817"/>
          <a:ext cx="1531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0" name="Формула" r:id="rId1" imgW="11277600" imgH="4876800" progId="Equation.3">
                  <p:embed/>
                </p:oleObj>
              </mc:Choice>
              <mc:Fallback>
                <p:oleObj name="Формула" r:id="rId1" imgW="11277600" imgH="4876800" progId="Equation.3">
                  <p:embed/>
                  <p:pic>
                    <p:nvPicPr>
                      <p:cNvPr id="0" name="Изображение 329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524817"/>
                        <a:ext cx="153193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907704" y="2524817"/>
            <a:ext cx="72999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967778" y="3259666"/>
          <a:ext cx="26098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1" name="Формула" r:id="rId3" imgW="19202400" imgH="5791200" progId="Equation.3">
                  <p:embed/>
                </p:oleObj>
              </mc:Choice>
              <mc:Fallback>
                <p:oleObj name="Формула" r:id="rId3" imgW="19202400" imgH="5791200" progId="Equation.3">
                  <p:embed/>
                  <p:pic>
                    <p:nvPicPr>
                      <p:cNvPr id="0" name="Изображение 329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778" y="3259666"/>
                        <a:ext cx="260985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612036" y="3180964"/>
            <a:ext cx="1095868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926503" y="4112030"/>
          <a:ext cx="2692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2" name="Формула" r:id="rId5" imgW="19812000" imgH="5791200" progId="Equation.3">
                  <p:embed/>
                </p:oleObj>
              </mc:Choice>
              <mc:Fallback>
                <p:oleObj name="Формула" r:id="rId5" imgW="19812000" imgH="5791200" progId="Equation.3">
                  <p:embed/>
                  <p:pic>
                    <p:nvPicPr>
                      <p:cNvPr id="0" name="Изображение 329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503" y="4112030"/>
                        <a:ext cx="269240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2719170" y="4067208"/>
            <a:ext cx="926186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939871" y="5004977"/>
          <a:ext cx="3128074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3" name="Формула" r:id="rId7" imgW="24993600" imgH="11277600" progId="Equation.3">
                  <p:embed/>
                </p:oleObj>
              </mc:Choice>
              <mc:Fallback>
                <p:oleObj name="Формула" r:id="rId7" imgW="24993600" imgH="11277600" progId="Equation.3">
                  <p:embed/>
                  <p:pic>
                    <p:nvPicPr>
                      <p:cNvPr id="0" name="Изображение 329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71" y="5004977"/>
                        <a:ext cx="3128074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2915816" y="5014319"/>
            <a:ext cx="1157087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528044" y="2515175"/>
          <a:ext cx="1820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4" name="Формула" r:id="rId9" imgW="13411200" imgH="4876800" progId="Equation.3">
                  <p:embed/>
                </p:oleObj>
              </mc:Choice>
              <mc:Fallback>
                <p:oleObj name="Формула" r:id="rId9" imgW="13411200" imgH="4876800" progId="Equation.3">
                  <p:embed/>
                  <p:pic>
                    <p:nvPicPr>
                      <p:cNvPr id="0" name="Изображение 329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8044" y="2515175"/>
                        <a:ext cx="1820863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6462611" y="2529201"/>
            <a:ext cx="91680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549138" y="3256535"/>
          <a:ext cx="26511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5" name="Формула" r:id="rId11" imgW="19507200" imgH="5791200" progId="Equation.3">
                  <p:embed/>
                </p:oleObj>
              </mc:Choice>
              <mc:Fallback>
                <p:oleObj name="Формула" r:id="rId11" imgW="19507200" imgH="5791200" progId="Equation.3">
                  <p:embed/>
                  <p:pic>
                    <p:nvPicPr>
                      <p:cNvPr id="0" name="Изображение 329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38" y="3256535"/>
                        <a:ext cx="265112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7166943" y="3185348"/>
            <a:ext cx="1095868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508982" y="4104993"/>
          <a:ext cx="28590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6" name="Формула" r:id="rId13" imgW="21031200" imgH="5791200" progId="Equation.3">
                  <p:embed/>
                </p:oleObj>
              </mc:Choice>
              <mc:Fallback>
                <p:oleObj name="Формула" r:id="rId13" imgW="21031200" imgH="5791200" progId="Equation.3">
                  <p:embed/>
                  <p:pic>
                    <p:nvPicPr>
                      <p:cNvPr id="0" name="Изображение 329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982" y="4104993"/>
                        <a:ext cx="2859087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7166942" y="4071592"/>
            <a:ext cx="1293489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506048" y="5004034"/>
          <a:ext cx="2595562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7" name="Формула" r:id="rId15" imgW="20726400" imgH="11277600" progId="Equation.3">
                  <p:embed/>
                </p:oleObj>
              </mc:Choice>
              <mc:Fallback>
                <p:oleObj name="Формула" r:id="rId15" imgW="20726400" imgH="11277600" progId="Equation.3">
                  <p:embed/>
                  <p:pic>
                    <p:nvPicPr>
                      <p:cNvPr id="0" name="Изображение 32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6048" y="5004034"/>
                        <a:ext cx="2595562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7240424" y="4993189"/>
            <a:ext cx="1157087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187097" y="11967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1" grpId="0" animBg="1"/>
      <p:bldP spid="24" grpId="0" animBg="1"/>
      <p:bldP spid="26" grpId="0" animBg="1"/>
      <p:bldP spid="28" grpId="0" animBg="1"/>
      <p:bldP spid="30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8454" y="1344469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1885263"/>
            <a:ext cx="5760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5421" y="1867689"/>
            <a:ext cx="576064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2762254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1960" y="3561725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1960" y="436700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02754" y="2694501"/>
          <a:ext cx="31051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0" name="Формула" r:id="rId1" imgW="22860000" imgH="5791200" progId="Equation.3">
                  <p:embed/>
                </p:oleObj>
              </mc:Choice>
              <mc:Fallback>
                <p:oleObj name="Формула" r:id="rId1" imgW="22860000" imgH="5791200" progId="Equation.3">
                  <p:embed/>
                  <p:pic>
                    <p:nvPicPr>
                      <p:cNvPr id="0" name="Изображение 339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754" y="2694501"/>
                        <a:ext cx="3105150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138601" y="2690246"/>
            <a:ext cx="72999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606222" y="3554432"/>
          <a:ext cx="3457581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1" name="Формула" r:id="rId3" imgW="27127200" imgH="5791200" progId="Equation.3">
                  <p:embed/>
                </p:oleObj>
              </mc:Choice>
              <mc:Fallback>
                <p:oleObj name="Формула" r:id="rId3" imgW="27127200" imgH="5791200" progId="Equation.3">
                  <p:embed/>
                  <p:pic>
                    <p:nvPicPr>
                      <p:cNvPr id="0" name="Изображение 339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22" y="3554432"/>
                        <a:ext cx="3457581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506768" y="3527409"/>
            <a:ext cx="633183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11560" y="4367007"/>
          <a:ext cx="2784475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2" name="Формула" r:id="rId5" imgW="22250400" imgH="11277600" progId="Equation.3">
                  <p:embed/>
                </p:oleObj>
              </mc:Choice>
              <mc:Fallback>
                <p:oleObj name="Формула" r:id="rId5" imgW="22250400" imgH="11277600" progId="Equation.3">
                  <p:embed/>
                  <p:pic>
                    <p:nvPicPr>
                      <p:cNvPr id="0" name="Изображение 339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367007"/>
                        <a:ext cx="2784475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2481368" y="4326880"/>
            <a:ext cx="1025402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187097" y="11967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5193453" y="2686426"/>
          <a:ext cx="33543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3" name="Формула" r:id="rId7" imgW="24688800" imgH="5791200" progId="Equation.3">
                  <p:embed/>
                </p:oleObj>
              </mc:Choice>
              <mc:Fallback>
                <p:oleObj name="Формула" r:id="rId7" imgW="24688800" imgH="5791200" progId="Equation.3">
                  <p:embed/>
                  <p:pic>
                    <p:nvPicPr>
                      <p:cNvPr id="0" name="Изображение 339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453" y="2686426"/>
                        <a:ext cx="3354388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7731023" y="2626225"/>
            <a:ext cx="886304" cy="848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5193453" y="3557588"/>
          <a:ext cx="348858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4" name="Формула" r:id="rId9" imgW="27736800" imgH="5791200" progId="Equation.3">
                  <p:embed/>
                </p:oleObj>
              </mc:Choice>
              <mc:Fallback>
                <p:oleObj name="Формула" r:id="rId9" imgW="27736800" imgH="5791200" progId="Equation.3">
                  <p:embed/>
                  <p:pic>
                    <p:nvPicPr>
                      <p:cNvPr id="0" name="Изображение 33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453" y="3557588"/>
                        <a:ext cx="3488585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8174175" y="3527408"/>
            <a:ext cx="547934" cy="799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5193453" y="4370388"/>
          <a:ext cx="283929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5" name="Формула" r:id="rId11" imgW="23164800" imgH="11277600" progId="Equation.3">
                  <p:embed/>
                </p:oleObj>
              </mc:Choice>
              <mc:Fallback>
                <p:oleObj name="Формула" r:id="rId11" imgW="23164800" imgH="11277600" progId="Equation.3">
                  <p:embed/>
                  <p:pic>
                    <p:nvPicPr>
                      <p:cNvPr id="0" name="Изображение 33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453" y="4370388"/>
                        <a:ext cx="2839297" cy="14097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Прямоугольник 39"/>
          <p:cNvSpPr/>
          <p:nvPr/>
        </p:nvSpPr>
        <p:spPr>
          <a:xfrm>
            <a:off x="7380312" y="4329579"/>
            <a:ext cx="706001" cy="1440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4" grpId="0" animBg="1"/>
      <p:bldP spid="36" grpId="0" animBg="1"/>
      <p:bldP spid="38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4747" y="1556792"/>
            <a:ext cx="50930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числовое выражение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найдите его значение: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78092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437112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275380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Куб суммы чисел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 –10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7382" y="442753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суммы чисел –6  и 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91121" y="3662584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84326" y="3442741"/>
          <a:ext cx="36877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2" name="Формула" r:id="rId1" imgW="27127200" imgH="5791200" progId="Equation.3">
                  <p:embed/>
                </p:oleObj>
              </mc:Choice>
              <mc:Fallback>
                <p:oleObj name="Формула" r:id="rId1" imgW="27127200" imgH="5791200" progId="Equation.3">
                  <p:embed/>
                  <p:pic>
                    <p:nvPicPr>
                      <p:cNvPr id="0" name="Изображение 34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326" y="3442741"/>
                        <a:ext cx="3687762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98575" y="3356993"/>
            <a:ext cx="1293505" cy="80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891120" y="5319519"/>
            <a:ext cx="2296059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79264" y="5056802"/>
          <a:ext cx="31892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Формула" r:id="rId3" imgW="23469600" imgH="5791200" progId="Equation.3">
                  <p:embed/>
                </p:oleObj>
              </mc:Choice>
              <mc:Fallback>
                <p:oleObj name="Формула" r:id="rId3" imgW="23469600" imgH="5791200" progId="Equation.3">
                  <p:embed/>
                  <p:pic>
                    <p:nvPicPr>
                      <p:cNvPr id="0" name="Изображение 348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264" y="5056802"/>
                        <a:ext cx="3189288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779912" y="5041973"/>
            <a:ext cx="648072" cy="80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683568" y="3260629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6506" y="3260629"/>
            <a:ext cx="7739160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59632" y="3961266"/>
          <a:ext cx="3519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6" name="Формула" r:id="rId1" imgW="25908000" imgH="4876800" progId="Equation.3">
                  <p:embed/>
                </p:oleObj>
              </mc:Choice>
              <mc:Fallback>
                <p:oleObj name="Формула" r:id="rId1" imgW="259080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961266"/>
                        <a:ext cx="3519487" cy="6096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61503" y="4797152"/>
          <a:ext cx="33131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7" name="Формула" r:id="rId3" imgW="24384000" imgH="4876800" progId="Equation.3">
                  <p:embed/>
                </p:oleObj>
              </mc:Choice>
              <mc:Fallback>
                <p:oleObj name="Формула" r:id="rId3" imgW="24384000" imgH="4876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503" y="4797152"/>
                        <a:ext cx="3313113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568" y="1484784"/>
            <a:ext cx="7397972" cy="1714368"/>
            <a:chOff x="683568" y="1700808"/>
            <a:chExt cx="7782098" cy="1714368"/>
          </a:xfrm>
        </p:grpSpPr>
        <p:sp>
          <p:nvSpPr>
            <p:cNvPr id="9" name="Прямоугольная выноска 8"/>
            <p:cNvSpPr/>
            <p:nvPr/>
          </p:nvSpPr>
          <p:spPr>
            <a:xfrm>
              <a:off x="683568" y="1700808"/>
              <a:ext cx="7782098" cy="1714368"/>
            </a:xfrm>
            <a:prstGeom prst="wedgeRectCallout">
              <a:avLst>
                <a:gd name="adj1" fmla="val 47923"/>
                <a:gd name="adj2" fmla="val -66745"/>
              </a:avLst>
            </a:prstGeom>
            <a:solidFill>
              <a:schemeClr val="bg1"/>
            </a:solidFill>
            <a:ln w="508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умножении степеней 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одинаковыми основаниями показатели степеней складываются, а основание остаётся прежним</a:t>
              </a:r>
              <a:endPara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</a:t>
              </a:r>
              <a:r>
                <a:rPr lang="ru-RU" sz="2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--------</a:t>
              </a:r>
              <a:endPara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3721100" y="2852862"/>
            <a:ext cx="1982788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528" name="Формула" r:id="rId5" imgW="18592800" imgH="4876800" progId="Equation.3">
                    <p:embed/>
                  </p:oleObj>
                </mc:Choice>
                <mc:Fallback>
                  <p:oleObj name="Формула" r:id="rId5" imgW="18592800" imgH="4876800" progId="Equation.3">
                    <p:embed/>
                    <p:pic>
                      <p:nvPicPr>
                        <p:cNvPr id="0" name="Изображение 155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1100" y="2852862"/>
                          <a:ext cx="1982788" cy="479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24477" y="548680"/>
            <a:ext cx="682376" cy="648072"/>
          </a:xfrm>
          <a:prstGeom prst="actionButtonInformati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259632" y="5628355"/>
          <a:ext cx="3768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9" name="Формула" r:id="rId7" imgW="27736800" imgH="4876800" progId="Equation.3">
                  <p:embed/>
                </p:oleObj>
              </mc:Choice>
              <mc:Fallback>
                <p:oleObj name="Формула" r:id="rId7" imgW="277368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628355"/>
                        <a:ext cx="37687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19" name="Овал 1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9" name="Овал 3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49636" y="1674302"/>
            <a:ext cx="6708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степени произведение: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5616" y="2542475"/>
          <a:ext cx="3620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1" name="Формула" r:id="rId3" imgW="27127200" imgH="4876800" progId="Equation.3">
                  <p:embed/>
                </p:oleObj>
              </mc:Choice>
              <mc:Fallback>
                <p:oleObj name="Формула" r:id="rId3" imgW="27127200" imgH="4876800" progId="Equation.3">
                  <p:embed/>
                  <p:pic>
                    <p:nvPicPr>
                      <p:cNvPr id="0" name="Изображение 20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542475"/>
                        <a:ext cx="3620863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699792" y="2447237"/>
            <a:ext cx="1404558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20133" y="3341946"/>
          <a:ext cx="35607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2" name="Формула" r:id="rId5" imgW="26212800" imgH="4876800" progId="Equation.3">
                  <p:embed/>
                </p:oleObj>
              </mc:Choice>
              <mc:Fallback>
                <p:oleObj name="Формула" r:id="rId5" imgW="26212800" imgH="4876800" progId="Equation.3">
                  <p:embed/>
                  <p:pic>
                    <p:nvPicPr>
                      <p:cNvPr id="0" name="Изображение 20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133" y="3341946"/>
                        <a:ext cx="3560763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809322" y="3285581"/>
            <a:ext cx="1185498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104350" y="2447237"/>
            <a:ext cx="88118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994820" y="3285580"/>
            <a:ext cx="721196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02659" y="4118056"/>
          <a:ext cx="33766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3" name="Формула" r:id="rId7" imgW="25298400" imgH="5486400" progId="Equation.3">
                  <p:embed/>
                </p:oleObj>
              </mc:Choice>
              <mc:Fallback>
                <p:oleObj name="Формула" r:id="rId7" imgW="25298400" imgH="5486400" progId="Equation.3">
                  <p:embed/>
                  <p:pic>
                    <p:nvPicPr>
                      <p:cNvPr id="0" name="Изображение 20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659" y="4118056"/>
                        <a:ext cx="3376613" cy="6858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624141" y="4041778"/>
            <a:ext cx="1227779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32496" y="4266066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07161" y="5000213"/>
          <a:ext cx="3311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4" name="Формула" r:id="rId9" imgW="24384000" imgH="4876800" progId="Equation.3">
                  <p:embed/>
                </p:oleObj>
              </mc:Choice>
              <mc:Fallback>
                <p:oleObj name="Формула" r:id="rId9" imgW="24384000" imgH="4876800" progId="Equation.3">
                  <p:embed/>
                  <p:pic>
                    <p:nvPicPr>
                      <p:cNvPr id="0" name="Изображение 20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7161" y="5000213"/>
                        <a:ext cx="33115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555776" y="4956400"/>
            <a:ext cx="1296144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-32496" y="50655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834832" y="4041778"/>
            <a:ext cx="88118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834832" y="4945525"/>
            <a:ext cx="721196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15616" y="5801344"/>
          <a:ext cx="40973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5" name="Формула" r:id="rId11" imgW="30175200" imgH="4876800" progId="Equation.3">
                  <p:embed/>
                </p:oleObj>
              </mc:Choice>
              <mc:Fallback>
                <p:oleObj name="Формула" r:id="rId11" imgW="30175200" imgH="4876800" progId="Equation.3">
                  <p:embed/>
                  <p:pic>
                    <p:nvPicPr>
                      <p:cNvPr id="0" name="Изображение 20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801344"/>
                        <a:ext cx="4097337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2987824" y="5762897"/>
            <a:ext cx="1568204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0" y="5872035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556028" y="5762898"/>
            <a:ext cx="808618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3" grpId="0" animBg="1"/>
      <p:bldP spid="24" grpId="0" animBg="1"/>
      <p:bldP spid="26" grpId="0" animBg="1"/>
      <p:bldP spid="29" grpId="0" animBg="1"/>
      <p:bldP spid="31" grpId="0" animBg="1"/>
      <p:bldP spid="32" grpId="0" animBg="1"/>
      <p:bldP spid="35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6708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степени произведение: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1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6161" y="2542475"/>
          <a:ext cx="3743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7" name="Формула" r:id="rId2" imgW="28041600" imgH="4876800" progId="Equation.3">
                  <p:embed/>
                </p:oleObj>
              </mc:Choice>
              <mc:Fallback>
                <p:oleObj name="Формула" r:id="rId2" imgW="28041600" imgH="4876800" progId="Equation.3">
                  <p:embed/>
                  <p:pic>
                    <p:nvPicPr>
                      <p:cNvPr id="0" name="Изображение 359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161" y="2542475"/>
                        <a:ext cx="37433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699792" y="2447237"/>
            <a:ext cx="1495638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15615" y="3262313"/>
          <a:ext cx="746799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8" name="Формула" r:id="rId4" imgW="55778400" imgH="5791200" progId="Equation.3">
                  <p:embed/>
                </p:oleObj>
              </mc:Choice>
              <mc:Fallback>
                <p:oleObj name="Формула" r:id="rId4" imgW="55778400" imgH="5791200" progId="Equation.3">
                  <p:embed/>
                  <p:pic>
                    <p:nvPicPr>
                      <p:cNvPr id="0" name="Изображение 359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5" y="3262313"/>
                        <a:ext cx="7467997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556028" y="3265953"/>
            <a:ext cx="2248220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32496" y="339471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214714" y="2422969"/>
            <a:ext cx="88118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804248" y="3255432"/>
            <a:ext cx="1800200" cy="7863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19655" y="4156324"/>
          <a:ext cx="4824536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9" name="Формула" r:id="rId6" imgW="35661600" imgH="4572000" progId="Equation.3">
                  <p:embed/>
                </p:oleObj>
              </mc:Choice>
              <mc:Fallback>
                <p:oleObj name="Формула" r:id="rId6" imgW="35661600" imgH="4572000" progId="Equation.3">
                  <p:embed/>
                  <p:pic>
                    <p:nvPicPr>
                      <p:cNvPr id="0" name="Изображение 359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655" y="4156324"/>
                        <a:ext cx="4824536" cy="5715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279895" y="4068660"/>
            <a:ext cx="1964183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8457" y="422376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15615" y="5719815"/>
          <a:ext cx="4399479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0" name="Формула" r:id="rId8" imgW="32918400" imgH="5791200" progId="Equation.3">
                  <p:embed/>
                </p:oleObj>
              </mc:Choice>
              <mc:Fallback>
                <p:oleObj name="Формула" r:id="rId8" imgW="32918400" imgH="5791200" progId="Equation.3">
                  <p:embed/>
                  <p:pic>
                    <p:nvPicPr>
                      <p:cNvPr id="0" name="Изображение 359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5" y="5719815"/>
                        <a:ext cx="4399479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4067942" y="5720600"/>
            <a:ext cx="1612195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-28457" y="5023239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243585" y="4114026"/>
            <a:ext cx="881184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15616" y="4919411"/>
          <a:ext cx="7456224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31" name="Формула" r:id="rId10" imgW="55778400" imgH="5791200" progId="Equation.3">
                  <p:embed/>
                </p:oleObj>
              </mc:Choice>
              <mc:Fallback>
                <p:oleObj name="Формула" r:id="rId10" imgW="55778400" imgH="5791200" progId="Equation.3">
                  <p:embed/>
                  <p:pic>
                    <p:nvPicPr>
                      <p:cNvPr id="0" name="Изображение 359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919411"/>
                        <a:ext cx="7456224" cy="7239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4716015" y="4860468"/>
            <a:ext cx="2203679" cy="788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039" y="58297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915656" y="4927111"/>
            <a:ext cx="1656184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3" grpId="0" animBg="1"/>
      <p:bldP spid="24" grpId="0" animBg="1"/>
      <p:bldP spid="26" grpId="0" animBg="1"/>
      <p:bldP spid="29" grpId="0" animBg="1"/>
      <p:bldP spid="31" grpId="0" animBg="1"/>
      <p:bldP spid="35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Группа 33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35" name="Овал 34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0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649636" y="1635303"/>
            <a:ext cx="6676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степень в виде произведения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двух степеней с тем же основанием: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справка 2">
            <a:hlinkClick r:id="rId2" action="ppaction://hlinksldjump" highlightClick="1"/>
          </p:cNvPr>
          <p:cNvSpPr/>
          <p:nvPr/>
        </p:nvSpPr>
        <p:spPr>
          <a:xfrm>
            <a:off x="8088129" y="980728"/>
            <a:ext cx="682376" cy="521208"/>
          </a:xfrm>
          <a:prstGeom prst="actionButtonHelp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75618" y="2889775"/>
          <a:ext cx="52085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0" name="Формула" r:id="rId3" imgW="39014400" imgH="4876800" progId="Equation.3">
                  <p:embed/>
                </p:oleObj>
              </mc:Choice>
              <mc:Fallback>
                <p:oleObj name="Формула" r:id="rId3" imgW="39014400" imgH="4876800" progId="Equation.3">
                  <p:embed/>
                  <p:pic>
                    <p:nvPicPr>
                      <p:cNvPr id="0" name="Изображение 39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618" y="2889775"/>
                        <a:ext cx="5208588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411760" y="2813127"/>
            <a:ext cx="1368152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68" y="296113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87624" y="3707834"/>
          <a:ext cx="49260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1" name="Формула" r:id="rId5" imgW="36271200" imgH="4876800" progId="Equation.3">
                  <p:embed/>
                </p:oleObj>
              </mc:Choice>
              <mc:Fallback>
                <p:oleObj name="Формула" r:id="rId5" imgW="36271200" imgH="4876800" progId="Equation.3">
                  <p:embed/>
                  <p:pic>
                    <p:nvPicPr>
                      <p:cNvPr id="0" name="Изображение 39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07834"/>
                        <a:ext cx="4926012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119756" y="3651471"/>
            <a:ext cx="1300115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68" y="3760608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72844" y="2813127"/>
            <a:ext cx="2815380" cy="706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419870" y="3649667"/>
            <a:ext cx="2808313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87624" y="4464806"/>
          <a:ext cx="51260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2" name="Формула" r:id="rId7" imgW="38404800" imgH="5486400" progId="Equation.3">
                  <p:embed/>
                </p:oleObj>
              </mc:Choice>
              <mc:Fallback>
                <p:oleObj name="Формула" r:id="rId7" imgW="38404800" imgH="5486400" progId="Equation.3">
                  <p:embed/>
                  <p:pic>
                    <p:nvPicPr>
                      <p:cNvPr id="0" name="Изображение 39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464806"/>
                        <a:ext cx="5126037" cy="6858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267744" y="4396267"/>
            <a:ext cx="1523252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968" y="4631956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55966" y="5364445"/>
          <a:ext cx="53387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3" name="Формула" r:id="rId9" imgW="39319200" imgH="4876800" progId="Equation.3">
                  <p:embed/>
                </p:oleObj>
              </mc:Choice>
              <mc:Fallback>
                <p:oleObj name="Формула" r:id="rId9" imgW="39319200" imgH="4876800" progId="Equation.3">
                  <p:embed/>
                  <p:pic>
                    <p:nvPicPr>
                      <p:cNvPr id="0" name="Изображение 39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966" y="5364445"/>
                        <a:ext cx="5338762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372222" y="5322290"/>
            <a:ext cx="1418774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968" y="5431427"/>
            <a:ext cx="837828" cy="50405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779912" y="4407668"/>
            <a:ext cx="2592288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790996" y="5322290"/>
            <a:ext cx="2797228" cy="722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3" grpId="0" animBg="1"/>
      <p:bldP spid="24" grpId="0" animBg="1"/>
      <p:bldP spid="26" grpId="0" animBg="1"/>
      <p:bldP spid="29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683568" y="3260629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26506" y="3260629"/>
            <a:ext cx="7739160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79525" y="3960813"/>
          <a:ext cx="34782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6" name="Формула" r:id="rId1" imgW="25603200" imgH="4876800" progId="Equation.3">
                  <p:embed/>
                </p:oleObj>
              </mc:Choice>
              <mc:Fallback>
                <p:oleObj name="Формула" r:id="rId1" imgW="25603200" imgH="4876800" progId="Equation.3">
                  <p:embed/>
                  <p:pic>
                    <p:nvPicPr>
                      <p:cNvPr id="0" name="Изображение 36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525" y="3960813"/>
                        <a:ext cx="3478213" cy="6096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59632" y="4725144"/>
          <a:ext cx="355022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7" name="Формула" r:id="rId3" imgW="25603200" imgH="4876800" progId="Equation.3">
                  <p:embed/>
                </p:oleObj>
              </mc:Choice>
              <mc:Fallback>
                <p:oleObj name="Формула" r:id="rId3" imgW="25603200" imgH="4876800" progId="Equation.3">
                  <p:embed/>
                  <p:pic>
                    <p:nvPicPr>
                      <p:cNvPr id="0" name="Изображение 369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725144"/>
                        <a:ext cx="3550220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568" y="1484784"/>
            <a:ext cx="7440909" cy="1714368"/>
            <a:chOff x="683568" y="1700808"/>
            <a:chExt cx="7782098" cy="1714368"/>
          </a:xfrm>
        </p:grpSpPr>
        <p:sp>
          <p:nvSpPr>
            <p:cNvPr id="9" name="Прямоугольная выноска 8"/>
            <p:cNvSpPr/>
            <p:nvPr/>
          </p:nvSpPr>
          <p:spPr>
            <a:xfrm>
              <a:off x="683568" y="1700808"/>
              <a:ext cx="7782098" cy="1714368"/>
            </a:xfrm>
            <a:prstGeom prst="wedgeRectCallout">
              <a:avLst>
                <a:gd name="adj1" fmla="val 47923"/>
                <a:gd name="adj2" fmla="val -66745"/>
              </a:avLst>
            </a:prstGeom>
            <a:solidFill>
              <a:schemeClr val="bg1"/>
            </a:solidFill>
            <a:ln w="508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делении степеней </a:t>
              </a:r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одинаковыми основаниями показатели степеней вычитаются</a:t>
              </a:r>
              <a:endPara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а основание остаётся прежним</a:t>
              </a:r>
              <a:endPara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</a:t>
              </a:r>
              <a:r>
                <a:rPr lang="ru-RU" sz="2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--------</a:t>
              </a:r>
              <a:endPara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2429454" y="2877014"/>
            <a:ext cx="4647157" cy="538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28" name="Формула" r:id="rId5" imgW="43586400" imgH="5486400" progId="Equation.3">
                    <p:embed/>
                  </p:oleObj>
                </mc:Choice>
                <mc:Fallback>
                  <p:oleObj name="Формула" r:id="rId5" imgW="43586400" imgH="5486400" progId="Equation.3">
                    <p:embed/>
                    <p:pic>
                      <p:nvPicPr>
                        <p:cNvPr id="0" name="Изображение 369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9454" y="2877014"/>
                          <a:ext cx="4647157" cy="538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24477" y="548680"/>
            <a:ext cx="682376" cy="648072"/>
          </a:xfrm>
          <a:prstGeom prst="actionButtonInformati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259632" y="5628355"/>
          <a:ext cx="3768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9" name="Формула" r:id="rId7" imgW="27736800" imgH="4876800" progId="Equation.3">
                  <p:embed/>
                </p:oleObj>
              </mc:Choice>
              <mc:Fallback>
                <p:oleObj name="Формула" r:id="rId7" imgW="27736800" imgH="4876800" progId="Equation.3">
                  <p:embed/>
                  <p:pic>
                    <p:nvPicPr>
                      <p:cNvPr id="0" name="Изображение 369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628355"/>
                        <a:ext cx="3768725" cy="6096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887980" y="1836161"/>
            <a:ext cx="2195734" cy="4767993"/>
            <a:chOff x="1835696" y="764704"/>
            <a:chExt cx="3024336" cy="6488583"/>
          </a:xfrm>
        </p:grpSpPr>
        <p:sp>
          <p:nvSpPr>
            <p:cNvPr id="19" name="Овал 18"/>
            <p:cNvSpPr/>
            <p:nvPr/>
          </p:nvSpPr>
          <p:spPr>
            <a:xfrm>
              <a:off x="3066653" y="1199730"/>
              <a:ext cx="770384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 rot="344476">
              <a:off x="3312762" y="2167504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 rot="1444760">
              <a:off x="3388214" y="2125737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 rot="344476">
              <a:off x="3100438" y="2485728"/>
              <a:ext cx="457200" cy="698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3" name="Picture 2" descr="https://i.pinimg.com/736x/85/7b/cd/857bcd477c263ef7c294b3551214daf4.jpg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35696" y="764704"/>
              <a:ext cx="3024336" cy="6488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81540" y="5834406"/>
            <a:ext cx="768252" cy="384359"/>
          </a:xfrm>
          <a:prstGeom prst="actionButtonRetur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1285</Words>
  <Application>WPS Presentation</Application>
  <PresentationFormat>Экран (4:3)</PresentationFormat>
  <Paragraphs>187</Paragraphs>
  <Slides>18</Slides>
  <Notes>16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70</vt:i4>
      </vt:variant>
      <vt:variant>
        <vt:lpstr>幻灯片标题</vt:lpstr>
      </vt:variant>
      <vt:variant>
        <vt:i4>18</vt:i4>
      </vt:variant>
    </vt:vector>
  </HeadingPairs>
  <TitlesOfParts>
    <vt:vector size="9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151</cp:revision>
  <dcterms:created xsi:type="dcterms:W3CDTF">2023-03-27T04:11:00Z</dcterms:created>
  <dcterms:modified xsi:type="dcterms:W3CDTF">2024-11-02T14:52:50Z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2625AA8967494633802DDE3DA0A0310B_12</vt:lpwstr>
  </property>
  <property fmtid="{D5CDD505-2E9C-101B-9397-08002B2CF9AE}" pid="3" name="KSOProductBuildVer">
    <vt:lpwstr>1049-12.2.0.18607</vt:lpwstr>
  </property>
</Properties>
</file>