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81" r:id="rId6"/>
    <p:sldId id="261" r:id="rId7"/>
    <p:sldId id="287" r:id="rId8"/>
    <p:sldId id="283" r:id="rId9"/>
    <p:sldId id="288" r:id="rId10"/>
    <p:sldId id="285" r:id="rId11"/>
    <p:sldId id="276" r:id="rId12"/>
    <p:sldId id="267" r:id="rId13"/>
    <p:sldId id="286" r:id="rId14"/>
    <p:sldId id="269" r:id="rId15"/>
    <p:sldId id="279" r:id="rId16"/>
    <p:sldId id="271" r:id="rId17"/>
    <p:sldId id="280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634"/>
    <a:srgbClr val="F9ECDF"/>
    <a:srgbClr val="F6E0CA"/>
    <a:srgbClr val="F4DBC2"/>
    <a:srgbClr val="F4DCC4"/>
    <a:srgbClr val="E09B56"/>
    <a:srgbClr val="EEC7A0"/>
    <a:srgbClr val="4D1C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image" Target="../media/image15.wmf"/><Relationship Id="rId7" Type="http://schemas.openxmlformats.org/officeDocument/2006/relationships/image" Target="../media/image14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0" Type="http://schemas.openxmlformats.org/officeDocument/2006/relationships/image" Target="../media/image17.wmf"/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3.wmf"/><Relationship Id="rId8" Type="http://schemas.openxmlformats.org/officeDocument/2006/relationships/image" Target="../media/image102.wmf"/><Relationship Id="rId7" Type="http://schemas.openxmlformats.org/officeDocument/2006/relationships/image" Target="../media/image101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2" Type="http://schemas.openxmlformats.org/officeDocument/2006/relationships/image" Target="../media/image106.wmf"/><Relationship Id="rId11" Type="http://schemas.openxmlformats.org/officeDocument/2006/relationships/image" Target="../media/image105.wmf"/><Relationship Id="rId10" Type="http://schemas.openxmlformats.org/officeDocument/2006/relationships/image" Target="../media/image104.wmf"/><Relationship Id="rId1" Type="http://schemas.openxmlformats.org/officeDocument/2006/relationships/image" Target="../media/image9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wmf"/><Relationship Id="rId1" Type="http://schemas.openxmlformats.org/officeDocument/2006/relationships/image" Target="../media/image10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2.wmf"/><Relationship Id="rId1" Type="http://schemas.openxmlformats.org/officeDocument/2006/relationships/image" Target="../media/image11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4.wmf"/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6.wmf"/><Relationship Id="rId8" Type="http://schemas.openxmlformats.org/officeDocument/2006/relationships/image" Target="../media/image25.wmf"/><Relationship Id="rId7" Type="http://schemas.openxmlformats.org/officeDocument/2006/relationships/image" Target="../media/image24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0" Type="http://schemas.openxmlformats.org/officeDocument/2006/relationships/image" Target="../media/image27.wmf"/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0" Type="http://schemas.openxmlformats.org/officeDocument/2006/relationships/image" Target="../media/image37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0" Type="http://schemas.openxmlformats.org/officeDocument/2006/relationships/image" Target="../media/image43.wmf"/><Relationship Id="rId1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52.wmf"/><Relationship Id="rId8" Type="http://schemas.openxmlformats.org/officeDocument/2006/relationships/image" Target="../media/image51.wmf"/><Relationship Id="rId7" Type="http://schemas.openxmlformats.org/officeDocument/2006/relationships/image" Target="../media/image50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0" Type="http://schemas.openxmlformats.org/officeDocument/2006/relationships/image" Target="../media/image53.wmf"/><Relationship Id="rId1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62.wmf"/><Relationship Id="rId8" Type="http://schemas.openxmlformats.org/officeDocument/2006/relationships/image" Target="../media/image61.wmf"/><Relationship Id="rId7" Type="http://schemas.openxmlformats.org/officeDocument/2006/relationships/image" Target="../media/image60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0" Type="http://schemas.openxmlformats.org/officeDocument/2006/relationships/image" Target="../media/image63.wmf"/><Relationship Id="rId1" Type="http://schemas.openxmlformats.org/officeDocument/2006/relationships/image" Target="../media/image54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71.wmf"/><Relationship Id="rId8" Type="http://schemas.openxmlformats.org/officeDocument/2006/relationships/image" Target="../media/image70.wmf"/><Relationship Id="rId7" Type="http://schemas.openxmlformats.org/officeDocument/2006/relationships/image" Target="../media/image69.wmf"/><Relationship Id="rId6" Type="http://schemas.openxmlformats.org/officeDocument/2006/relationships/image" Target="../media/image68.wmf"/><Relationship Id="rId5" Type="http://schemas.openxmlformats.org/officeDocument/2006/relationships/image" Target="../media/image5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0" Type="http://schemas.openxmlformats.org/officeDocument/2006/relationships/image" Target="../media/image72.wmf"/><Relationship Id="rId1" Type="http://schemas.openxmlformats.org/officeDocument/2006/relationships/image" Target="../media/image64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81.wmf"/><Relationship Id="rId8" Type="http://schemas.openxmlformats.org/officeDocument/2006/relationships/image" Target="../media/image80.wmf"/><Relationship Id="rId7" Type="http://schemas.openxmlformats.org/officeDocument/2006/relationships/image" Target="../media/image79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0" Type="http://schemas.openxmlformats.org/officeDocument/2006/relationships/image" Target="../media/image82.wmf"/><Relationship Id="rId1" Type="http://schemas.openxmlformats.org/officeDocument/2006/relationships/image" Target="../media/image73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91.wmf"/><Relationship Id="rId8" Type="http://schemas.openxmlformats.org/officeDocument/2006/relationships/image" Target="../media/image90.wmf"/><Relationship Id="rId7" Type="http://schemas.openxmlformats.org/officeDocument/2006/relationships/image" Target="../media/image89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2" Type="http://schemas.openxmlformats.org/officeDocument/2006/relationships/image" Target="../media/image94.wmf"/><Relationship Id="rId11" Type="http://schemas.openxmlformats.org/officeDocument/2006/relationships/image" Target="../media/image93.wmf"/><Relationship Id="rId10" Type="http://schemas.openxmlformats.org/officeDocument/2006/relationships/image" Target="../media/image92.wmf"/><Relationship Id="rId1" Type="http://schemas.openxmlformats.org/officeDocument/2006/relationships/image" Target="../media/image83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7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972299">
            <a:off x="355141" y="1114048"/>
            <a:ext cx="7404797" cy="4198650"/>
          </a:xfrm>
          <a:prstGeom prst="rect">
            <a:avLst/>
          </a:prstGeom>
          <a:solidFill>
            <a:srgbClr val="F6E0CA">
              <a:alpha val="8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4D1C1B"/>
                </a:solidFill>
              </a:rPr>
              <a:t>ПРЕОБРАЗОВАНИЕ СУММЫ ТРИГОНОМЕТРИЧЕСКИХ ФУНУЦИЙ В ПРОИЗВЕДЕНИЕ, ПРОИЗВЕДЕНИЯ В СУММУ.</a:t>
            </a:r>
            <a:endParaRPr lang="ru-RU" sz="3600" b="1" dirty="0" smtClean="0">
              <a:solidFill>
                <a:srgbClr val="4D1C1B"/>
              </a:solidFill>
            </a:endParaRPr>
          </a:p>
          <a:p>
            <a:pPr algn="ctr"/>
            <a:r>
              <a:rPr lang="ru-RU" sz="3600" b="1" baseline="0" dirty="0" smtClean="0">
                <a:solidFill>
                  <a:srgbClr val="4D1C1B"/>
                </a:solidFill>
              </a:rPr>
              <a:t>Преобразование тригонометрических</a:t>
            </a:r>
            <a:endParaRPr lang="ru-RU" sz="3600" b="1" baseline="0" dirty="0" smtClean="0">
              <a:solidFill>
                <a:srgbClr val="4D1C1B"/>
              </a:solidFill>
            </a:endParaRPr>
          </a:p>
          <a:p>
            <a:pPr algn="ctr"/>
            <a:r>
              <a:rPr lang="ru-RU" sz="3600" b="1" baseline="0" dirty="0" smtClean="0">
                <a:solidFill>
                  <a:srgbClr val="4D1C1B"/>
                </a:solidFill>
              </a:rPr>
              <a:t>выражений</a:t>
            </a:r>
            <a:endParaRPr lang="ru-RU" sz="3600" b="1" baseline="0" dirty="0" smtClean="0">
              <a:solidFill>
                <a:srgbClr val="4D1C1B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rgbClr val="943634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EEC7A0"/>
                </a:solidFill>
              </a:rPr>
              <a:t>Дидактический материал </a:t>
            </a:r>
            <a:endParaRPr lang="ru-RU" sz="2800" b="1" dirty="0" smtClean="0">
              <a:solidFill>
                <a:srgbClr val="EEC7A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EEC7A0"/>
                </a:solidFill>
              </a:rPr>
              <a:t>к урокам алгебры. 10 класс</a:t>
            </a:r>
            <a:endParaRPr lang="ru-RU" sz="2800" b="1" dirty="0">
              <a:solidFill>
                <a:srgbClr val="EEC7A0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rgbClr val="943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rgbClr val="EEC7A0"/>
                </a:solidFill>
              </a:rPr>
              <a:t>Каратанова</a:t>
            </a:r>
            <a:r>
              <a:rPr lang="ru-RU" sz="1600" b="1" dirty="0" smtClean="0">
                <a:solidFill>
                  <a:srgbClr val="EEC7A0"/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rgbClr val="EEC7A0"/>
                </a:solidFill>
              </a:rPr>
              <a:t>кр</a:t>
            </a:r>
            <a:r>
              <a:rPr lang="ru-RU" sz="1600" b="1" dirty="0" smtClean="0">
                <a:solidFill>
                  <a:srgbClr val="EEC7A0"/>
                </a:solidFill>
              </a:rPr>
              <a:t>.</a:t>
            </a:r>
            <a:endParaRPr lang="ru-RU" sz="1600" b="1" dirty="0">
              <a:solidFill>
                <a:srgbClr val="EEC7A0"/>
              </a:solidFill>
            </a:endParaRPr>
          </a:p>
        </p:txBody>
      </p:sp>
      <p:pic>
        <p:nvPicPr>
          <p:cNvPr id="11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9704" y="1988840"/>
            <a:ext cx="3224824" cy="484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4D1C1B"/>
                </a:solidFill>
              </a:rPr>
              <a:t>ИСТОЧНИКИ</a:t>
            </a:r>
            <a:endParaRPr lang="ru-RU" sz="2800" b="1" dirty="0" smtClean="0">
              <a:solidFill>
                <a:srgbClr val="4D1C1B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rgbClr val="943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rgbClr val="EEC7A0"/>
                </a:solidFill>
              </a:rPr>
              <a:t>Каратанова</a:t>
            </a:r>
            <a:r>
              <a:rPr lang="ru-RU" sz="1600" b="1" dirty="0" smtClean="0">
                <a:solidFill>
                  <a:srgbClr val="EEC7A0"/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rgbClr val="EEC7A0"/>
                </a:solidFill>
              </a:rPr>
              <a:t>кр</a:t>
            </a:r>
            <a:r>
              <a:rPr lang="ru-RU" sz="1600" b="1" dirty="0" smtClean="0">
                <a:solidFill>
                  <a:srgbClr val="EEC7A0"/>
                </a:solidFill>
              </a:rPr>
              <a:t>.</a:t>
            </a:r>
            <a:endParaRPr lang="ru-RU" sz="1600" b="1" dirty="0">
              <a:solidFill>
                <a:srgbClr val="EEC7A0"/>
              </a:solidFill>
            </a:endParaRPr>
          </a:p>
        </p:txBody>
      </p:sp>
      <p:pic>
        <p:nvPicPr>
          <p:cNvPr id="15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9704" y="1988840"/>
            <a:ext cx="3224824" cy="484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129386" y="3164967"/>
            <a:ext cx="8928992" cy="93610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63309" y="832830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773795" y="2272989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56164" y="227299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73184" y="2291353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908543" y="225585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4960" y="61680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3309" y="3961130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773795" y="5401289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56164" y="540129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73184" y="5419653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908543" y="538415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94960" y="374510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Рамка 21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4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2636912"/>
            <a:ext cx="2793485" cy="41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124743"/>
            <a:ext cx="6022082" cy="53285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304899" y="4941168"/>
            <a:ext cx="1152128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304898" y="3212976"/>
            <a:ext cx="2547021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843809" y="4941168"/>
            <a:ext cx="2548522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240202" y="3212976"/>
            <a:ext cx="1152128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917983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5291358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169726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2543101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7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2636912"/>
            <a:ext cx="2793485" cy="41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2773795" y="2420887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56164" y="2420888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4" y="2439251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908543" y="2403752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94960" y="764704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63309" y="3878751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773795" y="531891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856164" y="5318911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573184" y="533727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908543" y="5301775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94960" y="3662727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7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2636912"/>
            <a:ext cx="2793485" cy="41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600" y="1905563"/>
            <a:ext cx="6552728" cy="86409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9" y="292205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84250" y="4432616"/>
            <a:ext cx="6540077" cy="86409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1884350" y="5449110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2636912"/>
            <a:ext cx="2793485" cy="41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8945" y="1412776"/>
            <a:ext cx="7155383" cy="158417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140968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7776" y="3171928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895080" y="571384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81158" y="5744807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1596" y="4005064"/>
            <a:ext cx="7155383" cy="158417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2636912"/>
            <a:ext cx="2793485" cy="41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29614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4D1C1B"/>
                </a:solidFill>
              </a:rPr>
              <a:t>ПРЕОБРАЗОВАНИЕ СУММЫ ТРИГОНОМЕТРИЧЕСКИХ ФУНУЦИЙ В ПРОИЗВЕДЕНИЕ, ПРОИЗВЕДЕНИЯ В СУММУ.</a:t>
            </a:r>
            <a:endParaRPr lang="ru-RU" sz="2800" b="1" dirty="0" smtClean="0">
              <a:solidFill>
                <a:srgbClr val="4D1C1B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9704" y="1988840"/>
            <a:ext cx="3224824" cy="484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2.png"/><Relationship Id="rId20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0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rgbClr val="F4DCC4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2" name="Picture 2" descr="http://www.tapenik.ru/dizain/obr_uchitel_33.png"/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2636912"/>
            <a:ext cx="2793485" cy="41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76.wmf"/><Relationship Id="rId8" Type="http://schemas.openxmlformats.org/officeDocument/2006/relationships/oleObject" Target="../embeddings/oleObject74.bin"/><Relationship Id="rId7" Type="http://schemas.openxmlformats.org/officeDocument/2006/relationships/image" Target="../media/image75.wmf"/><Relationship Id="rId6" Type="http://schemas.openxmlformats.org/officeDocument/2006/relationships/oleObject" Target="../embeddings/oleObject73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72.bin"/><Relationship Id="rId3" Type="http://schemas.openxmlformats.org/officeDocument/2006/relationships/slide" Target="slide2.xml"/><Relationship Id="rId23" Type="http://schemas.openxmlformats.org/officeDocument/2006/relationships/vmlDrawing" Target="../drawings/vmlDrawing8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82.wmf"/><Relationship Id="rId20" Type="http://schemas.openxmlformats.org/officeDocument/2006/relationships/oleObject" Target="../embeddings/oleObject80.bin"/><Relationship Id="rId2" Type="http://schemas.openxmlformats.org/officeDocument/2006/relationships/image" Target="../media/image73.wmf"/><Relationship Id="rId19" Type="http://schemas.openxmlformats.org/officeDocument/2006/relationships/image" Target="../media/image81.wmf"/><Relationship Id="rId18" Type="http://schemas.openxmlformats.org/officeDocument/2006/relationships/oleObject" Target="../embeddings/oleObject79.bin"/><Relationship Id="rId17" Type="http://schemas.openxmlformats.org/officeDocument/2006/relationships/image" Target="../media/image80.wmf"/><Relationship Id="rId16" Type="http://schemas.openxmlformats.org/officeDocument/2006/relationships/oleObject" Target="../embeddings/oleObject78.bin"/><Relationship Id="rId15" Type="http://schemas.openxmlformats.org/officeDocument/2006/relationships/image" Target="../media/image79.wmf"/><Relationship Id="rId14" Type="http://schemas.openxmlformats.org/officeDocument/2006/relationships/oleObject" Target="../embeddings/oleObject77.bin"/><Relationship Id="rId13" Type="http://schemas.openxmlformats.org/officeDocument/2006/relationships/image" Target="../media/image78.wmf"/><Relationship Id="rId12" Type="http://schemas.openxmlformats.org/officeDocument/2006/relationships/oleObject" Target="../embeddings/oleObject76.bin"/><Relationship Id="rId11" Type="http://schemas.openxmlformats.org/officeDocument/2006/relationships/image" Target="../media/image77.wmf"/><Relationship Id="rId10" Type="http://schemas.openxmlformats.org/officeDocument/2006/relationships/oleObject" Target="../embeddings/oleObject75.bin"/><Relationship Id="rId1" Type="http://schemas.openxmlformats.org/officeDocument/2006/relationships/oleObject" Target="../embeddings/oleObject71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6.wmf"/><Relationship Id="rId8" Type="http://schemas.openxmlformats.org/officeDocument/2006/relationships/oleObject" Target="../embeddings/oleObject84.bin"/><Relationship Id="rId7" Type="http://schemas.openxmlformats.org/officeDocument/2006/relationships/image" Target="../media/image85.wmf"/><Relationship Id="rId6" Type="http://schemas.openxmlformats.org/officeDocument/2006/relationships/oleObject" Target="../embeddings/oleObject83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82.bin"/><Relationship Id="rId3" Type="http://schemas.openxmlformats.org/officeDocument/2006/relationships/image" Target="../media/image83.wmf"/><Relationship Id="rId27" Type="http://schemas.openxmlformats.org/officeDocument/2006/relationships/vmlDrawing" Target="../drawings/vmlDrawing9.vml"/><Relationship Id="rId26" Type="http://schemas.openxmlformats.org/officeDocument/2006/relationships/slideLayout" Target="../slideLayouts/slideLayout4.xml"/><Relationship Id="rId25" Type="http://schemas.openxmlformats.org/officeDocument/2006/relationships/image" Target="../media/image94.wmf"/><Relationship Id="rId24" Type="http://schemas.openxmlformats.org/officeDocument/2006/relationships/oleObject" Target="../embeddings/oleObject92.bin"/><Relationship Id="rId23" Type="http://schemas.openxmlformats.org/officeDocument/2006/relationships/image" Target="../media/image93.wmf"/><Relationship Id="rId22" Type="http://schemas.openxmlformats.org/officeDocument/2006/relationships/oleObject" Target="../embeddings/oleObject91.bin"/><Relationship Id="rId21" Type="http://schemas.openxmlformats.org/officeDocument/2006/relationships/image" Target="../media/image92.wmf"/><Relationship Id="rId20" Type="http://schemas.openxmlformats.org/officeDocument/2006/relationships/oleObject" Target="../embeddings/oleObject90.bin"/><Relationship Id="rId2" Type="http://schemas.openxmlformats.org/officeDocument/2006/relationships/oleObject" Target="../embeddings/oleObject81.bin"/><Relationship Id="rId19" Type="http://schemas.openxmlformats.org/officeDocument/2006/relationships/image" Target="../media/image91.wmf"/><Relationship Id="rId18" Type="http://schemas.openxmlformats.org/officeDocument/2006/relationships/oleObject" Target="../embeddings/oleObject89.bin"/><Relationship Id="rId17" Type="http://schemas.openxmlformats.org/officeDocument/2006/relationships/image" Target="../media/image90.wmf"/><Relationship Id="rId16" Type="http://schemas.openxmlformats.org/officeDocument/2006/relationships/oleObject" Target="../embeddings/oleObject88.bin"/><Relationship Id="rId15" Type="http://schemas.openxmlformats.org/officeDocument/2006/relationships/image" Target="../media/image89.wmf"/><Relationship Id="rId14" Type="http://schemas.openxmlformats.org/officeDocument/2006/relationships/oleObject" Target="../embeddings/oleObject87.bin"/><Relationship Id="rId13" Type="http://schemas.openxmlformats.org/officeDocument/2006/relationships/image" Target="../media/image88.wmf"/><Relationship Id="rId12" Type="http://schemas.openxmlformats.org/officeDocument/2006/relationships/oleObject" Target="../embeddings/oleObject86.bin"/><Relationship Id="rId11" Type="http://schemas.openxmlformats.org/officeDocument/2006/relationships/image" Target="../media/image87.wmf"/><Relationship Id="rId10" Type="http://schemas.openxmlformats.org/officeDocument/2006/relationships/oleObject" Target="../embeddings/oleObject85.bin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8.wmf"/><Relationship Id="rId8" Type="http://schemas.openxmlformats.org/officeDocument/2006/relationships/oleObject" Target="../embeddings/oleObject96.bin"/><Relationship Id="rId7" Type="http://schemas.openxmlformats.org/officeDocument/2006/relationships/image" Target="../media/image97.wmf"/><Relationship Id="rId6" Type="http://schemas.openxmlformats.org/officeDocument/2006/relationships/oleObject" Target="../embeddings/oleObject95.bin"/><Relationship Id="rId5" Type="http://schemas.openxmlformats.org/officeDocument/2006/relationships/image" Target="../media/image96.wmf"/><Relationship Id="rId4" Type="http://schemas.openxmlformats.org/officeDocument/2006/relationships/oleObject" Target="../embeddings/oleObject94.bin"/><Relationship Id="rId3" Type="http://schemas.openxmlformats.org/officeDocument/2006/relationships/image" Target="../media/image95.wmf"/><Relationship Id="rId27" Type="http://schemas.openxmlformats.org/officeDocument/2006/relationships/vmlDrawing" Target="../drawings/vmlDrawing10.vml"/><Relationship Id="rId26" Type="http://schemas.openxmlformats.org/officeDocument/2006/relationships/slideLayout" Target="../slideLayouts/slideLayout4.xml"/><Relationship Id="rId25" Type="http://schemas.openxmlformats.org/officeDocument/2006/relationships/image" Target="../media/image106.wmf"/><Relationship Id="rId24" Type="http://schemas.openxmlformats.org/officeDocument/2006/relationships/oleObject" Target="../embeddings/oleObject104.bin"/><Relationship Id="rId23" Type="http://schemas.openxmlformats.org/officeDocument/2006/relationships/image" Target="../media/image105.wmf"/><Relationship Id="rId22" Type="http://schemas.openxmlformats.org/officeDocument/2006/relationships/oleObject" Target="../embeddings/oleObject103.bin"/><Relationship Id="rId21" Type="http://schemas.openxmlformats.org/officeDocument/2006/relationships/image" Target="../media/image104.wmf"/><Relationship Id="rId20" Type="http://schemas.openxmlformats.org/officeDocument/2006/relationships/oleObject" Target="../embeddings/oleObject102.bin"/><Relationship Id="rId2" Type="http://schemas.openxmlformats.org/officeDocument/2006/relationships/oleObject" Target="../embeddings/oleObject93.bin"/><Relationship Id="rId19" Type="http://schemas.openxmlformats.org/officeDocument/2006/relationships/image" Target="../media/image103.wmf"/><Relationship Id="rId18" Type="http://schemas.openxmlformats.org/officeDocument/2006/relationships/oleObject" Target="../embeddings/oleObject101.bin"/><Relationship Id="rId17" Type="http://schemas.openxmlformats.org/officeDocument/2006/relationships/image" Target="../media/image102.wmf"/><Relationship Id="rId16" Type="http://schemas.openxmlformats.org/officeDocument/2006/relationships/oleObject" Target="../embeddings/oleObject100.bin"/><Relationship Id="rId15" Type="http://schemas.openxmlformats.org/officeDocument/2006/relationships/image" Target="../media/image101.wmf"/><Relationship Id="rId14" Type="http://schemas.openxmlformats.org/officeDocument/2006/relationships/oleObject" Target="../embeddings/oleObject99.bin"/><Relationship Id="rId13" Type="http://schemas.openxmlformats.org/officeDocument/2006/relationships/image" Target="../media/image100.wmf"/><Relationship Id="rId12" Type="http://schemas.openxmlformats.org/officeDocument/2006/relationships/oleObject" Target="../embeddings/oleObject98.bin"/><Relationship Id="rId11" Type="http://schemas.openxmlformats.org/officeDocument/2006/relationships/image" Target="../media/image99.wmf"/><Relationship Id="rId10" Type="http://schemas.openxmlformats.org/officeDocument/2006/relationships/oleObject" Target="../embeddings/oleObject97.bin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08.wmf"/><Relationship Id="rId3" Type="http://schemas.openxmlformats.org/officeDocument/2006/relationships/oleObject" Target="../embeddings/oleObject106.bin"/><Relationship Id="rId2" Type="http://schemas.openxmlformats.org/officeDocument/2006/relationships/image" Target="../media/image107.wmf"/><Relationship Id="rId1" Type="http://schemas.openxmlformats.org/officeDocument/2006/relationships/oleObject" Target="../embeddings/oleObject105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10.wmf"/><Relationship Id="rId3" Type="http://schemas.openxmlformats.org/officeDocument/2006/relationships/oleObject" Target="../embeddings/oleObject108.bin"/><Relationship Id="rId2" Type="http://schemas.openxmlformats.org/officeDocument/2006/relationships/image" Target="../media/image109.wmf"/><Relationship Id="rId1" Type="http://schemas.openxmlformats.org/officeDocument/2006/relationships/oleObject" Target="../embeddings/oleObject107.bin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12.wmf"/><Relationship Id="rId4" Type="http://schemas.openxmlformats.org/officeDocument/2006/relationships/oleObject" Target="../embeddings/oleObject110.bin"/><Relationship Id="rId3" Type="http://schemas.openxmlformats.org/officeDocument/2006/relationships/image" Target="../media/image111.wmf"/><Relationship Id="rId2" Type="http://schemas.openxmlformats.org/officeDocument/2006/relationships/oleObject" Target="../embeddings/oleObject109.bin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4.vml"/><Relationship Id="rId6" Type="http://schemas.openxmlformats.org/officeDocument/2006/relationships/slideLayout" Target="../slideLayouts/slideLayout8.xml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112.bin"/><Relationship Id="rId3" Type="http://schemas.openxmlformats.org/officeDocument/2006/relationships/image" Target="../media/image113.wmf"/><Relationship Id="rId2" Type="http://schemas.openxmlformats.org/officeDocument/2006/relationships/oleObject" Target="../embeddings/oleObject111.bin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://www.tapenik.ru/dizain/obr_uchitel_09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5" Type="http://schemas.openxmlformats.org/officeDocument/2006/relationships/slideLayout" Target="../slideLayouts/slideLayout9.xml"/><Relationship Id="rId14" Type="http://schemas.openxmlformats.org/officeDocument/2006/relationships/slide" Target="slide14.xml"/><Relationship Id="rId13" Type="http://schemas.openxmlformats.org/officeDocument/2006/relationships/slide" Target="slide16.xml"/><Relationship Id="rId12" Type="http://schemas.openxmlformats.org/officeDocument/2006/relationships/slide" Target="slide15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23" Type="http://schemas.openxmlformats.org/officeDocument/2006/relationships/vmlDrawing" Target="../drawings/vmlDrawing1.vml"/><Relationship Id="rId22" Type="http://schemas.openxmlformats.org/officeDocument/2006/relationships/slideLayout" Target="../slideLayouts/slideLayout3.xml"/><Relationship Id="rId21" Type="http://schemas.openxmlformats.org/officeDocument/2006/relationships/image" Target="../media/image17.wmf"/><Relationship Id="rId20" Type="http://schemas.openxmlformats.org/officeDocument/2006/relationships/oleObject" Target="../embeddings/oleObject10.bin"/><Relationship Id="rId2" Type="http://schemas.openxmlformats.org/officeDocument/2006/relationships/image" Target="../media/image8.wmf"/><Relationship Id="rId19" Type="http://schemas.openxmlformats.org/officeDocument/2006/relationships/image" Target="../media/image16.wmf"/><Relationship Id="rId18" Type="http://schemas.openxmlformats.org/officeDocument/2006/relationships/oleObject" Target="../embeddings/oleObject9.bin"/><Relationship Id="rId17" Type="http://schemas.openxmlformats.org/officeDocument/2006/relationships/slide" Target="slide2.xml"/><Relationship Id="rId16" Type="http://schemas.openxmlformats.org/officeDocument/2006/relationships/image" Target="../media/image15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4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21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3.xml"/><Relationship Id="rId21" Type="http://schemas.openxmlformats.org/officeDocument/2006/relationships/image" Target="../media/image27.wmf"/><Relationship Id="rId20" Type="http://schemas.openxmlformats.org/officeDocument/2006/relationships/oleObject" Target="../embeddings/oleObject20.bin"/><Relationship Id="rId2" Type="http://schemas.openxmlformats.org/officeDocument/2006/relationships/image" Target="../media/image18.wmf"/><Relationship Id="rId19" Type="http://schemas.openxmlformats.org/officeDocument/2006/relationships/image" Target="../media/image26.wmf"/><Relationship Id="rId18" Type="http://schemas.openxmlformats.org/officeDocument/2006/relationships/oleObject" Target="../embeddings/oleObject19.bin"/><Relationship Id="rId17" Type="http://schemas.openxmlformats.org/officeDocument/2006/relationships/slide" Target="slide2.xml"/><Relationship Id="rId16" Type="http://schemas.openxmlformats.org/officeDocument/2006/relationships/image" Target="../media/image25.wmf"/><Relationship Id="rId15" Type="http://schemas.openxmlformats.org/officeDocument/2006/relationships/oleObject" Target="../embeddings/oleObject18.bin"/><Relationship Id="rId14" Type="http://schemas.openxmlformats.org/officeDocument/2006/relationships/image" Target="../media/image24.wmf"/><Relationship Id="rId13" Type="http://schemas.openxmlformats.org/officeDocument/2006/relationships/oleObject" Target="../embeddings/oleObject17.bin"/><Relationship Id="rId12" Type="http://schemas.openxmlformats.org/officeDocument/2006/relationships/image" Target="../media/image23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22.wmf"/><Relationship Id="rId1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1.wmf"/><Relationship Id="rId8" Type="http://schemas.openxmlformats.org/officeDocument/2006/relationships/oleObject" Target="../embeddings/oleObject24.bin"/><Relationship Id="rId7" Type="http://schemas.openxmlformats.org/officeDocument/2006/relationships/image" Target="../media/image30.wmf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2.bin"/><Relationship Id="rId3" Type="http://schemas.openxmlformats.org/officeDocument/2006/relationships/slide" Target="slide2.xml"/><Relationship Id="rId23" Type="http://schemas.openxmlformats.org/officeDocument/2006/relationships/vmlDrawing" Target="../drawings/vmlDrawing3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37.wmf"/><Relationship Id="rId20" Type="http://schemas.openxmlformats.org/officeDocument/2006/relationships/oleObject" Target="../embeddings/oleObject30.bin"/><Relationship Id="rId2" Type="http://schemas.openxmlformats.org/officeDocument/2006/relationships/image" Target="../media/image28.wmf"/><Relationship Id="rId19" Type="http://schemas.openxmlformats.org/officeDocument/2006/relationships/image" Target="../media/image36.wmf"/><Relationship Id="rId18" Type="http://schemas.openxmlformats.org/officeDocument/2006/relationships/oleObject" Target="../embeddings/oleObject29.bin"/><Relationship Id="rId17" Type="http://schemas.openxmlformats.org/officeDocument/2006/relationships/image" Target="../media/image35.wmf"/><Relationship Id="rId16" Type="http://schemas.openxmlformats.org/officeDocument/2006/relationships/oleObject" Target="../embeddings/oleObject28.bin"/><Relationship Id="rId15" Type="http://schemas.openxmlformats.org/officeDocument/2006/relationships/image" Target="../media/image34.wmf"/><Relationship Id="rId14" Type="http://schemas.openxmlformats.org/officeDocument/2006/relationships/oleObject" Target="../embeddings/oleObject27.bin"/><Relationship Id="rId13" Type="http://schemas.openxmlformats.org/officeDocument/2006/relationships/image" Target="../media/image33.wmf"/><Relationship Id="rId12" Type="http://schemas.openxmlformats.org/officeDocument/2006/relationships/oleObject" Target="../embeddings/oleObject26.bin"/><Relationship Id="rId11" Type="http://schemas.openxmlformats.org/officeDocument/2006/relationships/image" Target="../media/image32.wmf"/><Relationship Id="rId10" Type="http://schemas.openxmlformats.org/officeDocument/2006/relationships/oleObject" Target="../embeddings/oleObject25.bin"/><Relationship Id="rId1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wmf"/><Relationship Id="rId8" Type="http://schemas.openxmlformats.org/officeDocument/2006/relationships/oleObject" Target="../embeddings/oleObject34.bin"/><Relationship Id="rId7" Type="http://schemas.openxmlformats.org/officeDocument/2006/relationships/image" Target="../media/image40.wmf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2.bin"/><Relationship Id="rId3" Type="http://schemas.openxmlformats.org/officeDocument/2006/relationships/slide" Target="slide2.xml"/><Relationship Id="rId23" Type="http://schemas.openxmlformats.org/officeDocument/2006/relationships/vmlDrawing" Target="../drawings/vmlDrawing4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43.wmf"/><Relationship Id="rId20" Type="http://schemas.openxmlformats.org/officeDocument/2006/relationships/oleObject" Target="../embeddings/oleObject40.bin"/><Relationship Id="rId2" Type="http://schemas.openxmlformats.org/officeDocument/2006/relationships/image" Target="../media/image38.wmf"/><Relationship Id="rId19" Type="http://schemas.openxmlformats.org/officeDocument/2006/relationships/image" Target="../media/image36.wmf"/><Relationship Id="rId18" Type="http://schemas.openxmlformats.org/officeDocument/2006/relationships/oleObject" Target="../embeddings/oleObject39.bin"/><Relationship Id="rId17" Type="http://schemas.openxmlformats.org/officeDocument/2006/relationships/image" Target="../media/image35.wmf"/><Relationship Id="rId16" Type="http://schemas.openxmlformats.org/officeDocument/2006/relationships/oleObject" Target="../embeddings/oleObject38.bin"/><Relationship Id="rId15" Type="http://schemas.openxmlformats.org/officeDocument/2006/relationships/image" Target="../media/image34.wmf"/><Relationship Id="rId14" Type="http://schemas.openxmlformats.org/officeDocument/2006/relationships/oleObject" Target="../embeddings/oleObject37.bin"/><Relationship Id="rId13" Type="http://schemas.openxmlformats.org/officeDocument/2006/relationships/image" Target="../media/image33.wmf"/><Relationship Id="rId12" Type="http://schemas.openxmlformats.org/officeDocument/2006/relationships/oleObject" Target="../embeddings/oleObject36.bin"/><Relationship Id="rId11" Type="http://schemas.openxmlformats.org/officeDocument/2006/relationships/image" Target="../media/image42.wmf"/><Relationship Id="rId10" Type="http://schemas.openxmlformats.org/officeDocument/2006/relationships/oleObject" Target="../embeddings/oleObject35.bin"/><Relationship Id="rId1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47.wmf"/><Relationship Id="rId8" Type="http://schemas.openxmlformats.org/officeDocument/2006/relationships/oleObject" Target="../embeddings/oleObject44.bin"/><Relationship Id="rId7" Type="http://schemas.openxmlformats.org/officeDocument/2006/relationships/image" Target="../media/image46.wmf"/><Relationship Id="rId6" Type="http://schemas.openxmlformats.org/officeDocument/2006/relationships/oleObject" Target="../embeddings/oleObject43.bin"/><Relationship Id="rId5" Type="http://schemas.openxmlformats.org/officeDocument/2006/relationships/slide" Target="slide2.xml"/><Relationship Id="rId4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23" Type="http://schemas.openxmlformats.org/officeDocument/2006/relationships/vmlDrawing" Target="../drawings/vmlDrawing5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53.wmf"/><Relationship Id="rId20" Type="http://schemas.openxmlformats.org/officeDocument/2006/relationships/oleObject" Target="../embeddings/oleObject50.bin"/><Relationship Id="rId2" Type="http://schemas.openxmlformats.org/officeDocument/2006/relationships/image" Target="../media/image44.wmf"/><Relationship Id="rId19" Type="http://schemas.openxmlformats.org/officeDocument/2006/relationships/image" Target="../media/image52.wmf"/><Relationship Id="rId18" Type="http://schemas.openxmlformats.org/officeDocument/2006/relationships/oleObject" Target="../embeddings/oleObject49.bin"/><Relationship Id="rId17" Type="http://schemas.openxmlformats.org/officeDocument/2006/relationships/image" Target="../media/image51.wmf"/><Relationship Id="rId16" Type="http://schemas.openxmlformats.org/officeDocument/2006/relationships/oleObject" Target="../embeddings/oleObject48.bin"/><Relationship Id="rId15" Type="http://schemas.openxmlformats.org/officeDocument/2006/relationships/image" Target="../media/image50.wmf"/><Relationship Id="rId14" Type="http://schemas.openxmlformats.org/officeDocument/2006/relationships/oleObject" Target="../embeddings/oleObject47.bin"/><Relationship Id="rId13" Type="http://schemas.openxmlformats.org/officeDocument/2006/relationships/image" Target="../media/image49.wmf"/><Relationship Id="rId12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10" Type="http://schemas.openxmlformats.org/officeDocument/2006/relationships/oleObject" Target="../embeddings/oleObject45.bin"/><Relationship Id="rId1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7.wmf"/><Relationship Id="rId8" Type="http://schemas.openxmlformats.org/officeDocument/2006/relationships/oleObject" Target="../embeddings/oleObject54.bin"/><Relationship Id="rId7" Type="http://schemas.openxmlformats.org/officeDocument/2006/relationships/image" Target="../media/image56.wmf"/><Relationship Id="rId6" Type="http://schemas.openxmlformats.org/officeDocument/2006/relationships/oleObject" Target="../embeddings/oleObject53.bin"/><Relationship Id="rId5" Type="http://schemas.openxmlformats.org/officeDocument/2006/relationships/slide" Target="slide2.xml"/><Relationship Id="rId4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23" Type="http://schemas.openxmlformats.org/officeDocument/2006/relationships/vmlDrawing" Target="../drawings/vmlDrawing6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63.wmf"/><Relationship Id="rId20" Type="http://schemas.openxmlformats.org/officeDocument/2006/relationships/oleObject" Target="../embeddings/oleObject60.bin"/><Relationship Id="rId2" Type="http://schemas.openxmlformats.org/officeDocument/2006/relationships/image" Target="../media/image54.wmf"/><Relationship Id="rId19" Type="http://schemas.openxmlformats.org/officeDocument/2006/relationships/image" Target="../media/image62.wmf"/><Relationship Id="rId18" Type="http://schemas.openxmlformats.org/officeDocument/2006/relationships/oleObject" Target="../embeddings/oleObject59.bin"/><Relationship Id="rId17" Type="http://schemas.openxmlformats.org/officeDocument/2006/relationships/image" Target="../media/image61.wmf"/><Relationship Id="rId16" Type="http://schemas.openxmlformats.org/officeDocument/2006/relationships/oleObject" Target="../embeddings/oleObject58.bin"/><Relationship Id="rId15" Type="http://schemas.openxmlformats.org/officeDocument/2006/relationships/image" Target="../media/image60.wmf"/><Relationship Id="rId14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12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10" Type="http://schemas.openxmlformats.org/officeDocument/2006/relationships/oleObject" Target="../embeddings/oleObject55.bin"/><Relationship Id="rId1" Type="http://schemas.openxmlformats.org/officeDocument/2006/relationships/oleObject" Target="../embeddings/oleObject51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64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2.bin"/><Relationship Id="rId3" Type="http://schemas.openxmlformats.org/officeDocument/2006/relationships/image" Target="../media/image64.wmf"/><Relationship Id="rId23" Type="http://schemas.openxmlformats.org/officeDocument/2006/relationships/vmlDrawing" Target="../drawings/vmlDrawing7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72.wmf"/><Relationship Id="rId20" Type="http://schemas.openxmlformats.org/officeDocument/2006/relationships/oleObject" Target="../embeddings/oleObject70.bin"/><Relationship Id="rId2" Type="http://schemas.openxmlformats.org/officeDocument/2006/relationships/oleObject" Target="../embeddings/oleObject61.bin"/><Relationship Id="rId19" Type="http://schemas.openxmlformats.org/officeDocument/2006/relationships/image" Target="../media/image71.wmf"/><Relationship Id="rId18" Type="http://schemas.openxmlformats.org/officeDocument/2006/relationships/oleObject" Target="../embeddings/oleObject69.bin"/><Relationship Id="rId17" Type="http://schemas.openxmlformats.org/officeDocument/2006/relationships/image" Target="../media/image70.wmf"/><Relationship Id="rId16" Type="http://schemas.openxmlformats.org/officeDocument/2006/relationships/oleObject" Target="../embeddings/oleObject68.bin"/><Relationship Id="rId15" Type="http://schemas.openxmlformats.org/officeDocument/2006/relationships/image" Target="../media/image69.wmf"/><Relationship Id="rId14" Type="http://schemas.openxmlformats.org/officeDocument/2006/relationships/oleObject" Target="../embeddings/oleObject67.bin"/><Relationship Id="rId13" Type="http://schemas.openxmlformats.org/officeDocument/2006/relationships/image" Target="../media/image68.wmf"/><Relationship Id="rId12" Type="http://schemas.openxmlformats.org/officeDocument/2006/relationships/oleObject" Target="../embeddings/oleObject66.bin"/><Relationship Id="rId11" Type="http://schemas.openxmlformats.org/officeDocument/2006/relationships/image" Target="../media/image58.wmf"/><Relationship Id="rId10" Type="http://schemas.openxmlformats.org/officeDocument/2006/relationships/oleObject" Target="../embeddings/oleObject65.bin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070" y="6309360"/>
            <a:ext cx="6863080" cy="476885"/>
          </a:xfrm>
          <a:prstGeom prst="rect">
            <a:avLst/>
          </a:prstGeom>
          <a:solidFill>
            <a:srgbClr val="94363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rgbClr val="F6E0C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1331640" y="963120"/>
          <a:ext cx="4976813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2" name="Формула" r:id="rId1" imgW="46024800" imgH="10363200" progId="Equation.3">
                  <p:embed/>
                </p:oleObj>
              </mc:Choice>
              <mc:Fallback>
                <p:oleObj name="Формула" r:id="rId1" imgW="46024800" imgH="10363200" progId="Equation.3">
                  <p:embed/>
                  <p:pic>
                    <p:nvPicPr>
                      <p:cNvPr id="0" name="Изображение 199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963120"/>
                        <a:ext cx="4976813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Управляющая кнопка: далее 59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8" name="Управляющая кнопка: домой 17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2547388" y="2081541"/>
            <a:ext cx="1152128" cy="1368152"/>
            <a:chOff x="594384" y="2924944"/>
            <a:chExt cx="1152128" cy="1368152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718759" y="3448491"/>
            <a:ext cx="900112" cy="322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53" name="Формула" r:id="rId4" imgW="8839200" imgH="3352800" progId="Equation.3">
                    <p:embed/>
                  </p:oleObj>
                </mc:Choice>
                <mc:Fallback>
                  <p:oleObj name="Формула" r:id="rId4" imgW="8839200" imgH="3352800" progId="Equation.3">
                    <p:embed/>
                    <p:pic>
                      <p:nvPicPr>
                        <p:cNvPr id="0" name="Изображение 199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8759" y="3448491"/>
                          <a:ext cx="900112" cy="322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Группа 21"/>
          <p:cNvGrpSpPr/>
          <p:nvPr/>
        </p:nvGrpSpPr>
        <p:grpSpPr>
          <a:xfrm>
            <a:off x="5284855" y="2103601"/>
            <a:ext cx="1152128" cy="1368152"/>
            <a:chOff x="1967759" y="2924944"/>
            <a:chExt cx="1152128" cy="1368152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4" name="Объект 23"/>
            <p:cNvGraphicFramePr>
              <a:graphicFrameLocks noChangeAspect="1"/>
            </p:cNvGraphicFramePr>
            <p:nvPr/>
          </p:nvGraphicFramePr>
          <p:xfrm>
            <a:off x="1980392" y="3396268"/>
            <a:ext cx="112077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54" name="Формула" r:id="rId6" imgW="10972800" imgH="4267200" progId="Equation.3">
                    <p:embed/>
                  </p:oleObj>
                </mc:Choice>
                <mc:Fallback>
                  <p:oleObj name="Формула" r:id="rId6" imgW="10972800" imgH="4267200" progId="Equation.3">
                    <p:embed/>
                    <p:pic>
                      <p:nvPicPr>
                        <p:cNvPr id="0" name="Изображение 199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0392" y="3396268"/>
                          <a:ext cx="1120775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Группа 24"/>
          <p:cNvGrpSpPr/>
          <p:nvPr/>
        </p:nvGrpSpPr>
        <p:grpSpPr>
          <a:xfrm>
            <a:off x="1170448" y="2081541"/>
            <a:ext cx="1152128" cy="1368152"/>
            <a:chOff x="594384" y="4653136"/>
            <a:chExt cx="1152128" cy="1368152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639961" y="5176683"/>
            <a:ext cx="1060450" cy="322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55" name="Формула" r:id="rId8" imgW="11582400" imgH="3352800" progId="Equation.3">
                    <p:embed/>
                  </p:oleObj>
                </mc:Choice>
                <mc:Fallback>
                  <p:oleObj name="Формула" r:id="rId8" imgW="11582400" imgH="3352800" progId="Equation.3">
                    <p:embed/>
                    <p:pic>
                      <p:nvPicPr>
                        <p:cNvPr id="0" name="Изображение 199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9961" y="5176683"/>
                          <a:ext cx="1060450" cy="322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Группа 27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0" name="Объект 29"/>
            <p:cNvGraphicFramePr>
              <a:graphicFrameLocks noChangeAspect="1"/>
            </p:cNvGraphicFramePr>
            <p:nvPr/>
          </p:nvGraphicFramePr>
          <p:xfrm>
            <a:off x="2188794" y="5133985"/>
            <a:ext cx="703262" cy="407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56" name="Формула" r:id="rId10" imgW="8534400" imgH="4267200" progId="Equation.3">
                    <p:embed/>
                  </p:oleObj>
                </mc:Choice>
                <mc:Fallback>
                  <p:oleObj name="Формула" r:id="rId10" imgW="8534400" imgH="4267200" progId="Equation.3">
                    <p:embed/>
                    <p:pic>
                      <p:nvPicPr>
                        <p:cNvPr id="0" name="Изображение 199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8794" y="5133985"/>
                          <a:ext cx="703262" cy="407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5289065" y="4941168"/>
            <a:ext cx="1152128" cy="1368152"/>
            <a:chOff x="594384" y="2924944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828232" y="3387626"/>
            <a:ext cx="681037" cy="439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57" name="Формула" r:id="rId12" imgW="6705600" imgH="4572000" progId="Equation.3">
                    <p:embed/>
                  </p:oleObj>
                </mc:Choice>
                <mc:Fallback>
                  <p:oleObj name="Формула" r:id="rId12" imgW="6705600" imgH="4572000" progId="Equation.3">
                    <p:embed/>
                    <p:pic>
                      <p:nvPicPr>
                        <p:cNvPr id="0" name="Изображение 199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232" y="3387626"/>
                          <a:ext cx="681037" cy="439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2547388" y="4950745"/>
            <a:ext cx="1152128" cy="1368152"/>
            <a:chOff x="1967759" y="2924944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2058796" y="3381224"/>
            <a:ext cx="966788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58" name="Формула" r:id="rId14" imgW="10972800" imgH="4572000" progId="Equation.3">
                    <p:embed/>
                  </p:oleObj>
                </mc:Choice>
                <mc:Fallback>
                  <p:oleObj name="Формула" r:id="rId14" imgW="10972800" imgH="4572000" progId="Equation.3">
                    <p:embed/>
                    <p:pic>
                      <p:nvPicPr>
                        <p:cNvPr id="0" name="Изображение 199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8796" y="3381224"/>
                          <a:ext cx="966788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1181154" y="4941168"/>
            <a:ext cx="1152128" cy="1368152"/>
            <a:chOff x="594384" y="4653136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744870" y="5117406"/>
            <a:ext cx="936103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59" name="Формула" r:id="rId16" imgW="8229600" imgH="4572000" progId="Equation.3">
                    <p:embed/>
                  </p:oleObj>
                </mc:Choice>
                <mc:Fallback>
                  <p:oleObj name="Формула" r:id="rId16" imgW="8229600" imgH="4572000" progId="Equation.3">
                    <p:embed/>
                    <p:pic>
                      <p:nvPicPr>
                        <p:cNvPr id="0" name="Изображение 199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4870" y="5117406"/>
                          <a:ext cx="936103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2127898" y="5117343"/>
            <a:ext cx="831850" cy="439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960" name="Формула" r:id="rId18" imgW="9448800" imgH="4572000" progId="Equation.3">
                    <p:embed/>
                  </p:oleObj>
                </mc:Choice>
                <mc:Fallback>
                  <p:oleObj name="Формула" r:id="rId18" imgW="9448800" imgH="4572000" progId="Equation.3">
                    <p:embed/>
                    <p:pic>
                      <p:nvPicPr>
                        <p:cNvPr id="0" name="Изображение 199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7898" y="5117343"/>
                          <a:ext cx="831850" cy="439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04875" y="4116388"/>
          <a:ext cx="56816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61" name="Формула" r:id="rId20" imgW="53340000" imgH="5486400" progId="Equation.3">
                  <p:embed/>
                </p:oleObj>
              </mc:Choice>
              <mc:Fallback>
                <p:oleObj name="Формула" r:id="rId20" imgW="53340000" imgH="5486400" progId="Equation.3">
                  <p:embed/>
                  <p:pic>
                    <p:nvPicPr>
                      <p:cNvPr id="0" name="Изображение 199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4116388"/>
                        <a:ext cx="568166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1120656" y="439900"/>
            <a:ext cx="4957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выражения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0" name="Группа 69"/>
          <p:cNvGrpSpPr/>
          <p:nvPr/>
        </p:nvGrpSpPr>
        <p:grpSpPr>
          <a:xfrm>
            <a:off x="5284855" y="4953861"/>
            <a:ext cx="1152128" cy="1368152"/>
            <a:chOff x="594384" y="2924944"/>
            <a:chExt cx="1152128" cy="1368152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2" name="Объект 71"/>
            <p:cNvGraphicFramePr>
              <a:graphicFrameLocks noChangeAspect="1"/>
            </p:cNvGraphicFramePr>
            <p:nvPr/>
          </p:nvGraphicFramePr>
          <p:xfrm>
            <a:off x="841967" y="3112996"/>
            <a:ext cx="652462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03" name="Формула" r:id="rId2" imgW="6400800" imgH="10363200" progId="Equation.3">
                    <p:embed/>
                  </p:oleObj>
                </mc:Choice>
                <mc:Fallback>
                  <p:oleObj name="Формула" r:id="rId2" imgW="6400800" imgH="10363200" progId="Equation.3">
                    <p:embed/>
                    <p:pic>
                      <p:nvPicPr>
                        <p:cNvPr id="0" name="Изображение 108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1967" y="3112996"/>
                          <a:ext cx="652462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Группа 72"/>
          <p:cNvGrpSpPr/>
          <p:nvPr/>
        </p:nvGrpSpPr>
        <p:grpSpPr>
          <a:xfrm>
            <a:off x="2547388" y="4941168"/>
            <a:ext cx="1152128" cy="1368152"/>
            <a:chOff x="1967759" y="2924944"/>
            <a:chExt cx="1152128" cy="1368152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5" name="Объект 74"/>
            <p:cNvGraphicFramePr>
              <a:graphicFrameLocks noChangeAspect="1"/>
            </p:cNvGraphicFramePr>
            <p:nvPr/>
          </p:nvGraphicFramePr>
          <p:xfrm>
            <a:off x="2154046" y="3105051"/>
            <a:ext cx="781050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04" name="Формула" r:id="rId4" imgW="8839200" imgH="10363200" progId="Equation.3">
                    <p:embed/>
                  </p:oleObj>
                </mc:Choice>
                <mc:Fallback>
                  <p:oleObj name="Формула" r:id="rId4" imgW="8839200" imgH="10363200" progId="Equation.3">
                    <p:embed/>
                    <p:pic>
                      <p:nvPicPr>
                        <p:cNvPr id="0" name="Изображение 108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4046" y="3105051"/>
                          <a:ext cx="781050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913011" y="4839593"/>
            <a:ext cx="547688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05" name="Формула" r:id="rId6" imgW="6400800" imgH="10363200" progId="Equation.3">
                    <p:embed/>
                  </p:oleObj>
                </mc:Choice>
                <mc:Fallback>
                  <p:oleObj name="Формула" r:id="rId6" imgW="6400800" imgH="10363200" progId="Equation.3">
                    <p:embed/>
                    <p:pic>
                      <p:nvPicPr>
                        <p:cNvPr id="0" name="Изображение 108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3011" y="4839593"/>
                          <a:ext cx="547688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2179269" y="4841181"/>
            <a:ext cx="725487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06" name="Формула" r:id="rId8" imgW="8839200" imgH="10363200" progId="Equation.3">
                    <p:embed/>
                  </p:oleObj>
                </mc:Choice>
                <mc:Fallback>
                  <p:oleObj name="Формула" r:id="rId8" imgW="8839200" imgH="10363200" progId="Equation.3">
                    <p:embed/>
                    <p:pic>
                      <p:nvPicPr>
                        <p:cNvPr id="0" name="Изображение 108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9269" y="4841181"/>
                          <a:ext cx="725487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1746512" y="1001521"/>
          <a:ext cx="39878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7" name="Формула" r:id="rId10" imgW="36880800" imgH="5181600" progId="Equation.3">
                  <p:embed/>
                </p:oleObj>
              </mc:Choice>
              <mc:Fallback>
                <p:oleObj name="Формула" r:id="rId10" imgW="36880800" imgH="5181600" progId="Equation.3">
                  <p:embed/>
                  <p:pic>
                    <p:nvPicPr>
                      <p:cNvPr id="0" name="Изображение 10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512" y="1001521"/>
                        <a:ext cx="39878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2547388" y="2081541"/>
            <a:ext cx="1152128" cy="1368152"/>
            <a:chOff x="594384" y="2924944"/>
            <a:chExt cx="1152128" cy="1368152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9" name="Объект 38"/>
            <p:cNvGraphicFramePr>
              <a:graphicFrameLocks noChangeAspect="1"/>
            </p:cNvGraphicFramePr>
            <p:nvPr/>
          </p:nvGraphicFramePr>
          <p:xfrm>
            <a:off x="718759" y="3111941"/>
            <a:ext cx="900112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08" name="Формула" r:id="rId12" imgW="8839200" imgH="10363200" progId="Equation.3">
                    <p:embed/>
                  </p:oleObj>
                </mc:Choice>
                <mc:Fallback>
                  <p:oleObj name="Формула" r:id="rId12" imgW="8839200" imgH="10363200" progId="Equation.3">
                    <p:embed/>
                    <p:pic>
                      <p:nvPicPr>
                        <p:cNvPr id="0" name="Изображение 108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8759" y="3111941"/>
                          <a:ext cx="900112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Группа 39"/>
          <p:cNvGrpSpPr/>
          <p:nvPr/>
        </p:nvGrpSpPr>
        <p:grpSpPr>
          <a:xfrm>
            <a:off x="5284855" y="2103601"/>
            <a:ext cx="1152128" cy="1368152"/>
            <a:chOff x="1967759" y="2924944"/>
            <a:chExt cx="1152128" cy="1368152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2213754" y="3104168"/>
            <a:ext cx="652463" cy="995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09" name="Формула" r:id="rId14" imgW="6400800" imgH="10363200" progId="Equation.3">
                    <p:embed/>
                  </p:oleObj>
                </mc:Choice>
                <mc:Fallback>
                  <p:oleObj name="Формула" r:id="rId14" imgW="6400800" imgH="10363200" progId="Equation.3">
                    <p:embed/>
                    <p:pic>
                      <p:nvPicPr>
                        <p:cNvPr id="0" name="Изображение 108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3754" y="3104168"/>
                          <a:ext cx="652463" cy="995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1170448" y="2081541"/>
            <a:ext cx="1152128" cy="1368152"/>
            <a:chOff x="594384" y="4653136"/>
            <a:chExt cx="1152128" cy="1368152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765374" y="4840133"/>
            <a:ext cx="808037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10" name="Формула" r:id="rId16" imgW="8839200" imgH="10363200" progId="Equation.3">
                    <p:embed/>
                  </p:oleObj>
                </mc:Choice>
                <mc:Fallback>
                  <p:oleObj name="Формула" r:id="rId16" imgW="8839200" imgH="10363200" progId="Equation.3">
                    <p:embed/>
                    <p:pic>
                      <p:nvPicPr>
                        <p:cNvPr id="0" name="Изображение 108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5374" y="4840133"/>
                          <a:ext cx="808037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Группа 45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8" name="Объект 47"/>
            <p:cNvGraphicFramePr>
              <a:graphicFrameLocks noChangeAspect="1"/>
            </p:cNvGraphicFramePr>
            <p:nvPr/>
          </p:nvGraphicFramePr>
          <p:xfrm>
            <a:off x="2276106" y="4843473"/>
            <a:ext cx="528638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11" name="Формула" r:id="rId18" imgW="6400800" imgH="10363200" progId="Equation.3">
                    <p:embed/>
                  </p:oleObj>
                </mc:Choice>
                <mc:Fallback>
                  <p:oleObj name="Формула" r:id="rId18" imgW="6400800" imgH="10363200" progId="Equation.3">
                    <p:embed/>
                    <p:pic>
                      <p:nvPicPr>
                        <p:cNvPr id="0" name="Изображение 108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6106" y="4843473"/>
                          <a:ext cx="528638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9" name="TextBox 48"/>
          <p:cNvSpPr txBox="1"/>
          <p:nvPr/>
        </p:nvSpPr>
        <p:spPr>
          <a:xfrm>
            <a:off x="1120656" y="439900"/>
            <a:ext cx="4957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выражения</a:t>
            </a:r>
            <a:endParaRPr lang="ru-RU" sz="28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625247" y="1539137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</a:t>
            </a:r>
            <a:r>
              <a:rPr lang="en-US" sz="2800" b="1" dirty="0" smtClean="0"/>
              <a:t>c</a:t>
            </a:r>
            <a:r>
              <a:rPr lang="ru-RU" sz="2800" b="1" dirty="0" smtClean="0"/>
              <a:t>ли</a:t>
            </a:r>
            <a:endParaRPr lang="ru-RU" sz="2800" b="1" dirty="0"/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2730368" y="1469058"/>
          <a:ext cx="320978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2" name="Формула" r:id="rId20" imgW="28956000" imgH="5486400" progId="Equation.3">
                  <p:embed/>
                </p:oleObj>
              </mc:Choice>
              <mc:Fallback>
                <p:oleObj name="Формула" r:id="rId20" imgW="28956000" imgH="5486400" progId="Equation.3">
                  <p:embed/>
                  <p:pic>
                    <p:nvPicPr>
                      <p:cNvPr id="0" name="Изображение 108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368" y="1469058"/>
                        <a:ext cx="320978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/>
          <p:cNvGraphicFramePr>
            <a:graphicFrameLocks noChangeAspect="1"/>
          </p:cNvGraphicFramePr>
          <p:nvPr/>
        </p:nvGraphicFramePr>
        <p:xfrm>
          <a:off x="1728788" y="3840163"/>
          <a:ext cx="40862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3" name="Формула" r:id="rId22" imgW="37795200" imgH="5181600" progId="Equation.3">
                  <p:embed/>
                </p:oleObj>
              </mc:Choice>
              <mc:Fallback>
                <p:oleObj name="Формула" r:id="rId22" imgW="37795200" imgH="5181600" progId="Equation.3">
                  <p:embed/>
                  <p:pic>
                    <p:nvPicPr>
                      <p:cNvPr id="0" name="Изображение 10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788" y="3840163"/>
                        <a:ext cx="408622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1656382" y="4378014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</a:t>
            </a:r>
            <a:r>
              <a:rPr lang="en-US" sz="2800" b="1" dirty="0" smtClean="0"/>
              <a:t>c</a:t>
            </a:r>
            <a:r>
              <a:rPr lang="ru-RU" sz="2800" b="1" dirty="0" smtClean="0"/>
              <a:t>ли</a:t>
            </a:r>
            <a:endParaRPr lang="ru-RU" sz="2800" b="1" dirty="0"/>
          </a:p>
        </p:txBody>
      </p:sp>
      <p:graphicFrame>
        <p:nvGraphicFramePr>
          <p:cNvPr id="82" name="Объект 81"/>
          <p:cNvGraphicFramePr>
            <a:graphicFrameLocks noChangeAspect="1"/>
          </p:cNvGraphicFramePr>
          <p:nvPr/>
        </p:nvGraphicFramePr>
        <p:xfrm>
          <a:off x="2761503" y="4307935"/>
          <a:ext cx="3316407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4" name="Формула" r:id="rId24" imgW="28956000" imgH="5486400" progId="Equation.3">
                  <p:embed/>
                </p:oleObj>
              </mc:Choice>
              <mc:Fallback>
                <p:oleObj name="Формула" r:id="rId24" imgW="28956000" imgH="5486400" progId="Equation.3">
                  <p:embed/>
                  <p:pic>
                    <p:nvPicPr>
                      <p:cNvPr id="0" name="Изображение 10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503" y="4307935"/>
                        <a:ext cx="3316407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8" name="Группа 57"/>
          <p:cNvGrpSpPr/>
          <p:nvPr/>
        </p:nvGrpSpPr>
        <p:grpSpPr>
          <a:xfrm>
            <a:off x="5292080" y="2103601"/>
            <a:ext cx="1152128" cy="1368152"/>
            <a:chOff x="594384" y="2924944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718854" y="3112106"/>
            <a:ext cx="900113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6" name="Формула" r:id="rId2" imgW="8839200" imgH="10363200" progId="Equation.3">
                    <p:embed/>
                  </p:oleObj>
                </mc:Choice>
                <mc:Fallback>
                  <p:oleObj name="Формула" r:id="rId2" imgW="8839200" imgH="10363200" progId="Equation.3">
                    <p:embed/>
                    <p:pic>
                      <p:nvPicPr>
                        <p:cNvPr id="0" name="Изображение 310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8854" y="3112106"/>
                          <a:ext cx="900113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1170448" y="2103601"/>
            <a:ext cx="1152128" cy="1368152"/>
            <a:chOff x="1967759" y="2924944"/>
            <a:chExt cx="1152128" cy="1368152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2094299" y="3139093"/>
            <a:ext cx="901700" cy="995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7" name="Формула" r:id="rId4" imgW="8839200" imgH="10363200" progId="Equation.3">
                    <p:embed/>
                  </p:oleObj>
                </mc:Choice>
                <mc:Fallback>
                  <p:oleObj name="Формула" r:id="rId4" imgW="8839200" imgH="10363200" progId="Equation.3">
                    <p:embed/>
                    <p:pic>
                      <p:nvPicPr>
                        <p:cNvPr id="0" name="Изображение 310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4299" y="3139093"/>
                          <a:ext cx="901700" cy="995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2547388" y="2103601"/>
            <a:ext cx="1152128" cy="1368152"/>
            <a:chOff x="594384" y="4653136"/>
            <a:chExt cx="1152128" cy="1368152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875921" y="4840298"/>
            <a:ext cx="585788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8" name="Формула" r:id="rId6" imgW="6400800" imgH="10363200" progId="Equation.3">
                    <p:embed/>
                  </p:oleObj>
                </mc:Choice>
                <mc:Fallback>
                  <p:oleObj name="Формула" r:id="rId6" imgW="6400800" imgH="10363200" progId="Equation.3">
                    <p:embed/>
                    <p:pic>
                      <p:nvPicPr>
                        <p:cNvPr id="0" name="Изображение 310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5921" y="4840298"/>
                          <a:ext cx="585788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Группа 66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9" name="Объект 68"/>
            <p:cNvGraphicFramePr>
              <a:graphicFrameLocks noChangeAspect="1"/>
            </p:cNvGraphicFramePr>
            <p:nvPr/>
          </p:nvGraphicFramePr>
          <p:xfrm>
            <a:off x="2277694" y="4841885"/>
            <a:ext cx="527050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9" name="Формула" r:id="rId8" imgW="6400800" imgH="10363200" progId="Equation.3">
                    <p:embed/>
                  </p:oleObj>
                </mc:Choice>
                <mc:Fallback>
                  <p:oleObj name="Формула" r:id="rId8" imgW="6400800" imgH="10363200" progId="Equation.3">
                    <p:embed/>
                    <p:pic>
                      <p:nvPicPr>
                        <p:cNvPr id="0" name="Изображение 310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7694" y="4841885"/>
                          <a:ext cx="527050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Группа 69"/>
          <p:cNvGrpSpPr/>
          <p:nvPr/>
        </p:nvGrpSpPr>
        <p:grpSpPr>
          <a:xfrm>
            <a:off x="2547388" y="4941168"/>
            <a:ext cx="1152128" cy="1368152"/>
            <a:chOff x="594384" y="2924944"/>
            <a:chExt cx="1152128" cy="1368152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2" name="Объект 71"/>
            <p:cNvGraphicFramePr>
              <a:graphicFrameLocks noChangeAspect="1"/>
            </p:cNvGraphicFramePr>
            <p:nvPr/>
          </p:nvGraphicFramePr>
          <p:xfrm>
            <a:off x="842584" y="3112989"/>
            <a:ext cx="652462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0" name="Формула" r:id="rId10" imgW="6400800" imgH="10363200" progId="Equation.3">
                    <p:embed/>
                  </p:oleObj>
                </mc:Choice>
                <mc:Fallback>
                  <p:oleObj name="Формула" r:id="rId10" imgW="6400800" imgH="10363200" progId="Equation.3">
                    <p:embed/>
                    <p:pic>
                      <p:nvPicPr>
                        <p:cNvPr id="0" name="Изображение 310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584" y="3112989"/>
                          <a:ext cx="652462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Группа 72"/>
          <p:cNvGrpSpPr/>
          <p:nvPr/>
        </p:nvGrpSpPr>
        <p:grpSpPr>
          <a:xfrm>
            <a:off x="3923928" y="4946965"/>
            <a:ext cx="1152128" cy="1368152"/>
            <a:chOff x="1967759" y="2924944"/>
            <a:chExt cx="1152128" cy="1368152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5" name="Объект 74"/>
            <p:cNvGraphicFramePr>
              <a:graphicFrameLocks noChangeAspect="1"/>
            </p:cNvGraphicFramePr>
            <p:nvPr/>
          </p:nvGraphicFramePr>
          <p:xfrm>
            <a:off x="2153869" y="3104017"/>
            <a:ext cx="781050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1" name="Формула" r:id="rId12" imgW="8839200" imgH="10363200" progId="Equation.3">
                    <p:embed/>
                  </p:oleObj>
                </mc:Choice>
                <mc:Fallback>
                  <p:oleObj name="Формула" r:id="rId12" imgW="8839200" imgH="10363200" progId="Equation.3">
                    <p:embed/>
                    <p:pic>
                      <p:nvPicPr>
                        <p:cNvPr id="0" name="Изображение 310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3869" y="3104017"/>
                          <a:ext cx="781050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914599" y="4839593"/>
            <a:ext cx="546100" cy="998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2" name="Формула" r:id="rId14" imgW="6400800" imgH="10363200" progId="Equation.3">
                    <p:embed/>
                  </p:oleObj>
                </mc:Choice>
                <mc:Fallback>
                  <p:oleObj name="Формула" r:id="rId14" imgW="6400800" imgH="10363200" progId="Equation.3">
                    <p:embed/>
                    <p:pic>
                      <p:nvPicPr>
                        <p:cNvPr id="0" name="Изображение 310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599" y="4839593"/>
                          <a:ext cx="546100" cy="998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5292080" y="4941168"/>
            <a:ext cx="1152128" cy="1368152"/>
            <a:chOff x="1967759" y="4653136"/>
            <a:chExt cx="1152128" cy="1368152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2179542" y="4841181"/>
            <a:ext cx="7239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3" name="Формула" r:id="rId16" imgW="8839200" imgH="10363200" progId="Equation.3">
                    <p:embed/>
                  </p:oleObj>
                </mc:Choice>
                <mc:Fallback>
                  <p:oleObj name="Формула" r:id="rId16" imgW="8839200" imgH="10363200" progId="Equation.3">
                    <p:embed/>
                    <p:pic>
                      <p:nvPicPr>
                        <p:cNvPr id="0" name="Изображение 310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9542" y="4841181"/>
                          <a:ext cx="7239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1746512" y="1001521"/>
          <a:ext cx="39878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4" name="Формула" r:id="rId18" imgW="36880800" imgH="5181600" progId="Equation.3">
                  <p:embed/>
                </p:oleObj>
              </mc:Choice>
              <mc:Fallback>
                <p:oleObj name="Формула" r:id="rId18" imgW="36880800" imgH="5181600" progId="Equation.3">
                  <p:embed/>
                  <p:pic>
                    <p:nvPicPr>
                      <p:cNvPr id="0" name="Изображение 31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512" y="1001521"/>
                        <a:ext cx="39878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1120656" y="439900"/>
            <a:ext cx="4957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выражения</a:t>
            </a:r>
            <a:endParaRPr lang="ru-RU" sz="2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625247" y="1539137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</a:t>
            </a:r>
            <a:r>
              <a:rPr lang="en-US" sz="2800" b="1" dirty="0" smtClean="0"/>
              <a:t>c</a:t>
            </a:r>
            <a:r>
              <a:rPr lang="ru-RU" sz="2800" b="1" dirty="0" smtClean="0"/>
              <a:t>ли</a:t>
            </a:r>
            <a:endParaRPr lang="ru-RU" sz="2800" b="1" dirty="0"/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2730368" y="1469058"/>
          <a:ext cx="320978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5" name="Формула" r:id="rId20" imgW="28956000" imgH="5486400" progId="Equation.3">
                  <p:embed/>
                </p:oleObj>
              </mc:Choice>
              <mc:Fallback>
                <p:oleObj name="Формула" r:id="rId20" imgW="28956000" imgH="5486400" progId="Equation.3">
                  <p:embed/>
                  <p:pic>
                    <p:nvPicPr>
                      <p:cNvPr id="0" name="Изображение 31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368" y="1469058"/>
                        <a:ext cx="320978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Объект 42"/>
          <p:cNvGraphicFramePr>
            <a:graphicFrameLocks noChangeAspect="1"/>
          </p:cNvGraphicFramePr>
          <p:nvPr/>
        </p:nvGraphicFramePr>
        <p:xfrm>
          <a:off x="1744663" y="3840163"/>
          <a:ext cx="405288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6" name="Формула" r:id="rId22" imgW="37490400" imgH="5181600" progId="Equation.3">
                  <p:embed/>
                </p:oleObj>
              </mc:Choice>
              <mc:Fallback>
                <p:oleObj name="Формула" r:id="rId22" imgW="37490400" imgH="5181600" progId="Equation.3">
                  <p:embed/>
                  <p:pic>
                    <p:nvPicPr>
                      <p:cNvPr id="0" name="Изображение 310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3840163"/>
                        <a:ext cx="405288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656382" y="4378014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</a:t>
            </a:r>
            <a:r>
              <a:rPr lang="en-US" sz="2800" b="1" dirty="0" smtClean="0"/>
              <a:t>c</a:t>
            </a:r>
            <a:r>
              <a:rPr lang="ru-RU" sz="2800" b="1" dirty="0" smtClean="0"/>
              <a:t>ли</a:t>
            </a:r>
            <a:endParaRPr lang="ru-RU" sz="2800" b="1" dirty="0"/>
          </a:p>
        </p:txBody>
      </p:sp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>
          <a:off x="2761503" y="4307935"/>
          <a:ext cx="3316407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7" name="Формула" r:id="rId24" imgW="28956000" imgH="5486400" progId="Equation.3">
                  <p:embed/>
                </p:oleObj>
              </mc:Choice>
              <mc:Fallback>
                <p:oleObj name="Формула" r:id="rId24" imgW="28956000" imgH="5486400" progId="Equation.3">
                  <p:embed/>
                  <p:pic>
                    <p:nvPicPr>
                      <p:cNvPr id="0" name="Изображение 310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503" y="4307935"/>
                        <a:ext cx="3316407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49363" y="1838325"/>
          <a:ext cx="4557712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Формула" r:id="rId1" imgW="39624000" imgH="9448800" progId="Equation.3">
                  <p:embed/>
                </p:oleObj>
              </mc:Choice>
              <mc:Fallback>
                <p:oleObj name="Формула" r:id="rId1" imgW="39624000" imgH="9448800" progId="Equation.3">
                  <p:embed/>
                  <p:pic>
                    <p:nvPicPr>
                      <p:cNvPr id="0" name="Изображение 12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1838325"/>
                        <a:ext cx="4557712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57288" y="4370388"/>
          <a:ext cx="4773612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Формула" r:id="rId3" imgW="41452800" imgH="9448800" progId="Equation.3">
                  <p:embed/>
                </p:oleObj>
              </mc:Choice>
              <mc:Fallback>
                <p:oleObj name="Формула" r:id="rId3" imgW="41452800" imgH="9448800" progId="Equation.3">
                  <p:embed/>
                  <p:pic>
                    <p:nvPicPr>
                      <p:cNvPr id="0" name="Изображение 12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4370388"/>
                        <a:ext cx="4773612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200609" y="548680"/>
            <a:ext cx="4957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выражения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760538" y="1930400"/>
          <a:ext cx="3678237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8" name="Формула" r:id="rId1" imgW="34442400" imgH="9448800" progId="Equation.3">
                  <p:embed/>
                </p:oleObj>
              </mc:Choice>
              <mc:Fallback>
                <p:oleObj name="Формула" r:id="rId1" imgW="34442400" imgH="9448800" progId="Equation.3">
                  <p:embed/>
                  <p:pic>
                    <p:nvPicPr>
                      <p:cNvPr id="0" name="Изображение 236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1930400"/>
                        <a:ext cx="3678237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691680" y="4338638"/>
          <a:ext cx="3744416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9" name="Формула" r:id="rId3" imgW="32613600" imgH="10058400" progId="Equation.3">
                  <p:embed/>
                </p:oleObj>
              </mc:Choice>
              <mc:Fallback>
                <p:oleObj name="Формула" r:id="rId3" imgW="32613600" imgH="10058400" progId="Equation.3">
                  <p:embed/>
                  <p:pic>
                    <p:nvPicPr>
                      <p:cNvPr id="0" name="Изображение 236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338638"/>
                        <a:ext cx="3744416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200609" y="548680"/>
            <a:ext cx="4957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выражения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403648" y="1795463"/>
          <a:ext cx="4320480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5" name="Формула" r:id="rId2" imgW="38404800" imgH="10058400" progId="Equation.3">
                  <p:embed/>
                </p:oleObj>
              </mc:Choice>
              <mc:Fallback>
                <p:oleObj name="Формула" r:id="rId2" imgW="38404800" imgH="10058400" progId="Equation.3">
                  <p:embed/>
                  <p:pic>
                    <p:nvPicPr>
                      <p:cNvPr id="0" name="Изображение 14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795463"/>
                        <a:ext cx="4320480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44563" y="4337050"/>
          <a:ext cx="5211613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6" name="Формула" r:id="rId4" imgW="46634400" imgH="10058400" progId="Equation.3">
                  <p:embed/>
                </p:oleObj>
              </mc:Choice>
              <mc:Fallback>
                <p:oleObj name="Формула" r:id="rId4" imgW="46634400" imgH="10058400" progId="Equation.3">
                  <p:embed/>
                  <p:pic>
                    <p:nvPicPr>
                      <p:cNvPr id="0" name="Изображение 14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563" y="4337050"/>
                        <a:ext cx="5211613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00609" y="548680"/>
            <a:ext cx="365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Упростите выражение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147521" y="5806706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144" y="5733256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32889" y="3193372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80860" y="3118477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52438" y="1468438"/>
          <a:ext cx="7015162" cy="150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6" name="Формула" r:id="rId2" imgW="67665600" imgH="15240000" progId="Equation.3">
                  <p:embed/>
                </p:oleObj>
              </mc:Choice>
              <mc:Fallback>
                <p:oleObj name="Формула" r:id="rId2" imgW="67665600" imgH="15240000" progId="Equation.3">
                  <p:embed/>
                  <p:pic>
                    <p:nvPicPr>
                      <p:cNvPr id="0" name="Изображение 24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8" y="1468438"/>
                        <a:ext cx="7015162" cy="1509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00609" y="548680"/>
            <a:ext cx="365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Упростите выражение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38150" y="4078288"/>
          <a:ext cx="7045325" cy="1449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7" name="Формула" r:id="rId4" imgW="67970400" imgH="14630400" progId="Equation.3">
                  <p:embed/>
                </p:oleObj>
              </mc:Choice>
              <mc:Fallback>
                <p:oleObj name="Формула" r:id="rId4" imgW="67970400" imgH="146304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4078288"/>
                        <a:ext cx="7045325" cy="1449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718212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8496" y="2204864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2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3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822763" y="5877272"/>
            <a:ext cx="690577" cy="393099"/>
          </a:xfrm>
          <a:prstGeom prst="actionButtonInformation">
            <a:avLst/>
          </a:prstGeom>
          <a:solidFill>
            <a:srgbClr val="943634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600098" y="5877272"/>
            <a:ext cx="690577" cy="393099"/>
          </a:xfrm>
          <a:prstGeom prst="actionButtonEnd">
            <a:avLst/>
          </a:prstGeom>
          <a:solidFill>
            <a:srgbClr val="943634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4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48496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Радианная мера угла равна …</a:t>
            </a:r>
            <a:endParaRPr lang="ru-RU" sz="2800" b="1" dirty="0" smtClean="0"/>
          </a:p>
          <a:p>
            <a:r>
              <a:rPr lang="ru-RU" sz="2800" b="1" dirty="0" smtClean="0"/>
              <a:t>Найдите его градусную меру.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967759" y="2843730"/>
            <a:ext cx="1152128" cy="1368152"/>
            <a:chOff x="594384" y="2924944"/>
            <a:chExt cx="1152128" cy="136815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874525" y="3383214"/>
            <a:ext cx="59055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2" name="Формула" r:id="rId1" imgW="5791200" imgH="4876800" progId="Equation.3">
                    <p:embed/>
                  </p:oleObj>
                </mc:Choice>
                <mc:Fallback>
                  <p:oleObj name="Формула" r:id="rId1" imgW="5791200" imgH="4876800" progId="Equation.3">
                    <p:embed/>
                    <p:pic>
                      <p:nvPicPr>
                        <p:cNvPr id="0" name="Изображение 26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4525" y="3383214"/>
                          <a:ext cx="59055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594384" y="4581128"/>
            <a:ext cx="1152128" cy="1368152"/>
            <a:chOff x="1967759" y="2924944"/>
            <a:chExt cx="1152128" cy="1368152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2262375" y="3363491"/>
            <a:ext cx="5588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3" name="Формула" r:id="rId3" imgW="5486400" imgH="4876800" progId="Equation.3">
                    <p:embed/>
                  </p:oleObj>
                </mc:Choice>
                <mc:Fallback>
                  <p:oleObj name="Формула" r:id="rId3" imgW="5486400" imgH="4876800" progId="Equation.3">
                    <p:embed/>
                    <p:pic>
                      <p:nvPicPr>
                        <p:cNvPr id="0" name="Изображение 26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2375" y="3363491"/>
                          <a:ext cx="5588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594384" y="2852936"/>
            <a:ext cx="1152128" cy="1368152"/>
            <a:chOff x="594384" y="4653136"/>
            <a:chExt cx="1152128" cy="1368152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749300" y="5075213"/>
            <a:ext cx="842963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4" name="Формула" r:id="rId5" imgW="8229600" imgH="5486400" progId="Equation.3">
                    <p:embed/>
                  </p:oleObj>
                </mc:Choice>
                <mc:Fallback>
                  <p:oleObj name="Формула" r:id="rId5" imgW="8229600" imgH="5486400" progId="Equation.3">
                    <p:embed/>
                    <p:pic>
                      <p:nvPicPr>
                        <p:cNvPr id="0" name="Изображение 26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300" y="5075213"/>
                          <a:ext cx="842963" cy="527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1967759" y="4588474"/>
            <a:ext cx="1152128" cy="1368152"/>
            <a:chOff x="1967759" y="46531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2232025" y="5103387"/>
            <a:ext cx="620713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5" name="Формула" r:id="rId7" imgW="6096000" imgH="4876800" progId="Equation.3">
                    <p:embed/>
                  </p:oleObj>
                </mc:Choice>
                <mc:Fallback>
                  <p:oleObj name="Формула" r:id="rId7" imgW="6096000" imgH="4876800" progId="Equation.3">
                    <p:embed/>
                    <p:pic>
                      <p:nvPicPr>
                        <p:cNvPr id="0" name="Изображение 26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2025" y="5103387"/>
                          <a:ext cx="620713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5037513" y="2852936"/>
            <a:ext cx="1152128" cy="1368152"/>
            <a:chOff x="3664138" y="2924944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664138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4022538" y="3375596"/>
            <a:ext cx="436562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6" name="Формула" r:id="rId9" imgW="4267200" imgH="4876800" progId="Equation.3">
                    <p:embed/>
                  </p:oleObj>
                </mc:Choice>
                <mc:Fallback>
                  <p:oleObj name="Формула" r:id="rId9" imgW="4267200" imgH="4876800" progId="Equation.3">
                    <p:embed/>
                    <p:pic>
                      <p:nvPicPr>
                        <p:cNvPr id="0" name="Изображение 26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2538" y="3375596"/>
                          <a:ext cx="436562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3664138" y="2852936"/>
            <a:ext cx="1152128" cy="1368152"/>
            <a:chOff x="5037513" y="2924944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037513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5178613" y="3343846"/>
            <a:ext cx="871537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7" name="Формула" r:id="rId11" imgW="8534400" imgH="5486400" progId="Equation.3">
                    <p:embed/>
                  </p:oleObj>
                </mc:Choice>
                <mc:Fallback>
                  <p:oleObj name="Формула" r:id="rId11" imgW="8534400" imgH="5486400" progId="Equation.3">
                    <p:embed/>
                    <p:pic>
                      <p:nvPicPr>
                        <p:cNvPr id="0" name="Изображение 26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8613" y="3343846"/>
                          <a:ext cx="871537" cy="527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3664138" y="4581128"/>
            <a:ext cx="1152128" cy="1368152"/>
            <a:chOff x="3664138" y="4653136"/>
            <a:chExt cx="1152128" cy="136815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3664138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3959225" y="5102796"/>
            <a:ext cx="5588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8" name="Формула" r:id="rId13" imgW="5486400" imgH="4876800" progId="Equation.3">
                    <p:embed/>
                  </p:oleObj>
                </mc:Choice>
                <mc:Fallback>
                  <p:oleObj name="Формула" r:id="rId13" imgW="5486400" imgH="4876800" progId="Equation.3">
                    <p:embed/>
                    <p:pic>
                      <p:nvPicPr>
                        <p:cNvPr id="0" name="Изображение 26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9225" y="5102796"/>
                          <a:ext cx="5588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5037513" y="4581128"/>
            <a:ext cx="1152128" cy="1368152"/>
            <a:chOff x="5037513" y="4653136"/>
            <a:chExt cx="1152128" cy="1368152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5037513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5302250" y="5104383"/>
            <a:ext cx="620713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9" name="Формула" r:id="rId15" imgW="6096000" imgH="4876800" progId="Equation.3">
                    <p:embed/>
                  </p:oleObj>
                </mc:Choice>
                <mc:Fallback>
                  <p:oleObj name="Формула" r:id="rId15" imgW="6096000" imgH="4876800" progId="Equation.3">
                    <p:embed/>
                    <p:pic>
                      <p:nvPicPr>
                        <p:cNvPr id="0" name="Изображение 26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02250" y="5104383"/>
                          <a:ext cx="620713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7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619250" y="1730375"/>
          <a:ext cx="541338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0" name="Формула" r:id="rId18" imgW="4876800" imgH="9448800" progId="Equation.3">
                  <p:embed/>
                </p:oleObj>
              </mc:Choice>
              <mc:Fallback>
                <p:oleObj name="Формула" r:id="rId18" imgW="4876800" imgH="94488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730375"/>
                        <a:ext cx="541338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633913" y="1728788"/>
          <a:ext cx="6080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1" name="Формула" r:id="rId20" imgW="5486400" imgH="9448800" progId="Equation.3">
                  <p:embed/>
                </p:oleObj>
              </mc:Choice>
              <mc:Fallback>
                <p:oleObj name="Формула" r:id="rId20" imgW="5486400" imgH="9448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913" y="1728788"/>
                        <a:ext cx="60801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20"/>
          <p:cNvGrpSpPr/>
          <p:nvPr/>
        </p:nvGrpSpPr>
        <p:grpSpPr>
          <a:xfrm>
            <a:off x="1967759" y="4581128"/>
            <a:ext cx="1152128" cy="1368152"/>
            <a:chOff x="594384" y="2924944"/>
            <a:chExt cx="1152128" cy="136815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858650" y="3162552"/>
            <a:ext cx="622300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2" name="Формула" r:id="rId1" imgW="6096000" imgH="9448800" progId="Equation.3">
                    <p:embed/>
                  </p:oleObj>
                </mc:Choice>
                <mc:Fallback>
                  <p:oleObj name="Формула" r:id="rId1" imgW="6096000" imgH="9448800" progId="Equation.3">
                    <p:embed/>
                    <p:pic>
                      <p:nvPicPr>
                        <p:cNvPr id="0" name="Изображение 260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8650" y="3162552"/>
                          <a:ext cx="622300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1967759" y="2848594"/>
            <a:ext cx="1152128" cy="1368152"/>
            <a:chOff x="1967759" y="2924944"/>
            <a:chExt cx="1152128" cy="1368152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2232025" y="3144988"/>
            <a:ext cx="620713" cy="909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3" name="Формула" r:id="rId3" imgW="6096000" imgH="9448800" progId="Equation.3">
                    <p:embed/>
                  </p:oleObj>
                </mc:Choice>
                <mc:Fallback>
                  <p:oleObj name="Формула" r:id="rId3" imgW="6096000" imgH="9448800" progId="Equation.3">
                    <p:embed/>
                    <p:pic>
                      <p:nvPicPr>
                        <p:cNvPr id="0" name="Изображение 260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2025" y="3144988"/>
                          <a:ext cx="620713" cy="9096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594384" y="2852936"/>
            <a:ext cx="1152128" cy="1368152"/>
            <a:chOff x="594384" y="4653136"/>
            <a:chExt cx="1152128" cy="1368152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968375" y="4884713"/>
            <a:ext cx="404813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4" name="Формула" r:id="rId5" imgW="3962400" imgH="9448800" progId="Equation.3">
                    <p:embed/>
                  </p:oleObj>
                </mc:Choice>
                <mc:Fallback>
                  <p:oleObj name="Формула" r:id="rId5" imgW="3962400" imgH="9448800" progId="Equation.3">
                    <p:embed/>
                    <p:pic>
                      <p:nvPicPr>
                        <p:cNvPr id="0" name="Изображение 260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8375" y="4884713"/>
                          <a:ext cx="404813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594384" y="4581128"/>
            <a:ext cx="1152128" cy="1368152"/>
            <a:chOff x="1967759" y="46531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2232213" y="4883721"/>
            <a:ext cx="622300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5" name="Формула" r:id="rId7" imgW="6096000" imgH="9448800" progId="Equation.3">
                    <p:embed/>
                  </p:oleObj>
                </mc:Choice>
                <mc:Fallback>
                  <p:oleObj name="Формула" r:id="rId7" imgW="6096000" imgH="9448800" progId="Equation.3">
                    <p:embed/>
                    <p:pic>
                      <p:nvPicPr>
                        <p:cNvPr id="0" name="Изображение 260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2213" y="4883721"/>
                          <a:ext cx="622300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3664138" y="4581128"/>
            <a:ext cx="1152128" cy="1368152"/>
            <a:chOff x="3664138" y="2924944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664138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3944938" y="3155529"/>
            <a:ext cx="592137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6" name="Формула" r:id="rId9" imgW="5791200" imgH="9448800" progId="Equation.3">
                    <p:embed/>
                  </p:oleObj>
                </mc:Choice>
                <mc:Fallback>
                  <p:oleObj name="Формула" r:id="rId9" imgW="5791200" imgH="9448800" progId="Equation.3">
                    <p:embed/>
                    <p:pic>
                      <p:nvPicPr>
                        <p:cNvPr id="0" name="Изображение 260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4938" y="3155529"/>
                          <a:ext cx="592137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5037513" y="2848594"/>
            <a:ext cx="1152128" cy="1368152"/>
            <a:chOff x="5037513" y="2924944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037513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5408613" y="3152925"/>
            <a:ext cx="406400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7" name="Формула" r:id="rId11" imgW="3962400" imgH="9448800" progId="Equation.3">
                    <p:embed/>
                  </p:oleObj>
                </mc:Choice>
                <mc:Fallback>
                  <p:oleObj name="Формула" r:id="rId11" imgW="3962400" imgH="9448800" progId="Equation.3">
                    <p:embed/>
                    <p:pic>
                      <p:nvPicPr>
                        <p:cNvPr id="0" name="Изображение 260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08613" y="3152925"/>
                          <a:ext cx="406400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3664138" y="2852936"/>
            <a:ext cx="1152128" cy="1368152"/>
            <a:chOff x="3664138" y="4653136"/>
            <a:chExt cx="1152128" cy="136815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3664138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4035425" y="4883125"/>
            <a:ext cx="404813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8" name="Формула" r:id="rId13" imgW="3962400" imgH="9448800" progId="Equation.3">
                    <p:embed/>
                  </p:oleObj>
                </mc:Choice>
                <mc:Fallback>
                  <p:oleObj name="Формула" r:id="rId13" imgW="3962400" imgH="9448800" progId="Equation.3">
                    <p:embed/>
                    <p:pic>
                      <p:nvPicPr>
                        <p:cNvPr id="0" name="Изображение 260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5425" y="4883125"/>
                          <a:ext cx="404813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5037513" y="4581128"/>
            <a:ext cx="1152128" cy="1368152"/>
            <a:chOff x="5037513" y="4653136"/>
            <a:chExt cx="1152128" cy="1368152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5037513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5410200" y="4883721"/>
            <a:ext cx="404813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49" name="Формула" r:id="rId15" imgW="3962400" imgH="9448800" progId="Equation.3">
                    <p:embed/>
                  </p:oleObj>
                </mc:Choice>
                <mc:Fallback>
                  <p:oleObj name="Формула" r:id="rId15" imgW="3962400" imgH="9448800" progId="Equation.3">
                    <p:embed/>
                    <p:pic>
                      <p:nvPicPr>
                        <p:cNvPr id="0" name="Изображение 260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0200" y="4883721"/>
                          <a:ext cx="404813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7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552575" y="1968500"/>
          <a:ext cx="67468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50" name="Формула" r:id="rId18" imgW="6096000" imgH="4876800" progId="Equation.3">
                  <p:embed/>
                </p:oleObj>
              </mc:Choice>
              <mc:Fallback>
                <p:oleObj name="Формула" r:id="rId18" imgW="6096000" imgH="4876800" progId="Equation.3">
                  <p:embed/>
                  <p:pic>
                    <p:nvPicPr>
                      <p:cNvPr id="0" name="Изображение 26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1968500"/>
                        <a:ext cx="67468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598988" y="1968500"/>
          <a:ext cx="6762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51" name="Формула" r:id="rId20" imgW="6096000" imgH="4876800" progId="Equation.3">
                  <p:embed/>
                </p:oleObj>
              </mc:Choice>
              <mc:Fallback>
                <p:oleObj name="Формула" r:id="rId20" imgW="6096000" imgH="4876800" progId="Equation.3">
                  <p:embed/>
                  <p:pic>
                    <p:nvPicPr>
                      <p:cNvPr id="0" name="Изображение 260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1968500"/>
                        <a:ext cx="67627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827583" y="332656"/>
            <a:ext cx="49286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Градусная мера угла равна …</a:t>
            </a:r>
            <a:endParaRPr lang="ru-RU" sz="2800" b="1" dirty="0" smtClean="0"/>
          </a:p>
          <a:p>
            <a:r>
              <a:rPr lang="ru-RU" sz="2800" b="1" dirty="0" smtClean="0"/>
              <a:t>Найдите его радианную меру.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1475656" y="3901039"/>
          <a:ext cx="4654550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2" name="Формула" r:id="rId1" imgW="42976800" imgH="9448800" progId="Equation.3">
                  <p:embed/>
                </p:oleObj>
              </mc:Choice>
              <mc:Fallback>
                <p:oleObj name="Формула" r:id="rId1" imgW="42976800" imgH="9448800" progId="Equation.3">
                  <p:embed/>
                  <p:pic>
                    <p:nvPicPr>
                      <p:cNvPr id="0" name="Изображение 48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901039"/>
                        <a:ext cx="4654550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омой 47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2547388" y="2081541"/>
            <a:ext cx="1152128" cy="1368152"/>
            <a:chOff x="594384" y="2924944"/>
            <a:chExt cx="1152128" cy="13681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748921" y="3361178"/>
            <a:ext cx="838200" cy="4968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03" name="Формула" r:id="rId4" imgW="8229600" imgH="5181600" progId="Equation.3">
                    <p:embed/>
                  </p:oleObj>
                </mc:Choice>
                <mc:Fallback>
                  <p:oleObj name="Формула" r:id="rId4" imgW="8229600" imgH="5181600" progId="Equation.3">
                    <p:embed/>
                    <p:pic>
                      <p:nvPicPr>
                        <p:cNvPr id="0" name="Изображение 48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921" y="3361178"/>
                          <a:ext cx="838200" cy="4968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3923928" y="2081541"/>
            <a:ext cx="1152128" cy="1368152"/>
            <a:chOff x="1967759" y="2924944"/>
            <a:chExt cx="1152128" cy="1368152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2385530" y="3394516"/>
            <a:ext cx="309562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04" name="Формула" r:id="rId6" imgW="3048000" imgH="4267200" progId="Equation.3">
                    <p:embed/>
                  </p:oleObj>
                </mc:Choice>
                <mc:Fallback>
                  <p:oleObj name="Формула" r:id="rId6" imgW="3048000" imgH="4267200" progId="Equation.3">
                    <p:embed/>
                    <p:pic>
                      <p:nvPicPr>
                        <p:cNvPr id="0" name="Изображение 48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5530" y="3394516"/>
                          <a:ext cx="309562" cy="411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Группа 58"/>
          <p:cNvGrpSpPr/>
          <p:nvPr/>
        </p:nvGrpSpPr>
        <p:grpSpPr>
          <a:xfrm>
            <a:off x="1170448" y="2081541"/>
            <a:ext cx="1152128" cy="1368152"/>
            <a:chOff x="594384" y="4653136"/>
            <a:chExt cx="1152128" cy="1368152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695524" y="5089370"/>
            <a:ext cx="947737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05" name="Формула" r:id="rId8" imgW="10363200" imgH="5181600" progId="Equation.3">
                    <p:embed/>
                  </p:oleObj>
                </mc:Choice>
                <mc:Fallback>
                  <p:oleObj name="Формула" r:id="rId8" imgW="10363200" imgH="5181600" progId="Equation.3">
                    <p:embed/>
                    <p:pic>
                      <p:nvPicPr>
                        <p:cNvPr id="0" name="Изображение 48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5524" y="5089370"/>
                          <a:ext cx="947737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5289065" y="2081541"/>
            <a:ext cx="1152128" cy="1368152"/>
            <a:chOff x="1967759" y="4653136"/>
            <a:chExt cx="1152128" cy="1368152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2303207" y="5087783"/>
            <a:ext cx="476250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06" name="Формула" r:id="rId10" imgW="5791200" imgH="5181600" progId="Equation.3">
                    <p:embed/>
                  </p:oleObj>
                </mc:Choice>
                <mc:Fallback>
                  <p:oleObj name="Формула" r:id="rId10" imgW="5791200" imgH="5181600" progId="Equation.3">
                    <p:embed/>
                    <p:pic>
                      <p:nvPicPr>
                        <p:cNvPr id="0" name="Изображение 48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3207" y="5087783"/>
                          <a:ext cx="476250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2543407" y="4941168"/>
            <a:ext cx="1152128" cy="1368152"/>
            <a:chOff x="594384" y="2924944"/>
            <a:chExt cx="1152128" cy="1368152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750769" y="3112989"/>
            <a:ext cx="882440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07" name="Формула" r:id="rId12" imgW="11277600" imgH="10363200" progId="Equation.3">
                    <p:embed/>
                  </p:oleObj>
                </mc:Choice>
                <mc:Fallback>
                  <p:oleObj name="Формула" r:id="rId12" imgW="11277600" imgH="10363200" progId="Equation.3">
                    <p:embed/>
                    <p:pic>
                      <p:nvPicPr>
                        <p:cNvPr id="0" name="Изображение 48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0769" y="3112989"/>
                          <a:ext cx="882440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8" name="Группа 67"/>
          <p:cNvGrpSpPr/>
          <p:nvPr/>
        </p:nvGrpSpPr>
        <p:grpSpPr>
          <a:xfrm>
            <a:off x="5289065" y="4941168"/>
            <a:ext cx="1152128" cy="1368152"/>
            <a:chOff x="1967759" y="2924944"/>
            <a:chExt cx="1152128" cy="1368152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0" name="Объект 69"/>
            <p:cNvGraphicFramePr>
              <a:graphicFrameLocks noChangeAspect="1"/>
            </p:cNvGraphicFramePr>
            <p:nvPr/>
          </p:nvGraphicFramePr>
          <p:xfrm>
            <a:off x="2042782" y="3105051"/>
            <a:ext cx="1008112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08" name="Формула" r:id="rId14" imgW="12496800" imgH="10363200" progId="Equation.3">
                    <p:embed/>
                  </p:oleObj>
                </mc:Choice>
                <mc:Fallback>
                  <p:oleObj name="Формула" r:id="rId14" imgW="12496800" imgH="10363200" progId="Equation.3">
                    <p:embed/>
                    <p:pic>
                      <p:nvPicPr>
                        <p:cNvPr id="0" name="Изображение 48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2782" y="3105051"/>
                          <a:ext cx="1008112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" name="Группа 70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3" name="Объект 72"/>
            <p:cNvGraphicFramePr>
              <a:graphicFrameLocks noChangeAspect="1"/>
            </p:cNvGraphicFramePr>
            <p:nvPr/>
          </p:nvGraphicFramePr>
          <p:xfrm>
            <a:off x="755576" y="4838737"/>
            <a:ext cx="896678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09" name="Формула" r:id="rId16" imgW="11277600" imgH="10363200" progId="Equation.3">
                    <p:embed/>
                  </p:oleObj>
                </mc:Choice>
                <mc:Fallback>
                  <p:oleObj name="Формула" r:id="rId16" imgW="11277600" imgH="10363200" progId="Equation.3">
                    <p:embed/>
                    <p:pic>
                      <p:nvPicPr>
                        <p:cNvPr id="0" name="Изображение 48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5576" y="4838737"/>
                          <a:ext cx="896678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4" name="Группа 73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6" name="Объект 75"/>
            <p:cNvGraphicFramePr>
              <a:graphicFrameLocks noChangeAspect="1"/>
            </p:cNvGraphicFramePr>
            <p:nvPr/>
          </p:nvGraphicFramePr>
          <p:xfrm>
            <a:off x="2033219" y="4841181"/>
            <a:ext cx="1020762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0" name="Формула" r:id="rId18" imgW="12496800" imgH="10363200" progId="Equation.3">
                    <p:embed/>
                  </p:oleObj>
                </mc:Choice>
                <mc:Fallback>
                  <p:oleObj name="Формула" r:id="rId18" imgW="12496800" imgH="10363200" progId="Equation.3">
                    <p:embed/>
                    <p:pic>
                      <p:nvPicPr>
                        <p:cNvPr id="0" name="Изображение 48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3219" y="4841181"/>
                          <a:ext cx="1020762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Box 32"/>
          <p:cNvSpPr txBox="1"/>
          <p:nvPr/>
        </p:nvSpPr>
        <p:spPr>
          <a:xfrm>
            <a:off x="1202729" y="441782"/>
            <a:ext cx="5327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выражения …</a:t>
            </a:r>
            <a:endParaRPr lang="ru-RU" sz="2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582232" y="1277527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если</a:t>
            </a:r>
            <a:endParaRPr lang="ru-RU" sz="2800" b="1" dirty="0"/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1331640" y="1023993"/>
          <a:ext cx="4852987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1" name="Формула" r:id="rId20" imgW="44805600" imgH="9448800" progId="Equation.3">
                  <p:embed/>
                </p:oleObj>
              </mc:Choice>
              <mc:Fallback>
                <p:oleObj name="Формула" r:id="rId20" imgW="44805600" imgH="9448800" progId="Equation.3">
                  <p:embed/>
                  <p:pic>
                    <p:nvPicPr>
                      <p:cNvPr id="0" name="Изображение 4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023993"/>
                        <a:ext cx="4852987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883774" y="4154573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если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1360488" y="4116388"/>
          <a:ext cx="48863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6" name="Формула" r:id="rId1" imgW="45110400" imgH="5486400" progId="Equation.3">
                  <p:embed/>
                </p:oleObj>
              </mc:Choice>
              <mc:Fallback>
                <p:oleObj name="Формула" r:id="rId1" imgW="45110400" imgH="5486400" progId="Equation.3">
                  <p:embed/>
                  <p:pic>
                    <p:nvPicPr>
                      <p:cNvPr id="0" name="Изображение 319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4116388"/>
                        <a:ext cx="488632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омой 47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2547388" y="2081541"/>
            <a:ext cx="1152128" cy="1368152"/>
            <a:chOff x="594384" y="2924944"/>
            <a:chExt cx="1152128" cy="13681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674780" y="3113528"/>
            <a:ext cx="1037754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7" name="Формула" r:id="rId4" imgW="10668000" imgH="10363200" progId="Equation.3">
                    <p:embed/>
                  </p:oleObj>
                </mc:Choice>
                <mc:Fallback>
                  <p:oleObj name="Формула" r:id="rId4" imgW="10668000" imgH="10363200" progId="Equation.3">
                    <p:embed/>
                    <p:pic>
                      <p:nvPicPr>
                        <p:cNvPr id="0" name="Изображение 319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4780" y="3113528"/>
                          <a:ext cx="1037754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1170448" y="2087643"/>
            <a:ext cx="1152128" cy="1368152"/>
            <a:chOff x="1967759" y="2924944"/>
            <a:chExt cx="1152128" cy="1368152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2056943" y="3101076"/>
            <a:ext cx="1008906" cy="998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8" name="Формула" r:id="rId6" imgW="10363200" imgH="10363200" progId="Equation.3">
                    <p:embed/>
                  </p:oleObj>
                </mc:Choice>
                <mc:Fallback>
                  <p:oleObj name="Формула" r:id="rId6" imgW="10363200" imgH="10363200" progId="Equation.3">
                    <p:embed/>
                    <p:pic>
                      <p:nvPicPr>
                        <p:cNvPr id="0" name="Изображение 319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6943" y="3101076"/>
                          <a:ext cx="1008906" cy="998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Группа 58"/>
          <p:cNvGrpSpPr/>
          <p:nvPr/>
        </p:nvGrpSpPr>
        <p:grpSpPr>
          <a:xfrm>
            <a:off x="3923928" y="2087643"/>
            <a:ext cx="1152128" cy="1368152"/>
            <a:chOff x="594384" y="4653136"/>
            <a:chExt cx="1152128" cy="1368152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618644" y="4832635"/>
            <a:ext cx="1080121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9" name="Формула" r:id="rId8" imgW="13106400" imgH="10363200" progId="Equation.3">
                    <p:embed/>
                  </p:oleObj>
                </mc:Choice>
                <mc:Fallback>
                  <p:oleObj name="Формула" r:id="rId8" imgW="13106400" imgH="10363200" progId="Equation.3">
                    <p:embed/>
                    <p:pic>
                      <p:nvPicPr>
                        <p:cNvPr id="0" name="Изображение 319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644" y="4832635"/>
                          <a:ext cx="1080121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5289065" y="2081541"/>
            <a:ext cx="1152128" cy="1368152"/>
            <a:chOff x="1967759" y="4653136"/>
            <a:chExt cx="1152128" cy="1368152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2115882" y="4838545"/>
            <a:ext cx="852487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0" name="Формула" r:id="rId10" imgW="10363200" imgH="10363200" progId="Equation.3">
                    <p:embed/>
                  </p:oleObj>
                </mc:Choice>
                <mc:Fallback>
                  <p:oleObj name="Формула" r:id="rId10" imgW="10363200" imgH="10363200" progId="Equation.3">
                    <p:embed/>
                    <p:pic>
                      <p:nvPicPr>
                        <p:cNvPr id="0" name="Изображение 319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5882" y="4838545"/>
                          <a:ext cx="852487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2543407" y="4941168"/>
            <a:ext cx="1152128" cy="1368152"/>
            <a:chOff x="594384" y="2924944"/>
            <a:chExt cx="1152128" cy="1368152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750769" y="3112989"/>
            <a:ext cx="882440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1" name="Формула" r:id="rId12" imgW="11277600" imgH="10363200" progId="Equation.3">
                    <p:embed/>
                  </p:oleObj>
                </mc:Choice>
                <mc:Fallback>
                  <p:oleObj name="Формула" r:id="rId12" imgW="11277600" imgH="10363200" progId="Equation.3">
                    <p:embed/>
                    <p:pic>
                      <p:nvPicPr>
                        <p:cNvPr id="0" name="Изображение 319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0769" y="3112989"/>
                          <a:ext cx="882440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8" name="Группа 67"/>
          <p:cNvGrpSpPr/>
          <p:nvPr/>
        </p:nvGrpSpPr>
        <p:grpSpPr>
          <a:xfrm>
            <a:off x="5289065" y="4941168"/>
            <a:ext cx="1152128" cy="1368152"/>
            <a:chOff x="1967759" y="2924944"/>
            <a:chExt cx="1152128" cy="1368152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0" name="Объект 69"/>
            <p:cNvGraphicFramePr>
              <a:graphicFrameLocks noChangeAspect="1"/>
            </p:cNvGraphicFramePr>
            <p:nvPr/>
          </p:nvGraphicFramePr>
          <p:xfrm>
            <a:off x="2042782" y="3105051"/>
            <a:ext cx="1008112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2" name="Формула" r:id="rId14" imgW="12496800" imgH="10363200" progId="Equation.3">
                    <p:embed/>
                  </p:oleObj>
                </mc:Choice>
                <mc:Fallback>
                  <p:oleObj name="Формула" r:id="rId14" imgW="12496800" imgH="10363200" progId="Equation.3">
                    <p:embed/>
                    <p:pic>
                      <p:nvPicPr>
                        <p:cNvPr id="0" name="Изображение 319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2782" y="3105051"/>
                          <a:ext cx="1008112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" name="Группа 70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3" name="Объект 72"/>
            <p:cNvGraphicFramePr>
              <a:graphicFrameLocks noChangeAspect="1"/>
            </p:cNvGraphicFramePr>
            <p:nvPr/>
          </p:nvGraphicFramePr>
          <p:xfrm>
            <a:off x="755576" y="4838737"/>
            <a:ext cx="896678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3" name="Формула" r:id="rId16" imgW="11277600" imgH="10363200" progId="Equation.3">
                    <p:embed/>
                  </p:oleObj>
                </mc:Choice>
                <mc:Fallback>
                  <p:oleObj name="Формула" r:id="rId16" imgW="11277600" imgH="10363200" progId="Equation.3">
                    <p:embed/>
                    <p:pic>
                      <p:nvPicPr>
                        <p:cNvPr id="0" name="Изображение 319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5576" y="4838737"/>
                          <a:ext cx="896678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4" name="Группа 73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6" name="Объект 75"/>
            <p:cNvGraphicFramePr>
              <a:graphicFrameLocks noChangeAspect="1"/>
            </p:cNvGraphicFramePr>
            <p:nvPr/>
          </p:nvGraphicFramePr>
          <p:xfrm>
            <a:off x="2033219" y="4841181"/>
            <a:ext cx="1020762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4" name="Формула" r:id="rId18" imgW="12496800" imgH="10363200" progId="Equation.3">
                    <p:embed/>
                  </p:oleObj>
                </mc:Choice>
                <mc:Fallback>
                  <p:oleObj name="Формула" r:id="rId18" imgW="12496800" imgH="10363200" progId="Equation.3">
                    <p:embed/>
                    <p:pic>
                      <p:nvPicPr>
                        <p:cNvPr id="0" name="Изображение 319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3219" y="4841181"/>
                          <a:ext cx="1020762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Box 32"/>
          <p:cNvSpPr txBox="1"/>
          <p:nvPr/>
        </p:nvSpPr>
        <p:spPr>
          <a:xfrm>
            <a:off x="1202729" y="441782"/>
            <a:ext cx="5327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значение выражения …</a:t>
            </a:r>
            <a:endParaRPr lang="ru-RU" sz="2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582232" y="1277527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если</a:t>
            </a:r>
            <a:endParaRPr lang="ru-RU" sz="2800" b="1" dirty="0"/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1331913" y="1239838"/>
          <a:ext cx="485298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5" name="Формула" r:id="rId20" imgW="44805600" imgH="5486400" progId="Equation.3">
                  <p:embed/>
                </p:oleObj>
              </mc:Choice>
              <mc:Fallback>
                <p:oleObj name="Формула" r:id="rId20" imgW="44805600" imgH="5486400" progId="Equation.3">
                  <p:embed/>
                  <p:pic>
                    <p:nvPicPr>
                      <p:cNvPr id="0" name="Изображение 319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239838"/>
                        <a:ext cx="4852987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883774" y="4154573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если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436813" y="966788"/>
          <a:ext cx="2538412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1" name="Формула" r:id="rId1" imgW="23469600" imgH="10058400" progId="Equation.3">
                  <p:embed/>
                </p:oleObj>
              </mc:Choice>
              <mc:Fallback>
                <p:oleObj name="Формула" r:id="rId1" imgW="23469600" imgH="10058400" progId="Equation.3">
                  <p:embed/>
                  <p:pic>
                    <p:nvPicPr>
                      <p:cNvPr id="0" name="Изображение 27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966788"/>
                        <a:ext cx="2538412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2400941" y="3843489"/>
          <a:ext cx="25971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2" name="Формула" r:id="rId3" imgW="24384000" imgH="10058400" progId="Equation.3">
                  <p:embed/>
                </p:oleObj>
              </mc:Choice>
              <mc:Fallback>
                <p:oleObj name="Формула" r:id="rId3" imgW="24384000" imgH="10058400" progId="Equation.3">
                  <p:embed/>
                  <p:pic>
                    <p:nvPicPr>
                      <p:cNvPr id="0" name="Изображение 27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941" y="3843489"/>
                        <a:ext cx="2597150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120656" y="439900"/>
            <a:ext cx="365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Упростите выражение</a:t>
            </a:r>
            <a:endParaRPr lang="ru-RU" sz="2800" b="1" dirty="0"/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5" name="Управляющая кнопка: домой 24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2547388" y="2081541"/>
            <a:ext cx="1152128" cy="1368152"/>
            <a:chOff x="594384" y="2924944"/>
            <a:chExt cx="1152128" cy="1368152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8" name="Объект 27"/>
            <p:cNvGraphicFramePr>
              <a:graphicFrameLocks noChangeAspect="1"/>
            </p:cNvGraphicFramePr>
            <p:nvPr/>
          </p:nvGraphicFramePr>
          <p:xfrm>
            <a:off x="748921" y="3389753"/>
            <a:ext cx="838200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73" name="Формула" r:id="rId6" imgW="8229600" imgH="4572000" progId="Equation.3">
                    <p:embed/>
                  </p:oleObj>
                </mc:Choice>
                <mc:Fallback>
                  <p:oleObj name="Формула" r:id="rId6" imgW="8229600" imgH="4572000" progId="Equation.3">
                    <p:embed/>
                    <p:pic>
                      <p:nvPicPr>
                        <p:cNvPr id="0" name="Изображение 279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921" y="3389753"/>
                          <a:ext cx="838200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" name="Группа 28"/>
          <p:cNvGrpSpPr/>
          <p:nvPr/>
        </p:nvGrpSpPr>
        <p:grpSpPr>
          <a:xfrm>
            <a:off x="1169841" y="2103601"/>
            <a:ext cx="1152128" cy="1368152"/>
            <a:chOff x="1967759" y="2924944"/>
            <a:chExt cx="1152128" cy="1368152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1" name="Объект 30"/>
            <p:cNvGraphicFramePr>
              <a:graphicFrameLocks noChangeAspect="1"/>
            </p:cNvGraphicFramePr>
            <p:nvPr/>
          </p:nvGraphicFramePr>
          <p:xfrm>
            <a:off x="2074268" y="3148618"/>
            <a:ext cx="933450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74" name="Формула" r:id="rId8" imgW="9144000" imgH="9448800" progId="Equation.3">
                    <p:embed/>
                  </p:oleObj>
                </mc:Choice>
                <mc:Fallback>
                  <p:oleObj name="Формула" r:id="rId8" imgW="9144000" imgH="9448800" progId="Equation.3">
                    <p:embed/>
                    <p:pic>
                      <p:nvPicPr>
                        <p:cNvPr id="0" name="Изображение 279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4268" y="3148618"/>
                          <a:ext cx="933450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Группа 31"/>
          <p:cNvGrpSpPr/>
          <p:nvPr/>
        </p:nvGrpSpPr>
        <p:grpSpPr>
          <a:xfrm>
            <a:off x="5297819" y="2103601"/>
            <a:ext cx="1143374" cy="1368152"/>
            <a:chOff x="609648" y="4631076"/>
            <a:chExt cx="1152128" cy="136815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609648" y="46310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4" name="Объект 33"/>
            <p:cNvGraphicFramePr>
              <a:graphicFrameLocks noChangeAspect="1"/>
            </p:cNvGraphicFramePr>
            <p:nvPr/>
          </p:nvGraphicFramePr>
          <p:xfrm>
            <a:off x="669980" y="5105410"/>
            <a:ext cx="1085351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75" name="Формула" r:id="rId10" imgW="12801600" imgH="4876800" progId="Equation.3">
                    <p:embed/>
                  </p:oleObj>
                </mc:Choice>
                <mc:Fallback>
                  <p:oleObj name="Формула" r:id="rId10" imgW="12801600" imgH="4876800" progId="Equation.3">
                    <p:embed/>
                    <p:pic>
                      <p:nvPicPr>
                        <p:cNvPr id="0" name="Изображение 279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9980" y="5105410"/>
                          <a:ext cx="1085351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2152281" y="4886335"/>
            <a:ext cx="895598" cy="904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76" name="Формула" r:id="rId12" imgW="9448800" imgH="9448800" progId="Equation.3">
                    <p:embed/>
                  </p:oleObj>
                </mc:Choice>
                <mc:Fallback>
                  <p:oleObj name="Формула" r:id="rId12" imgW="9448800" imgH="9448800" progId="Equation.3">
                    <p:embed/>
                    <p:pic>
                      <p:nvPicPr>
                        <p:cNvPr id="0" name="Изображение 279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2281" y="4886335"/>
                          <a:ext cx="895598" cy="904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5289065" y="4941168"/>
            <a:ext cx="1152128" cy="1368152"/>
            <a:chOff x="594384" y="2924944"/>
            <a:chExt cx="1152128" cy="1368152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669407" y="3373339"/>
            <a:ext cx="1068352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77" name="Формула" r:id="rId14" imgW="12801600" imgH="4876800" progId="Equation.3">
                    <p:embed/>
                  </p:oleObj>
                </mc:Choice>
                <mc:Fallback>
                  <p:oleObj name="Формула" r:id="rId14" imgW="12801600" imgH="4876800" progId="Equation.3">
                    <p:embed/>
                    <p:pic>
                      <p:nvPicPr>
                        <p:cNvPr id="0" name="Изображение 279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9407" y="3373339"/>
                          <a:ext cx="1068352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3923928" y="4941168"/>
            <a:ext cx="1152128" cy="1368152"/>
            <a:chOff x="1967759" y="2924944"/>
            <a:chExt cx="1152128" cy="1368152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2126881" y="3147914"/>
            <a:ext cx="831850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78" name="Формула" r:id="rId16" imgW="9448800" imgH="9448800" progId="Equation.3">
                    <p:embed/>
                  </p:oleObj>
                </mc:Choice>
                <mc:Fallback>
                  <p:oleObj name="Формула" r:id="rId16" imgW="9448800" imgH="9448800" progId="Equation.3">
                    <p:embed/>
                    <p:pic>
                      <p:nvPicPr>
                        <p:cNvPr id="0" name="Изображение 279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6881" y="3147914"/>
                          <a:ext cx="831850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Группа 43"/>
          <p:cNvGrpSpPr/>
          <p:nvPr/>
        </p:nvGrpSpPr>
        <p:grpSpPr>
          <a:xfrm>
            <a:off x="1181154" y="4941168"/>
            <a:ext cx="1152128" cy="1368152"/>
            <a:chOff x="594384" y="4653136"/>
            <a:chExt cx="1152128" cy="1368152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6" name="Объект 45"/>
            <p:cNvGraphicFramePr>
              <a:graphicFrameLocks noChangeAspect="1"/>
            </p:cNvGraphicFramePr>
            <p:nvPr/>
          </p:nvGraphicFramePr>
          <p:xfrm>
            <a:off x="794355" y="4884043"/>
            <a:ext cx="781050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79" name="Формула" r:id="rId18" imgW="9144000" imgH="9448800" progId="Equation.3">
                    <p:embed/>
                  </p:oleObj>
                </mc:Choice>
                <mc:Fallback>
                  <p:oleObj name="Формула" r:id="rId18" imgW="9144000" imgH="9448800" progId="Equation.3">
                    <p:embed/>
                    <p:pic>
                      <p:nvPicPr>
                        <p:cNvPr id="0" name="Изображение 279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4355" y="4884043"/>
                          <a:ext cx="781050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7" name="Группа 46"/>
          <p:cNvGrpSpPr/>
          <p:nvPr/>
        </p:nvGrpSpPr>
        <p:grpSpPr>
          <a:xfrm>
            <a:off x="2547388" y="4941168"/>
            <a:ext cx="1152128" cy="1368152"/>
            <a:chOff x="1967759" y="4653136"/>
            <a:chExt cx="1152128" cy="1368152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9" name="Объект 48"/>
            <p:cNvGraphicFramePr>
              <a:graphicFrameLocks noChangeAspect="1"/>
            </p:cNvGraphicFramePr>
            <p:nvPr/>
          </p:nvGraphicFramePr>
          <p:xfrm>
            <a:off x="2115433" y="5118137"/>
            <a:ext cx="856779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80" name="Формула" r:id="rId20" imgW="8229600" imgH="4572000" progId="Equation.3">
                    <p:embed/>
                  </p:oleObj>
                </mc:Choice>
                <mc:Fallback>
                  <p:oleObj name="Формула" r:id="rId20" imgW="8229600" imgH="4572000" progId="Equation.3">
                    <p:embed/>
                    <p:pic>
                      <p:nvPicPr>
                        <p:cNvPr id="0" name="Изображение 279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5433" y="5118137"/>
                          <a:ext cx="856779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090738" y="1000125"/>
          <a:ext cx="3230562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80" name="Формула" r:id="rId1" imgW="29870400" imgH="9448800" progId="Equation.3">
                  <p:embed/>
                </p:oleObj>
              </mc:Choice>
              <mc:Fallback>
                <p:oleObj name="Формула" r:id="rId1" imgW="29870400" imgH="9448800" progId="Equation.3">
                  <p:embed/>
                  <p:pic>
                    <p:nvPicPr>
                      <p:cNvPr id="0" name="Изображение 329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1000125"/>
                        <a:ext cx="3230562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2238375" y="3876675"/>
          <a:ext cx="2922588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81" name="Формула" r:id="rId3" imgW="27432000" imgH="9448800" progId="Equation.3">
                  <p:embed/>
                </p:oleObj>
              </mc:Choice>
              <mc:Fallback>
                <p:oleObj name="Формула" r:id="rId3" imgW="27432000" imgH="9448800" progId="Equation.3">
                  <p:embed/>
                  <p:pic>
                    <p:nvPicPr>
                      <p:cNvPr id="0" name="Изображение 329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3876675"/>
                        <a:ext cx="2922588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120656" y="439900"/>
            <a:ext cx="365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Упростите выражение</a:t>
            </a:r>
            <a:endParaRPr lang="ru-RU" sz="2800" b="1" dirty="0"/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5" name="Управляющая кнопка: домой 24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1180338" y="2103601"/>
            <a:ext cx="1152128" cy="1368152"/>
            <a:chOff x="593568" y="2924944"/>
            <a:chExt cx="1152128" cy="1368152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593568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8" name="Объект 27"/>
            <p:cNvGraphicFramePr>
              <a:graphicFrameLocks noChangeAspect="1"/>
            </p:cNvGraphicFramePr>
            <p:nvPr/>
          </p:nvGraphicFramePr>
          <p:xfrm>
            <a:off x="656243" y="3404206"/>
            <a:ext cx="1023937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2" name="Формула" r:id="rId6" imgW="10058400" imgH="4267200" progId="Equation.3">
                    <p:embed/>
                  </p:oleObj>
                </mc:Choice>
                <mc:Fallback>
                  <p:oleObj name="Формула" r:id="rId6" imgW="10058400" imgH="4267200" progId="Equation.3">
                    <p:embed/>
                    <p:pic>
                      <p:nvPicPr>
                        <p:cNvPr id="0" name="Изображение 329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6243" y="3404206"/>
                          <a:ext cx="1023937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" name="Группа 28"/>
          <p:cNvGrpSpPr/>
          <p:nvPr/>
        </p:nvGrpSpPr>
        <p:grpSpPr>
          <a:xfrm>
            <a:off x="2547388" y="2103601"/>
            <a:ext cx="1152128" cy="1368152"/>
            <a:chOff x="1967759" y="2924944"/>
            <a:chExt cx="1152128" cy="1368152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1" name="Объект 30"/>
            <p:cNvGraphicFramePr>
              <a:graphicFrameLocks noChangeAspect="1"/>
            </p:cNvGraphicFramePr>
            <p:nvPr/>
          </p:nvGraphicFramePr>
          <p:xfrm>
            <a:off x="2074268" y="3148618"/>
            <a:ext cx="933450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3" name="Формула" r:id="rId8" imgW="9144000" imgH="9448800" progId="Equation.3">
                    <p:embed/>
                  </p:oleObj>
                </mc:Choice>
                <mc:Fallback>
                  <p:oleObj name="Формула" r:id="rId8" imgW="9144000" imgH="9448800" progId="Equation.3">
                    <p:embed/>
                    <p:pic>
                      <p:nvPicPr>
                        <p:cNvPr id="0" name="Изображение 329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4268" y="3148618"/>
                          <a:ext cx="933450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Группа 31"/>
          <p:cNvGrpSpPr/>
          <p:nvPr/>
        </p:nvGrpSpPr>
        <p:grpSpPr>
          <a:xfrm>
            <a:off x="5297819" y="2103601"/>
            <a:ext cx="1143374" cy="1368152"/>
            <a:chOff x="609648" y="4631076"/>
            <a:chExt cx="1152128" cy="1368152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609648" y="46310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4" name="Объект 33"/>
            <p:cNvGraphicFramePr>
              <a:graphicFrameLocks noChangeAspect="1"/>
            </p:cNvGraphicFramePr>
            <p:nvPr/>
          </p:nvGraphicFramePr>
          <p:xfrm>
            <a:off x="876456" y="5134150"/>
            <a:ext cx="67185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4" name="Формула" r:id="rId10" imgW="7924800" imgH="4267200" progId="Equation.3">
                    <p:embed/>
                  </p:oleObj>
                </mc:Choice>
                <mc:Fallback>
                  <p:oleObj name="Формула" r:id="rId10" imgW="7924800" imgH="4267200" progId="Equation.3">
                    <p:embed/>
                    <p:pic>
                      <p:nvPicPr>
                        <p:cNvPr id="0" name="Изображение 329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6456" y="5134150"/>
                          <a:ext cx="671855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2166569" y="4886335"/>
            <a:ext cx="865187" cy="904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5" name="Формула" r:id="rId12" imgW="9144000" imgH="9448800" progId="Equation.3">
                    <p:embed/>
                  </p:oleObj>
                </mc:Choice>
                <mc:Fallback>
                  <p:oleObj name="Формула" r:id="rId12" imgW="9144000" imgH="9448800" progId="Equation.3">
                    <p:embed/>
                    <p:pic>
                      <p:nvPicPr>
                        <p:cNvPr id="0" name="Изображение 329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6569" y="4886335"/>
                          <a:ext cx="865187" cy="904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5289065" y="4941168"/>
            <a:ext cx="1152128" cy="1368152"/>
            <a:chOff x="594384" y="2924944"/>
            <a:chExt cx="1152128" cy="1368152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1075882" y="3401914"/>
            <a:ext cx="254000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6" name="Формула" r:id="rId14" imgW="3048000" imgH="4267200" progId="Equation.3">
                    <p:embed/>
                  </p:oleObj>
                </mc:Choice>
                <mc:Fallback>
                  <p:oleObj name="Формула" r:id="rId14" imgW="3048000" imgH="4267200" progId="Equation.3">
                    <p:embed/>
                    <p:pic>
                      <p:nvPicPr>
                        <p:cNvPr id="0" name="Изображение 329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5882" y="3401914"/>
                          <a:ext cx="254000" cy="411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2547388" y="4941168"/>
            <a:ext cx="1152128" cy="1368152"/>
            <a:chOff x="1967759" y="2924944"/>
            <a:chExt cx="1152128" cy="1368152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2048155" y="3366989"/>
            <a:ext cx="936104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7" name="Формула" r:id="rId16" imgW="8534400" imgH="4876800" progId="Equation.3">
                    <p:embed/>
                  </p:oleObj>
                </mc:Choice>
                <mc:Fallback>
                  <p:oleObj name="Формула" r:id="rId16" imgW="8534400" imgH="4876800" progId="Equation.3">
                    <p:embed/>
                    <p:pic>
                      <p:nvPicPr>
                        <p:cNvPr id="0" name="Изображение 329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8155" y="3366989"/>
                          <a:ext cx="936104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Группа 43"/>
          <p:cNvGrpSpPr/>
          <p:nvPr/>
        </p:nvGrpSpPr>
        <p:grpSpPr>
          <a:xfrm>
            <a:off x="1181154" y="4941168"/>
            <a:ext cx="1152128" cy="1368152"/>
            <a:chOff x="594384" y="4653136"/>
            <a:chExt cx="1152128" cy="1368152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6" name="Объект 45"/>
            <p:cNvGraphicFramePr>
              <a:graphicFrameLocks noChangeAspect="1"/>
            </p:cNvGraphicFramePr>
            <p:nvPr/>
          </p:nvGraphicFramePr>
          <p:xfrm>
            <a:off x="781655" y="4884043"/>
            <a:ext cx="806450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8" name="Формула" r:id="rId18" imgW="9448800" imgH="9448800" progId="Equation.3">
                    <p:embed/>
                  </p:oleObj>
                </mc:Choice>
                <mc:Fallback>
                  <p:oleObj name="Формула" r:id="rId18" imgW="9448800" imgH="9448800" progId="Equation.3">
                    <p:embed/>
                    <p:pic>
                      <p:nvPicPr>
                        <p:cNvPr id="0" name="Изображение 329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1655" y="4884043"/>
                          <a:ext cx="806450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7" name="Группа 46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9" name="Объект 48"/>
            <p:cNvGraphicFramePr>
              <a:graphicFrameLocks noChangeAspect="1"/>
            </p:cNvGraphicFramePr>
            <p:nvPr/>
          </p:nvGraphicFramePr>
          <p:xfrm>
            <a:off x="1988769" y="5131693"/>
            <a:ext cx="1109662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9" name="Формула" r:id="rId20" imgW="10668000" imgH="4267200" progId="Equation.3">
                    <p:embed/>
                  </p:oleObj>
                </mc:Choice>
                <mc:Fallback>
                  <p:oleObj name="Формула" r:id="rId20" imgW="10668000" imgH="4267200" progId="Equation.3">
                    <p:embed/>
                    <p:pic>
                      <p:nvPicPr>
                        <p:cNvPr id="0" name="Изображение 329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8769" y="5131693"/>
                          <a:ext cx="1109662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домой 3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20763" y="1216025"/>
          <a:ext cx="5372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23" name="Формула" r:id="rId2" imgW="49682400" imgH="5486400" progId="Equation.3">
                  <p:embed/>
                </p:oleObj>
              </mc:Choice>
              <mc:Fallback>
                <p:oleObj name="Формула" r:id="rId2" imgW="49682400" imgH="5486400" progId="Equation.3">
                  <p:embed/>
                  <p:pic>
                    <p:nvPicPr>
                      <p:cNvPr id="0" name="Изображение 29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1216025"/>
                        <a:ext cx="5372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475656" y="3810868"/>
          <a:ext cx="4536504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24" name="Формула" r:id="rId4" imgW="40538400" imgH="10363200" progId="Equation.3">
                  <p:embed/>
                </p:oleObj>
              </mc:Choice>
              <mc:Fallback>
                <p:oleObj name="Формула" r:id="rId4" imgW="40538400" imgH="10363200" progId="Equation.3">
                  <p:embed/>
                  <p:pic>
                    <p:nvPicPr>
                      <p:cNvPr id="0" name="Изображение 29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810868"/>
                        <a:ext cx="4536504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120656" y="439900"/>
            <a:ext cx="365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Упростите выражение</a:t>
            </a:r>
            <a:endParaRPr lang="ru-RU" sz="2800" b="1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1180338" y="2103601"/>
            <a:ext cx="1152128" cy="1368152"/>
            <a:chOff x="593568" y="2924944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593568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732443" y="3447068"/>
            <a:ext cx="869950" cy="322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25" name="Формула" r:id="rId6" imgW="8534400" imgH="3352800" progId="Equation.3">
                    <p:embed/>
                  </p:oleObj>
                </mc:Choice>
                <mc:Fallback>
                  <p:oleObj name="Формула" r:id="rId6" imgW="8534400" imgH="3352800" progId="Equation.3">
                    <p:embed/>
                    <p:pic>
                      <p:nvPicPr>
                        <p:cNvPr id="0" name="Изображение 299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2443" y="3447068"/>
                          <a:ext cx="869950" cy="322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2547388" y="2103601"/>
            <a:ext cx="1152128" cy="1368152"/>
            <a:chOff x="1967759" y="2924944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2007957" y="3447888"/>
            <a:ext cx="1071732" cy="322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26" name="Формула" r:id="rId8" imgW="11582400" imgH="3352800" progId="Equation.3">
                    <p:embed/>
                  </p:oleObj>
                </mc:Choice>
                <mc:Fallback>
                  <p:oleObj name="Формула" r:id="rId8" imgW="11582400" imgH="3352800" progId="Equation.3">
                    <p:embed/>
                    <p:pic>
                      <p:nvPicPr>
                        <p:cNvPr id="0" name="Изображение 299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7957" y="3447888"/>
                          <a:ext cx="1071732" cy="322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5297819" y="2103601"/>
            <a:ext cx="1143374" cy="1368152"/>
            <a:chOff x="609648" y="4631076"/>
            <a:chExt cx="1152128" cy="136815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609648" y="463107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849785" y="5110364"/>
            <a:ext cx="67185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27" name="Формула" r:id="rId10" imgW="7924800" imgH="4267200" progId="Equation.3">
                    <p:embed/>
                  </p:oleObj>
                </mc:Choice>
                <mc:Fallback>
                  <p:oleObj name="Формула" r:id="rId10" imgW="7924800" imgH="4267200" progId="Equation.3">
                    <p:embed/>
                    <p:pic>
                      <p:nvPicPr>
                        <p:cNvPr id="0" name="Изображение 299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9785" y="5110364"/>
                          <a:ext cx="671855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2041925" y="5133218"/>
            <a:ext cx="1039043" cy="407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28" name="Формула" r:id="rId12" imgW="10972800" imgH="4267200" progId="Equation.3">
                    <p:embed/>
                  </p:oleObj>
                </mc:Choice>
                <mc:Fallback>
                  <p:oleObj name="Формула" r:id="rId12" imgW="10972800" imgH="4267200" progId="Equation.3">
                    <p:embed/>
                    <p:pic>
                      <p:nvPicPr>
                        <p:cNvPr id="0" name="Изображение 299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1925" y="5133218"/>
                          <a:ext cx="1039043" cy="407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Группа 47"/>
          <p:cNvGrpSpPr/>
          <p:nvPr/>
        </p:nvGrpSpPr>
        <p:grpSpPr>
          <a:xfrm>
            <a:off x="2547388" y="4941168"/>
            <a:ext cx="1152128" cy="1368152"/>
            <a:chOff x="594384" y="2924944"/>
            <a:chExt cx="1152128" cy="1368152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0" name="Объект 49"/>
            <p:cNvGraphicFramePr>
              <a:graphicFrameLocks noChangeAspect="1"/>
            </p:cNvGraphicFramePr>
            <p:nvPr/>
          </p:nvGraphicFramePr>
          <p:xfrm>
            <a:off x="746788" y="3387626"/>
            <a:ext cx="799058" cy="439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29" name="Формула" r:id="rId14" imgW="8229600" imgH="4572000" progId="Equation.3">
                    <p:embed/>
                  </p:oleObj>
                </mc:Choice>
                <mc:Fallback>
                  <p:oleObj name="Формула" r:id="rId14" imgW="8229600" imgH="4572000" progId="Equation.3">
                    <p:embed/>
                    <p:pic>
                      <p:nvPicPr>
                        <p:cNvPr id="0" name="Изображение 299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6788" y="3387626"/>
                          <a:ext cx="799058" cy="439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" name="Группа 50"/>
          <p:cNvGrpSpPr/>
          <p:nvPr/>
        </p:nvGrpSpPr>
        <p:grpSpPr>
          <a:xfrm>
            <a:off x="5289065" y="4941168"/>
            <a:ext cx="1152128" cy="1368152"/>
            <a:chOff x="1967759" y="2924944"/>
            <a:chExt cx="1152128" cy="1368152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3" name="Объект 52"/>
            <p:cNvGraphicFramePr>
              <a:graphicFrameLocks noChangeAspect="1"/>
            </p:cNvGraphicFramePr>
            <p:nvPr/>
          </p:nvGraphicFramePr>
          <p:xfrm>
            <a:off x="1976513" y="3381276"/>
            <a:ext cx="1143374" cy="439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30" name="Формула" r:id="rId16" imgW="10972800" imgH="4572000" progId="Equation.3">
                    <p:embed/>
                  </p:oleObj>
                </mc:Choice>
                <mc:Fallback>
                  <p:oleObj name="Формула" r:id="rId16" imgW="10972800" imgH="4572000" progId="Equation.3">
                    <p:embed/>
                    <p:pic>
                      <p:nvPicPr>
                        <p:cNvPr id="0" name="Изображение 299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6513" y="3381276"/>
                          <a:ext cx="1143374" cy="439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" name="Группа 53"/>
          <p:cNvGrpSpPr/>
          <p:nvPr/>
        </p:nvGrpSpPr>
        <p:grpSpPr>
          <a:xfrm>
            <a:off x="1181154" y="4941168"/>
            <a:ext cx="1152128" cy="1368152"/>
            <a:chOff x="594384" y="4653136"/>
            <a:chExt cx="1152128" cy="1368152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6" name="Объект 55"/>
            <p:cNvGraphicFramePr>
              <a:graphicFrameLocks noChangeAspect="1"/>
            </p:cNvGraphicFramePr>
            <p:nvPr/>
          </p:nvGraphicFramePr>
          <p:xfrm>
            <a:off x="816878" y="5117406"/>
            <a:ext cx="653752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31" name="Формула" r:id="rId18" imgW="6705600" imgH="4572000" progId="Equation.3">
                    <p:embed/>
                  </p:oleObj>
                </mc:Choice>
                <mc:Fallback>
                  <p:oleObj name="Формула" r:id="rId18" imgW="6705600" imgH="4572000" progId="Equation.3">
                    <p:embed/>
                    <p:pic>
                      <p:nvPicPr>
                        <p:cNvPr id="0" name="Изображение 299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878" y="5117406"/>
                          <a:ext cx="653752" cy="4397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Группа 56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58" name="Прямоугольник 57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9" name="Объект 58"/>
            <p:cNvGraphicFramePr>
              <a:graphicFrameLocks noChangeAspect="1"/>
            </p:cNvGraphicFramePr>
            <p:nvPr/>
          </p:nvGraphicFramePr>
          <p:xfrm>
            <a:off x="2052269" y="5117406"/>
            <a:ext cx="982662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932" name="Формула" r:id="rId20" imgW="9448800" imgH="4572000" progId="Equation.3">
                    <p:embed/>
                  </p:oleObj>
                </mc:Choice>
                <mc:Fallback>
                  <p:oleObj name="Формула" r:id="rId20" imgW="9448800" imgH="4572000" progId="Equation.3">
                    <p:embed/>
                    <p:pic>
                      <p:nvPicPr>
                        <p:cNvPr id="0" name="Изображение 299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2269" y="5117406"/>
                          <a:ext cx="982662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WPS Presentation</Application>
  <PresentationFormat>Экран (4:3)</PresentationFormat>
  <Paragraphs>138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112</vt:i4>
      </vt:variant>
      <vt:variant>
        <vt:lpstr>幻灯片标题</vt:lpstr>
      </vt:variant>
      <vt:variant>
        <vt:i4>17</vt:i4>
      </vt:variant>
    </vt:vector>
  </HeadingPairs>
  <TitlesOfParts>
    <vt:vector size="13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119</cp:revision>
  <dcterms:created xsi:type="dcterms:W3CDTF">2022-06-13T05:19:00Z</dcterms:created>
  <dcterms:modified xsi:type="dcterms:W3CDTF">2025-02-16T17:52:30Z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5C0F061F22A14DB095670DFB693BA412_12</vt:lpwstr>
  </property>
  <property fmtid="{D5CDD505-2E9C-101B-9397-08002B2CF9AE}" pid="3" name="KSOProductBuildVer">
    <vt:lpwstr>1049-12.2.0.19805</vt:lpwstr>
  </property>
</Properties>
</file>