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79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18" y="498764"/>
            <a:ext cx="4804756" cy="48047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4754880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5" name="Text 1"/>
          <p:cNvSpPr/>
          <p:nvPr/>
        </p:nvSpPr>
        <p:spPr>
          <a:xfrm>
            <a:off x="831273" y="833351"/>
            <a:ext cx="5985164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Этика в интернете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1629295"/>
            <a:ext cx="5818909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Интернет превратился из технологической новинки в глобальное социальное пространство, где мы работаем, учимся и общаемся, формируя новую цифровую реальность. 
Однако эта среда, предоставляя безграничные возможности, одновременно порождает сложные этические вызовы, требующие от каждого пользователя осознанного и ответственного поведения. 
Цель данной презентации — рассмотреть фундаментальные принципы сетевого этикета, проанализировать ключевые угрозы и определить, что значит быть добросовестным цифровым гражданином.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750224"/>
            <a:ext cx="1014152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Этика в онлайн-сообществах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53738"/>
            <a:ext cx="8279476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Каждое онлайн-сообщество, будь то игровой клан, тематический форум или группа в социальной сети, формирует собственный свод правил и норм поведения. 
Этическая обязанность нового участника — ознакомиться с этими правилами и следовать им, проявляя уважение к сложившейся культуре и другим членам группы.
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87978" y="3582785"/>
            <a:ext cx="821297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Роль модераторов в таких сообществах заключается в поддержании порядка и этических стандартов, что требует от них беспристрастности, справедливости и последовательности в принятии решений.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16725"/>
            <a:ext cx="5985164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Закон в цифровом пространстве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679171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понимать, что интернет не является зоной, свободной от действия законодательства, и многие проступки, совершённые онлайн, влекут за собой реальную юридическую ответственность.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80970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действия, как клевета, мошенничество, разжигание ненависти или угрозы, являются правонарушениями независимо от того, где они были совершены — на улице или на веб-странице.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056611"/>
            <a:ext cx="5902036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Этическое поведение в сети всегда подразумевает и законопослушное, поскольку игнорирование правовых норм подрывает основы безопасного цифрового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Понятие цифрового гражданства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Понятие цифрового гражданства описывает модель поведения, при которой пользователь не просто потребляет контент, но и вносит позитивный вклад в развитие сетевой среды. 
Это включает в себя создание полезного и качественного контента, участие в конструктивных дискуссиях, помощь новичкам и волонтёрскую деятельность в рамках онлайн-проектов.
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Цифровой гражданин осознаёт ответственность за свои действия в интернете и стремится соблюдать этические нормы, уважая права и достоинство других пользователей. 
Такое поведение способствует формированию безопасной, инклюзивной и доверительной цифровой среды для всех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498764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83227"/>
            <a:ext cx="567278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Этика алгоритмов и «пузыри фильтров»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770611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Современный интернет во многом управляется сложными алгоритмами, которые персонализируют новостные ленты и результаты поиска, стремясь показать нам наиболее релевантный контент.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942705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это порождает этическую проблему «пузырей фильтров», когда мы оказываемся в информационной изоляции, видя только те мнения, которые совпадают с нашими собственными. 
Этически грамотный пользователь должен осознавать наличие таких алгоритмических искажений и целенаправленно искать альтернативные точки зрения, чтобы сохранить широту кругозора.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7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Будущие вызовы: искусственный интеллект и дипфейки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662545"/>
            <a:ext cx="7115695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технологий ставит перед нами новые, ещё более сложные этические дилеммы, такие как распространение дипфейков — реалистичных поддельных видео и аудио, способных дискредитировать любого человека.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54975" y="3740727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Возникают вопросы об этике использования искусственного интеллекта, о его возможной предвзятости и ответственности за принимаемые им решения.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783185" y="3740727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Разработка новых этических кодексов и технологических средств для противодействия этим угрозам становится одной из важнейших задач для всего IT-сообщества.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633845"/>
            <a:ext cx="5985164" cy="5818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471353"/>
            <a:ext cx="6292735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Таким образом, этика в интернете — это не абстрактное понятие, а практическое руководство к действию, основанное на вечных ценностях: уважении, честности и ответственности.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798022" y="2743200"/>
            <a:ext cx="62761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Цифровой мир является прямым отражением нашего общества, и только от сознательных усилий каждого из нас зависит, станет ли он пространством для развития и сотрудничества или ареной для конфликтов и дезинформации.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98422"/>
            <a:ext cx="620129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Формирование культуры этичного поведения в сети — это наш общий вклад в создание безопасного, открытого и дружелюбного цифрового будущего.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Цифровая этика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662545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Цифровая этика представляет собой раздел прикладной этики, который изучает и формирует нормы морального поведения людей при использовании информационно-коммуникационных технологий.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740727"/>
            <a:ext cx="433924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Она охватывает широкий спектр вопросов: от правил ведения онлайн-дискуссий и уважения к чужой интеллектуальной собственности до проблем кибербуллинга и защиты персональных данных.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874625" y="3740727"/>
            <a:ext cx="4414058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Основная задача цифровой этики — создать безопасную, уважительную и продуктивную среду для взаимодействия всех участников сетевого сообщества.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91540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Анонимность и ответственность в сети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72904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Иллюзия анонимности в сети часто создаёт ложное чувство безнаказанности, подталкивая некоторых пользователей к поведению, которое они никогда не позволили бы себе в реальной жизни.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867891"/>
            <a:ext cx="6084916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психологический феномен, известный как «эффект растормаживания в сети», может приводить к агрессии, распространению ложной информации и другим деструктивным действиям.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073236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Важнейший принцип сетевой этики гласит, что за каждым никнеймом и аватаром стоит реальный человек, а все наши действия в цифровом пространстве имеют вполне реальные последствия.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393" y="808413"/>
            <a:ext cx="10141527" cy="581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Нетикет и правила сетевого общения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648393" y="2078182"/>
            <a:ext cx="342484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Нетикет (от англ. net — «сеть» и etiquette — «этикет»), сетикет, сетевой этикет — это свод неформальных правил вежливого общения в интернете, которые помогают сделать коммуникацию комфортной и эффективной.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2078182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Эти правила включают в себя отказ от использования заглавных букв (что воспринимается как крик), уважительное отношение ко времени и трафику собеседников, а также умение вести дискуссию без перехода на личности.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2078182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Соблюдение нетикета является не просто признаком хорошего тона, а необходимым условием для поддержания конструктивного диалога в любом онлайн-сообществе.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498764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575656"/>
            <a:ext cx="6640701" cy="5818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Цифровой след и конфиденциальность данных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1554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Каждое наше действие в интернете, от поискового запроса до поставленного «лайка», формирует наш уникальный цифровой след — совокупность данных, которая может храниться неопределённо долго.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315884" y="2776451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Этическая ответственность пользователя заключается в осознанном управлении своей цифровой репутацией и внимательном отношении к настройкам конфиденциальности, чтобы не допустить несанкционированного использования личной информации. 
Одновременно с этим этика требует от нас с таким же уважением относиться к персональным данным других людей, не публикуя и не распространяя их без явного согласия.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7" cy="5818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Кибербуллинг и троллинг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662545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Кибербуллинг представляет собой целенаправленную и систематическую травлю человека с использованием цифровых технологий, наносящую серьёзный психологический ущерб.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707476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Троллинг же является формой социальной провокации, когда пользователь намеренно публикует оскорбительные или спорные сообщения, чтобы вызвать конфликт и вывести собеседников из равновесия.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891251" y="3582785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Противодействие этим деструктивным явлениям — этический долг каждого пользователя, который включает в себя отказ от участия в травле, поддержку жертв и информирование администраторов ресурсов о недопустимом поведении.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80313" y="692035"/>
            <a:ext cx="7488988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Информационная гигиена и критическое мышление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580313" y="1487978"/>
            <a:ext cx="525364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эпоху постправды, когда объём информации огромен, а её достоверность часто сомнительна, ключевым этическим навыком становится информационная гигиена.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580313" y="2593571"/>
            <a:ext cx="5503025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подразумевает развитие критического мышления, способность проверять источники, отличать факты от мнений и распознавать манипулятивные техники и фейковые новости. 
Этически ответственный пользователь не только сам стремится к потреблению проверенной информации, но и воздерживается от распространения сомнительных данных, чтобы не становиться звеном в цепи дезинформации.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Авторское право в цифровом мире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438996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Цифровая среда значительно упростила копирование и распространение любого контента, что создало серьёзную угрозу для соблюдения авторских прав. 
Этика в интернете требует признания того, что тексты, изображения, музыка и программное обеспечение являются продуктом интеллектуального труда и принадлежат их создателям. 
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Законное и этичное поведение предполагает использование лицензионного контента, обязательное указание авторства при цитировании и отказ от пиратства, которое обесценивает творческую деятельность. 
Это способствует поддержке авторов и их дальнейшему творчеству.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575656"/>
            <a:ext cx="3601100" cy="5818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</a:rPr>
              <a:t>Цифровая идентичность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496291"/>
            <a:ext cx="4804756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Интернет позволяет нам конструировать свою цифровую идентичность, выбирая никнеймы, аватары и определяя, какой информацией о себе делиться.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2626822"/>
            <a:ext cx="5444836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процесс открывает простор для самовыражения, но также ставит этические вопросы о границах между реальным и виртуальным «Я», об искренности и допустимости создания ложного образа. 
Ответственное формирование своей онлайн-персоны предполагает сохранение аутентичности и честности в общении, а также понимание того, как наш цифровой образ влияет на восприятие нас другими людьми.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Широкоэкранный</PresentationFormat>
  <Paragraphs>66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Ludmila Moroz</cp:lastModifiedBy>
  <cp:revision>1</cp:revision>
  <dcterms:created xsi:type="dcterms:W3CDTF">2025-08-23T11:44:31Z</dcterms:created>
  <dcterms:modified xsi:type="dcterms:W3CDTF">2026-03-22T13:03:14Z</dcterms:modified>
</cp:coreProperties>
</file>