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57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61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00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60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00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870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81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80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48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73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85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41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57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59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6" Type="http://schemas.openxmlformats.org/officeDocument/2006/relationships/audio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Подписание </a:t>
            </a:r>
            <a:r>
              <a:rPr lang="ru-RU" sz="6000" dirty="0">
                <a:latin typeface="Corbel" panose="020B0503020204020204" pitchFamily="34" charset="0"/>
              </a:rPr>
              <a:t>Декларации Объединённых Наций в 1942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году </a:t>
            </a:r>
            <a:r>
              <a:rPr lang="ru-RU" sz="6000" dirty="0">
                <a:latin typeface="Corbel" panose="020B0503020204020204" pitchFamily="34" charset="0"/>
              </a:rPr>
              <a:t>стало новым шагом на пути к всемирному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партнёрству</a:t>
            </a:r>
            <a:r>
              <a:rPr lang="ru-RU" sz="6000" dirty="0">
                <a:latin typeface="Corbel" panose="020B0503020204020204" pitchFamily="34" charset="0"/>
              </a:rPr>
              <a:t>, новой страницей в борьбе за мир, дало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старт </a:t>
            </a:r>
            <a:r>
              <a:rPr lang="ru-RU" sz="6000" dirty="0">
                <a:latin typeface="Corbel" panose="020B0503020204020204" pitchFamily="34" charset="0"/>
              </a:rPr>
              <a:t>процессу основания Организации Объединённых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Наций</a:t>
            </a:r>
            <a:r>
              <a:rPr lang="ru-RU" sz="6000" dirty="0">
                <a:latin typeface="Corbel" panose="020B0503020204020204" pitchFamily="34" charset="0"/>
              </a:rPr>
              <a:t>.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Какого </a:t>
            </a:r>
            <a:r>
              <a:rPr lang="ru-RU" sz="6000" b="1" dirty="0">
                <a:latin typeface="Corbel" panose="020B0503020204020204" pitchFamily="34" charset="0"/>
              </a:rPr>
              <a:t>числа (день и месяц) её подписали первые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4 страны</a:t>
            </a:r>
            <a:r>
              <a:rPr lang="ru-RU" sz="6000" b="1" dirty="0">
                <a:latin typeface="Corbel" panose="020B0503020204020204" pitchFamily="34" charset="0"/>
              </a:rPr>
              <a:t>?</a:t>
            </a:r>
            <a:endParaRPr lang="ru-RU" sz="8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 января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2624217"/>
            <a:ext cx="9486156" cy="68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Почти </a:t>
            </a:r>
            <a:r>
              <a:rPr lang="ru-RU" sz="7200" dirty="0">
                <a:latin typeface="Corbel" panose="020B0503020204020204" pitchFamily="34" charset="0"/>
              </a:rPr>
              <a:t>половина населения Гаити младше 18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лет</a:t>
            </a:r>
            <a:r>
              <a:rPr lang="ru-RU" sz="7200" dirty="0">
                <a:latin typeface="Corbel" panose="020B0503020204020204" pitchFamily="34" charset="0"/>
              </a:rPr>
              <a:t>. В конце 2009 года при раздаче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гуманитарной </a:t>
            </a:r>
            <a:r>
              <a:rPr lang="ru-RU" sz="7200" dirty="0">
                <a:latin typeface="Corbel" panose="020B0503020204020204" pitchFamily="34" charset="0"/>
              </a:rPr>
              <a:t>помощи миротворцы ООН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сменили </a:t>
            </a:r>
            <a:r>
              <a:rPr lang="ru-RU" sz="7200" dirty="0">
                <a:latin typeface="Corbel" panose="020B0503020204020204" pitchFamily="34" charset="0"/>
              </a:rPr>
              <a:t>голубые каски на красные шапки,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чтобы </a:t>
            </a:r>
            <a:r>
              <a:rPr lang="ru-RU" sz="7200" dirty="0">
                <a:latin typeface="Corbel" panose="020B0503020204020204" pitchFamily="34" charset="0"/>
              </a:rPr>
              <a:t>быть похожими…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 </a:t>
            </a:r>
            <a:r>
              <a:rPr lang="ru-RU" sz="7200" b="1" dirty="0">
                <a:latin typeface="Corbel" panose="020B0503020204020204" pitchFamily="34" charset="0"/>
              </a:rPr>
              <a:t>кого?</a:t>
            </a:r>
            <a:endParaRPr lang="ru-RU" sz="8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6633" y="401083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Дед Мороз/Санта </a:t>
            </a:r>
          </a:p>
          <a:p>
            <a:pPr algn="ctr"/>
            <a:r>
              <a:rPr lang="ru-RU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Клаус</a:t>
            </a:r>
            <a:endParaRPr lang="ru-RU" sz="6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8" name="Picture 4" descr="Новости мира - Санта Клаус отправился в рождественское турне - 112 Украин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883605"/>
            <a:ext cx="9901998" cy="62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Название </a:t>
            </a:r>
            <a:r>
              <a:rPr lang="ru-RU" sz="7200" b="1" dirty="0">
                <a:latin typeface="Corbel" panose="020B0503020204020204" pitchFamily="34" charset="0"/>
              </a:rPr>
              <a:t>какого вида спорта можно увидеть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статьях, например, о СПИДе, туберкулёзе,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COVID-19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91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Борьба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2" name="Picture 4" descr="Вольная борьба - Спорт-это жизн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47" y="2453234"/>
            <a:ext cx="7846553" cy="72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Восстановите слова, в которых мы оставили только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гласные.</a:t>
            </a:r>
            <a:r>
              <a:rPr lang="ru-RU" sz="6000" dirty="0" smtClean="0">
                <a:latin typeface="Corbel" panose="020B0503020204020204" pitchFamily="34" charset="0"/>
              </a:rPr>
              <a:t/>
            </a:r>
            <a:br>
              <a:rPr lang="ru-RU" sz="6000" dirty="0" smtClean="0">
                <a:latin typeface="Corbel" panose="020B0503020204020204" pitchFamily="34" charset="0"/>
              </a:rPr>
            </a:b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и о ы – Что они говорят – непонятно, но вместе они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сила!</a:t>
            </a:r>
            <a:endParaRPr lang="ro-MD" sz="6000" dirty="0">
              <a:latin typeface="Corbel" panose="020B0503020204020204" pitchFamily="34" charset="0"/>
            </a:endParaRPr>
          </a:p>
          <a:p>
            <a:pPr fontAlgn="base"/>
            <a:r>
              <a:rPr lang="ro-MD" sz="6000" dirty="0" smtClean="0">
                <a:latin typeface="Corbel" panose="020B0503020204020204" pitchFamily="34" charset="0"/>
              </a:rPr>
              <a:t>2. </a:t>
            </a:r>
            <a:r>
              <a:rPr lang="ru-RU" sz="6000" dirty="0" smtClean="0">
                <a:latin typeface="Corbel" panose="020B0503020204020204" pitchFamily="34" charset="0"/>
              </a:rPr>
              <a:t>о о я – процесс купли-продажи.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6000" dirty="0" smtClean="0">
                <a:latin typeface="Corbel" panose="020B0503020204020204" pitchFamily="34" charset="0"/>
              </a:rPr>
              <a:t>3. </a:t>
            </a:r>
            <a:r>
              <a:rPr lang="ru-RU" sz="6000" dirty="0" smtClean="0">
                <a:latin typeface="Corbel" panose="020B0503020204020204" pitchFamily="34" charset="0"/>
              </a:rPr>
              <a:t>у е ё ы – Один за всех и все за одного!</a:t>
            </a:r>
            <a:br>
              <a:rPr lang="ru-RU" sz="6000" dirty="0" smtClean="0">
                <a:latin typeface="Corbel" panose="020B0503020204020204" pitchFamily="34" charset="0"/>
              </a:rPr>
            </a:br>
            <a:endParaRPr lang="ru-RU" sz="6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Миньоны</a:t>
            </a:r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Торговля – 1 балл</a:t>
            </a:r>
            <a:b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Мушкетёры – 1 балл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8" name="Picture 4" descr="Пин от пользователя Kasandra на доске IDEJOS в 2020 г | Миньоны, Обои с  миньонами, Боб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07" y="2893326"/>
            <a:ext cx="6910350" cy="63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Братья </a:t>
            </a:r>
            <a:r>
              <a:rPr lang="ru-RU" sz="7200" dirty="0">
                <a:latin typeface="Corbel" panose="020B0503020204020204" pitchFamily="34" charset="0"/>
              </a:rPr>
              <a:t>Гримм – авторы множество сказок. Их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было </a:t>
            </a:r>
            <a:r>
              <a:rPr lang="ru-RU" sz="7200" dirty="0">
                <a:latin typeface="Corbel" panose="020B0503020204020204" pitchFamily="34" charset="0"/>
              </a:rPr>
              <a:t>7, но писали только двое – Якоб и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Вильгельм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А </a:t>
            </a:r>
            <a:r>
              <a:rPr lang="ru-RU" sz="7200" b="1" dirty="0">
                <a:latin typeface="Corbel" panose="020B0503020204020204" pitchFamily="34" charset="0"/>
              </a:rPr>
              <a:t>кто из них старше? 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8" y="3077029"/>
            <a:ext cx="10784790" cy="466460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570957" y="3470388"/>
            <a:ext cx="8656591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Якоб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2" name="Picture 4" descr="Jacob Grim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16" y="2462226"/>
            <a:ext cx="5688377" cy="69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Верите </a:t>
            </a:r>
            <a:r>
              <a:rPr lang="ru-RU" sz="8000" b="1" dirty="0">
                <a:latin typeface="Corbel" panose="020B0503020204020204" pitchFamily="34" charset="0"/>
              </a:rPr>
              <a:t>ли вы, что в 2017 году мировой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объём </a:t>
            </a:r>
            <a:r>
              <a:rPr lang="ru-RU" sz="8000" b="1" dirty="0">
                <a:latin typeface="Corbel" panose="020B0503020204020204" pitchFamily="34" charset="0"/>
              </a:rPr>
              <a:t>официальной помощи в целях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развития </a:t>
            </a:r>
            <a:r>
              <a:rPr lang="ru-RU" sz="8000" b="1" dirty="0">
                <a:latin typeface="Corbel" panose="020B0503020204020204" pitchFamily="34" charset="0"/>
              </a:rPr>
              <a:t>больше чем в 4 раза превысил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бюджет </a:t>
            </a:r>
            <a:r>
              <a:rPr lang="ru-RU" sz="8000" b="1" dirty="0">
                <a:latin typeface="Corbel" panose="020B0503020204020204" pitchFamily="34" charset="0"/>
              </a:rPr>
              <a:t>Молдовы?</a:t>
            </a:r>
          </a:p>
        </p:txBody>
      </p:sp>
    </p:spTree>
    <p:extLst>
      <p:ext uri="{BB962C8B-B14F-4D97-AF65-F5344CB8AC3E}">
        <p14:creationId xmlns:p14="http://schemas.microsoft.com/office/powerpoint/2010/main" val="18331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3" y="3509063"/>
            <a:ext cx="10021650" cy="50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В </a:t>
            </a:r>
            <a:r>
              <a:rPr lang="ru-RU" sz="8000" dirty="0">
                <a:latin typeface="Corbel" panose="020B0503020204020204" pitchFamily="34" charset="0"/>
              </a:rPr>
              <a:t>Нидерландах запустили городской </a:t>
            </a:r>
            <a:endParaRPr lang="ru-RU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err="1" smtClean="0">
                <a:latin typeface="Corbel" panose="020B0503020204020204" pitchFamily="34" charset="0"/>
              </a:rPr>
              <a:t>стартап</a:t>
            </a:r>
            <a:r>
              <a:rPr lang="ru-RU" sz="8000" dirty="0">
                <a:latin typeface="Corbel" panose="020B0503020204020204" pitchFamily="34" charset="0"/>
              </a:rPr>
              <a:t>, в рамках которого ворон учат </a:t>
            </a:r>
            <a:endParaRPr lang="ru-RU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собирать </a:t>
            </a:r>
            <a:r>
              <a:rPr lang="ru-RU" sz="8000" dirty="0">
                <a:latin typeface="Corbel" panose="020B0503020204020204" pitchFamily="34" charset="0"/>
              </a:rPr>
              <a:t>на улицах… </a:t>
            </a:r>
            <a:endParaRPr lang="ru-RU" sz="8000" dirty="0" smtClean="0">
              <a:latin typeface="Corbel" panose="020B0503020204020204" pitchFamily="34" charset="0"/>
            </a:endParaRPr>
          </a:p>
          <a:p>
            <a:pPr fontAlgn="base"/>
            <a:endParaRPr lang="ru-RU" sz="8000" b="1" dirty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Что</a:t>
            </a:r>
            <a:r>
              <a:rPr lang="ru-RU" sz="8000" b="1" dirty="0">
                <a:latin typeface="Corbel" panose="020B0503020204020204" pitchFamily="34" charset="0"/>
              </a:rPr>
              <a:t>?</a:t>
            </a:r>
            <a:endParaRPr lang="ru-RU" sz="11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3901440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Окурки 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 мелкий мусор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934" y="2453234"/>
            <a:ext cx="8274479" cy="66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277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394</cp:revision>
  <dcterms:modified xsi:type="dcterms:W3CDTF">2021-01-05T15:44:09Z</dcterms:modified>
</cp:coreProperties>
</file>