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79" r:id="rId3"/>
    <p:sldId id="269" r:id="rId4"/>
    <p:sldId id="28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FF0066"/>
    <a:srgbClr val="FF99CC"/>
    <a:srgbClr val="FFFF99"/>
    <a:srgbClr val="645BCA"/>
    <a:srgbClr val="EA625C"/>
    <a:srgbClr val="EFD249"/>
    <a:srgbClr val="B6BAFF"/>
    <a:srgbClr val="EEE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44EAC-8E7C-47A4-B26E-6F124D21BE94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CEDC-E933-4293-89AA-FE56A1759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903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0316A-A467-47E4-B31E-8EF562652CC7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3F98-5039-47B8-B615-C9B01E9DA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4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A1CA7-43CE-407E-8117-43288F4A0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25395" y="1125155"/>
            <a:ext cx="556691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B71993-1C20-4357-99DA-46BEFA636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95" y="3604830"/>
            <a:ext cx="55669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575AF9-3E45-48D7-877B-FD8C3C08F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EFCD83-DC75-476E-8C81-1794890A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4A8D3A-3FC6-44D4-BAAB-AD50526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8245E139-38E5-402E-9452-18D1FECBF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55B15C-3950-483F-A370-1A8651F23F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" y="1125155"/>
            <a:ext cx="5715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94A64-3D7C-4EFB-92EA-E2FE9B45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B1C907-EDB2-486F-8FE0-80D2DD84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36154-7DF3-4502-A142-DD7B7206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D3A058-D2ED-4321-AFFF-3C19BD80F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CD262-916D-446A-80A3-D0B22020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4BCA8A-1E46-4B4A-89EB-F1BBB59B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1122C-9E0E-4EB9-88FC-DD54B9D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A54CBB-4657-4C65-819D-ACC181B0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12ABE-A94F-4304-90F6-593672AA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741B7E-A4E6-4A3D-8186-77C78CE1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DC345-EA23-46FB-B69A-D7DED834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63D29F-6BB2-4DE4-8993-B698AE0CF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8C7E70-61B9-47E7-A2FC-49F82FC1C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7D548C-F705-4E35-81B6-18D36F23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2C2CF-D134-4C50-8811-1518BF8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BAC43-07B2-447C-BAD2-6589551E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EE1F5-47D9-4FEA-A096-7BAB99408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7132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29350-145E-4986-B4CB-5A900F6A3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7132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39BDFB-7864-4C7C-9DF8-77798FFC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F6969-1FA5-4824-B8DC-2F72C242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014C4-7FEF-4215-A550-E51E8D9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248061-9BE7-4ED7-9C75-FA66CD69E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767" y="5013466"/>
            <a:ext cx="842233" cy="1163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FA3F720-F3B1-4C3D-AF4C-FBAE9A9163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68" y="3682291"/>
            <a:ext cx="1637274" cy="13311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C3314D-528F-4D6B-85C7-AE8A1F34C7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819" y="5737033"/>
            <a:ext cx="1274226" cy="12386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865DBD-D454-43DF-94A7-BF57D4C566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6680">
            <a:off x="9667191" y="541989"/>
            <a:ext cx="946772" cy="12030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7CD27B-9566-4417-9ACF-95EC6DE668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138" y="-132222"/>
            <a:ext cx="1331175" cy="14699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4E04172-D0A0-4CB9-8EB8-7FCFCA8656B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14" y="2061332"/>
            <a:ext cx="1074906" cy="13667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2C76236-6662-43A4-B9B6-87935B92683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555" y="2254693"/>
            <a:ext cx="806490" cy="117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9911B-C686-4CEE-A90F-E761A2F7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8987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CDF04B42-C2E9-4984-AC79-EAB633BC22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9550" y="1898649"/>
            <a:ext cx="5257800" cy="4594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BBD0563-BDB1-44B2-B5A7-787933ED0A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494" y="365124"/>
            <a:ext cx="6096000" cy="29741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86F07766-06EB-4489-9D56-8FC26E571A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1494" y="3518705"/>
            <a:ext cx="6096000" cy="297417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1CBE6-BBA9-47F4-A8F3-3EBBC0AC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DEC27-23DD-46E9-8F0E-BC759D6FF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A0F04-1EAA-4D2B-B461-F13DB0DD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1B4D8-A2BA-44D7-A372-3AFB4DD4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4E469E-CC65-4E8B-9106-7DDFE3253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06377-773C-4CF7-B4A9-E43D31B86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1BFA34-6174-4E2B-8AD0-2AFD2C458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4C3E8E-E458-40FA-90F8-84A445F93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4EA8F-F797-436B-AE4A-6095A290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B8B3F-1FA2-461D-96E3-93CF7AA24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DDB47A-FB74-4FF5-9F36-B3A7A3C8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5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8C4-9B25-4D13-A6BE-C463C884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C24BCA-FD19-4634-A4F0-BAF1A7D3A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BCE93-6B18-4FA0-BB08-6BB5D2206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50535A-C505-4710-929E-D27A89007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54F3D0-271F-41F5-ADA9-122A3E5C4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D62A60-CBBF-4348-BC1C-52D1C396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FF103F-178D-4A29-9F53-88784E516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47AC93-E4FA-4E50-914C-BF8B5EEB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1C87D-81F7-43B6-8A2F-DCD7BC68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A69D81-F775-4067-BCAB-789FE168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1241B6-EC57-4E34-8246-38AE26D1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F7612A-FC53-469C-9B30-EBEF3188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rgbClr val="EE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F64DFC-1176-4852-91A7-BAC4EEA56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3DFA4-FC2E-4226-9D30-3F626AB62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0F42C0-198B-4CFB-A411-0DF220FA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1B6AC-AE41-4E7A-AA3A-0790A278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6CD6F-3C92-44FF-A2B0-F32A682BA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FFBC0A-8BF4-4592-9824-47E2F28F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552EA-510F-4724-97C5-C201FBCE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39CE9A-3092-4205-A84A-CB09E841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8D6EB9-437F-4ECA-BA67-E6A55B00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19286-651D-4DB9-A62E-764CB20E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CA16FD-62E4-42EE-A46D-DF7805A2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45A84-48D4-4556-A97B-6AF10230A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40E45-6212-41C1-AF31-200AB6D21A29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101BC5-A32C-4ACD-B093-B2A1047B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A38BD-8751-4FE2-A875-EE6562191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E3DD-0825-4DB6-93A0-78846904C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2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haslides.com/BDL6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haslides.com/BDL6J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haslides.com/BDL6J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F86F79-2118-407A-B5E9-5A85A12E2AD7}"/>
              </a:ext>
            </a:extLst>
          </p:cNvPr>
          <p:cNvSpPr txBox="1"/>
          <p:nvPr/>
        </p:nvSpPr>
        <p:spPr>
          <a:xfrm>
            <a:off x="706582" y="498764"/>
            <a:ext cx="5885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знакомиться!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414576-4BA4-426F-B527-3BCE25884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46" y="1268205"/>
            <a:ext cx="2280348" cy="34360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B613F-93BD-444C-8DD1-7A0EDE3980C8}"/>
              </a:ext>
            </a:extLst>
          </p:cNvPr>
          <p:cNvSpPr txBox="1"/>
          <p:nvPr/>
        </p:nvSpPr>
        <p:spPr>
          <a:xfrm>
            <a:off x="641793" y="4849184"/>
            <a:ext cx="3015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Дымовская Г. </a:t>
            </a:r>
          </a:p>
          <a:p>
            <a:r>
              <a:rPr lang="ru-RU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 высшей дидактической категории. 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высшей дидактической категории.</a:t>
            </a:r>
          </a:p>
          <a:p>
            <a:r>
              <a:rPr lang="ru-RU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 факультета педагогики </a:t>
            </a:r>
            <a:r>
              <a:rPr lang="ru-RU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МолдГУ</a:t>
            </a:r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5DBADB-AFF8-458B-9C18-7BE08BDA3E53}"/>
              </a:ext>
            </a:extLst>
          </p:cNvPr>
          <p:cNvSpPr txBox="1"/>
          <p:nvPr/>
        </p:nvSpPr>
        <p:spPr>
          <a:xfrm>
            <a:off x="4696691" y="1662546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645B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интересов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462A4-9CF7-4640-AD80-A14786407F96}"/>
              </a:ext>
            </a:extLst>
          </p:cNvPr>
          <p:cNvSpPr txBox="1"/>
          <p:nvPr/>
        </p:nvSpPr>
        <p:spPr>
          <a:xfrm>
            <a:off x="4193791" y="2580107"/>
            <a:ext cx="4087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Цветоводство/</a:t>
            </a:r>
          </a:p>
          <a:p>
            <a:r>
              <a:rPr lang="ru-RU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растениеводство</a:t>
            </a:r>
          </a:p>
        </p:txBody>
      </p:sp>
    </p:spTree>
    <p:extLst>
      <p:ext uri="{BB962C8B-B14F-4D97-AF65-F5344CB8AC3E}">
        <p14:creationId xmlns:p14="http://schemas.microsoft.com/office/powerpoint/2010/main" val="1983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AAEE08-C8AE-437E-92C0-EF420E6347F0}"/>
              </a:ext>
            </a:extLst>
          </p:cNvPr>
          <p:cNvSpPr txBox="1"/>
          <p:nvPr/>
        </p:nvSpPr>
        <p:spPr>
          <a:xfrm>
            <a:off x="523008" y="284872"/>
            <a:ext cx="72355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№1. </a:t>
            </a:r>
            <a:r>
              <a:rPr lang="ru-RU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чем у Вас ассоциируется фраза "IT в образовании"?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по ссылке 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https://ahaslides.com/BDL6J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введите (3 попытки) свой вариант ответа.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501CC-EDED-BB03-DBEC-3EDFAF01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2542308"/>
            <a:ext cx="4433455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AAEE08-C8AE-437E-92C0-EF420E6347F0}"/>
              </a:ext>
            </a:extLst>
          </p:cNvPr>
          <p:cNvSpPr txBox="1"/>
          <p:nvPr/>
        </p:nvSpPr>
        <p:spPr>
          <a:xfrm>
            <a:off x="523008" y="284872"/>
            <a:ext cx="72355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№2. </a:t>
            </a:r>
            <a:r>
              <a:rPr lang="ru-RU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Положительные моменты применения IT в образовательном процессе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по ссылке 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https://ahaslides.com/BDL6J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введите (3 попытки) свой вариант ответа.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501CC-EDED-BB03-DBEC-3EDFAF01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2542308"/>
            <a:ext cx="4433455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AAEE08-C8AE-437E-92C0-EF420E6347F0}"/>
              </a:ext>
            </a:extLst>
          </p:cNvPr>
          <p:cNvSpPr txBox="1"/>
          <p:nvPr/>
        </p:nvSpPr>
        <p:spPr>
          <a:xfrm>
            <a:off x="523008" y="284872"/>
            <a:ext cx="7235537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№3. </a:t>
            </a:r>
            <a:r>
              <a:rPr lang="ru-RU" sz="4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Отрицательные моменты применения IT в образовательном процессе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по ссылке    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https://ahaslides.com/BDL6J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введите (3 попытки) свой вариант ответа.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6501CC-EDED-BB03-DBEC-3EDFAF01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5" y="2542308"/>
            <a:ext cx="4433455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123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Дымовская Галина</cp:lastModifiedBy>
  <cp:revision>45</cp:revision>
  <dcterms:created xsi:type="dcterms:W3CDTF">2021-11-30T05:07:27Z</dcterms:created>
  <dcterms:modified xsi:type="dcterms:W3CDTF">2023-11-23T16:50:38Z</dcterms:modified>
</cp:coreProperties>
</file>