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7"/>
  </p:notesMasterIdLst>
  <p:sldIdLst>
    <p:sldId id="274" r:id="rId2"/>
    <p:sldId id="298" r:id="rId3"/>
    <p:sldId id="276" r:id="rId4"/>
    <p:sldId id="297" r:id="rId5"/>
    <p:sldId id="287" r:id="rId6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91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6301081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5932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59324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Алфавит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744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Маленькая частица химического элемента.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Источник энергии.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Сооружение на реке.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Растение, из которого получают </a:t>
            </a:r>
            <a:r>
              <a:rPr lang="ru-RU" sz="3000" dirty="0" err="1">
                <a:latin typeface="Corbel" panose="020B0503020204020204" pitchFamily="34" charset="0"/>
              </a:rPr>
              <a:t>биотопливо</a:t>
            </a:r>
            <a:r>
              <a:rPr lang="ru-RU" sz="3000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Разновидность тока.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Источник питания пульта для телевизора.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Мощный природный электрический разряд.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Единица измерения электрического заряда.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Ч – Город, пострадавший от взрыва на АЭС.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И – Страна гейзеров.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Ближайшая к нам звезда.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Эта сила производит статическое электричество.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Химический элемент.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Э – вывел формулу E=mc</a:t>
            </a:r>
            <a:r>
              <a:rPr lang="ru-RU" sz="3000" baseline="30000" dirty="0">
                <a:latin typeface="Corbel" panose="020B0503020204020204" pitchFamily="34" charset="0"/>
              </a:rPr>
              <a:t>2</a:t>
            </a:r>
            <a:r>
              <a:rPr lang="ru-RU" sz="3000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Периодический процесс снижения уровня моря.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Приводит в движение транспортное средство.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Ф – Быстрый супергерой.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0">
        <p:sndAc>
          <p:stSnd>
            <p:snd r:embed="rId3" name="chimes.wav"/>
          </p:stSnd>
        </p:sndAc>
      </p:transition>
    </mc:Choice>
    <mc:Fallback>
      <p:transition spd="slow" advClick="0" advTm="30000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7744"/>
            <a:ext cx="20125206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Маленькая частица химического элемента.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Источник энергии.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Сооружение на реке.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Растение, из которого получают </a:t>
            </a:r>
            <a:r>
              <a:rPr lang="ru-RU" sz="3000" dirty="0" err="1">
                <a:latin typeface="Corbel" panose="020B0503020204020204" pitchFamily="34" charset="0"/>
              </a:rPr>
              <a:t>биотопливо</a:t>
            </a:r>
            <a:r>
              <a:rPr lang="ru-RU" sz="3000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Разновидность тока.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Источник питания пульта для телевизора.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Мощный природный электрический разряд.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Единица измерения электрического заряда.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Ч – Город, пострадавший от взрыва на АЭС.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И – Страна гейзеров.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Ближайшая к нам звезда.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Эта сила производит статическое электричество.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Химический элемент.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Э – вывел формулу E=mc</a:t>
            </a:r>
            <a:r>
              <a:rPr lang="ru-RU" sz="3000" baseline="30000" dirty="0">
                <a:latin typeface="Corbel" panose="020B0503020204020204" pitchFamily="34" charset="0"/>
              </a:rPr>
              <a:t>2</a:t>
            </a:r>
            <a:r>
              <a:rPr lang="ru-RU" sz="3000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Периодический процесс снижения уровня моря.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Приводит в движение транспортное средство.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Ф – Быстрый супергерой.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3870555"/>
            <a:ext cx="20138006" cy="35635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7744"/>
            <a:ext cx="20125206" cy="1130579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8233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2869</TotalTime>
  <Words>18</Words>
  <Application>Microsoft Office PowerPoint</Application>
  <PresentationFormat>Произвольный</PresentationFormat>
  <Paragraphs>38</Paragraphs>
  <Slides>5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   ВОПРОС</vt:lpstr>
      <vt:lpstr>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377</cp:revision>
  <dcterms:modified xsi:type="dcterms:W3CDTF">2020-12-06T14:11:27Z</dcterms:modified>
</cp:coreProperties>
</file>