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58" r:id="rId4"/>
    <p:sldId id="257" r:id="rId5"/>
    <p:sldId id="294" r:id="rId6"/>
    <p:sldId id="295" r:id="rId7"/>
    <p:sldId id="298" r:id="rId8"/>
    <p:sldId id="283" r:id="rId9"/>
    <p:sldId id="299" r:id="rId10"/>
    <p:sldId id="297" r:id="rId11"/>
    <p:sldId id="276" r:id="rId12"/>
    <p:sldId id="267" r:id="rId13"/>
    <p:sldId id="300" r:id="rId14"/>
    <p:sldId id="269" r:id="rId15"/>
    <p:sldId id="279" r:id="rId16"/>
    <p:sldId id="271" r:id="rId17"/>
    <p:sldId id="293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053"/>
    <a:srgbClr val="F0F5FA"/>
    <a:srgbClr val="E09B56"/>
    <a:srgbClr val="EEC7A0"/>
    <a:srgbClr val="943634"/>
    <a:srgbClr val="F9ECDF"/>
    <a:srgbClr val="F6E0CA"/>
    <a:srgbClr val="F4DBC2"/>
    <a:srgbClr val="F4DCC4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79.wmf"/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5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7" Type="http://schemas.openxmlformats.org/officeDocument/2006/relationships/image" Target="../media/image2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7" Type="http://schemas.openxmlformats.org/officeDocument/2006/relationships/image" Target="../media/image33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23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image" Target="../media/image41.wmf"/><Relationship Id="rId7" Type="http://schemas.openxmlformats.org/officeDocument/2006/relationships/image" Target="../media/image40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0" Type="http://schemas.openxmlformats.org/officeDocument/2006/relationships/image" Target="../media/image43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52.wmf"/><Relationship Id="rId8" Type="http://schemas.openxmlformats.org/officeDocument/2006/relationships/image" Target="../media/image51.wmf"/><Relationship Id="rId7" Type="http://schemas.openxmlformats.org/officeDocument/2006/relationships/image" Target="../media/image50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0" Type="http://schemas.openxmlformats.org/officeDocument/2006/relationships/image" Target="../media/image53.wmf"/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62.wmf"/><Relationship Id="rId8" Type="http://schemas.openxmlformats.org/officeDocument/2006/relationships/image" Target="../media/image61.wmf"/><Relationship Id="rId7" Type="http://schemas.openxmlformats.org/officeDocument/2006/relationships/image" Target="../media/image60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0" Type="http://schemas.openxmlformats.org/officeDocument/2006/relationships/image" Target="../media/image63.wmf"/><Relationship Id="rId1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70.wmf"/><Relationship Id="rId8" Type="http://schemas.openxmlformats.org/officeDocument/2006/relationships/image" Target="../media/image61.wmf"/><Relationship Id="rId7" Type="http://schemas.openxmlformats.org/officeDocument/2006/relationships/image" Target="../media/image69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5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0" Type="http://schemas.openxmlformats.org/officeDocument/2006/relationships/image" Target="../media/image71.wmf"/><Relationship Id="rId1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211124" y="1144582"/>
            <a:ext cx="7404797" cy="4198650"/>
          </a:xfrm>
          <a:prstGeom prst="rect">
            <a:avLst/>
          </a:prstGeom>
          <a:solidFill>
            <a:schemeClr val="accent1">
              <a:lumMod val="20000"/>
              <a:lumOff val="8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ОБРАТНЫЕ</a:t>
            </a:r>
            <a:r>
              <a:rPr lang="ru-RU" sz="4400" b="1" baseline="0" dirty="0" smtClean="0">
                <a:solidFill>
                  <a:schemeClr val="tx2">
                    <a:lumMod val="75000"/>
                  </a:schemeClr>
                </a:solidFill>
              </a:rPr>
              <a:t> ТРИГОНОМЕТРИЧЕСКИЕ ФУНКЦИИ.</a:t>
            </a:r>
            <a:endParaRPr lang="ru-RU" sz="4400" b="1" baseline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tx2">
                    <a:lumMod val="75000"/>
                  </a:schemeClr>
                </a:solidFill>
              </a:rPr>
              <a:t>ТРИГОНОМЕТРИЧЕСКИЕ УРАВНЕНИЯ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Дидактический материал </a:t>
            </a:r>
            <a:endParaRPr lang="ru-RU" sz="28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 урокам алгебры. 10 класс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Каратанова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кр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ru-RU" sz="1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198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1" y="2196340"/>
            <a:ext cx="2796140" cy="468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1340768"/>
            <a:ext cx="7377043" cy="527346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66353" y="149120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3851920" y="148478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66353" y="406479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3851920" y="405837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708919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 userDrawn="1"/>
        </p:nvSpPr>
        <p:spPr>
          <a:xfrm>
            <a:off x="3917983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291358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1169726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2543101" y="5589240"/>
            <a:ext cx="1152128" cy="75702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446125" y="5512311"/>
            <a:ext cx="4248472" cy="8640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8945" y="1412776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7776" y="575896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1596" y="4005064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08012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ОБРАТНЫЕ</a:t>
            </a:r>
            <a:r>
              <a:rPr lang="ru-RU" sz="2800" b="1" baseline="0" dirty="0" smtClean="0">
                <a:solidFill>
                  <a:schemeClr val="tx2">
                    <a:lumMod val="75000"/>
                  </a:schemeClr>
                </a:solidFill>
              </a:rPr>
              <a:t> ТРИГОНОМЕТРИЧЕСКИЕ ФУНКЦИИ.</a:t>
            </a:r>
            <a:endParaRPr lang="ru-RU" sz="2800" b="1" baseline="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2800" b="1" baseline="0" dirty="0" smtClean="0">
                <a:solidFill>
                  <a:schemeClr val="tx2">
                    <a:lumMod val="75000"/>
                  </a:schemeClr>
                </a:solidFill>
              </a:rPr>
              <a:t>ТРИГОНОМЕТРИЧЕСКИЕ УРАВНЕНИЯ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751" y="1628800"/>
            <a:ext cx="3134589" cy="525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ИСТОЧНИКИ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751" y="1628800"/>
            <a:ext cx="3134589" cy="525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83510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24743"/>
            <a:ext cx="6022082" cy="532859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304899" y="4941168"/>
            <a:ext cx="1152128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304898" y="3212976"/>
            <a:ext cx="2547021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843809" y="4941168"/>
            <a:ext cx="2548522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240202" y="3212976"/>
            <a:ext cx="1152128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302433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4111356"/>
            <a:ext cx="6723334" cy="23873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259632" y="4476339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1259632" y="5576355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851920" y="4476338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51920" y="5576354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8" y="1412775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36564" y="2854994"/>
            <a:ext cx="3434450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012525" y="2854992"/>
            <a:ext cx="3431833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5222" y="149605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6564" y="2062908"/>
            <a:ext cx="3434450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12525" y="2062906"/>
            <a:ext cx="3431833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 userDrawn="1"/>
        </p:nvSpPr>
        <p:spPr>
          <a:xfrm>
            <a:off x="363307" y="4057956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235222" y="4140520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475868" y="5517232"/>
            <a:ext cx="3434450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051829" y="5517230"/>
            <a:ext cx="3431833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75868" y="4725146"/>
            <a:ext cx="3434450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 userDrawn="1"/>
        </p:nvSpPr>
        <p:spPr>
          <a:xfrm>
            <a:off x="4051829" y="4725144"/>
            <a:ext cx="3431833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51818" y="910577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40032" y="103958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5655" y="208493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09642" y="207851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3820922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240033" y="394993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34996" y="292525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4008983" y="291883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435655" y="497136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 userDrawn="1"/>
        </p:nvSpPr>
        <p:spPr>
          <a:xfrm>
            <a:off x="4009642" y="496494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34996" y="581168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4008983" y="580526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9" Type="http://schemas.openxmlformats.org/officeDocument/2006/relationships/theme" Target="../theme/theme1.xml"/><Relationship Id="rId28" Type="http://schemas.openxmlformats.org/officeDocument/2006/relationships/image" Target="../media/image2.png"/><Relationship Id="rId27" Type="http://schemas.openxmlformats.org/officeDocument/2006/relationships/image" Target="../media/image1.jpeg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7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00" y="-1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Picture 2" descr="http://www.tapenik.ru/dizain/obr_uchitel_28.png"/>
          <p:cNvPicPr>
            <a:picLocks noChangeAspect="1" noChangeArrowheads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57.wmf"/><Relationship Id="rId8" Type="http://schemas.openxmlformats.org/officeDocument/2006/relationships/oleObject" Target="../embeddings/oleObject64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Relationship Id="rId3" Type="http://schemas.openxmlformats.org/officeDocument/2006/relationships/image" Target="../media/image64.wmf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8.xml"/><Relationship Id="rId21" Type="http://schemas.openxmlformats.org/officeDocument/2006/relationships/image" Target="../media/image71.wmf"/><Relationship Id="rId20" Type="http://schemas.openxmlformats.org/officeDocument/2006/relationships/oleObject" Target="../embeddings/oleObject70.bin"/><Relationship Id="rId2" Type="http://schemas.openxmlformats.org/officeDocument/2006/relationships/oleObject" Target="../embeddings/oleObject61.bin"/><Relationship Id="rId19" Type="http://schemas.openxmlformats.org/officeDocument/2006/relationships/image" Target="../media/image70.wmf"/><Relationship Id="rId18" Type="http://schemas.openxmlformats.org/officeDocument/2006/relationships/oleObject" Target="../embeddings/oleObject69.bin"/><Relationship Id="rId17" Type="http://schemas.openxmlformats.org/officeDocument/2006/relationships/image" Target="../media/image61.wmf"/><Relationship Id="rId16" Type="http://schemas.openxmlformats.org/officeDocument/2006/relationships/oleObject" Target="../embeddings/oleObject68.bin"/><Relationship Id="rId15" Type="http://schemas.openxmlformats.org/officeDocument/2006/relationships/image" Target="../media/image69.wmf"/><Relationship Id="rId14" Type="http://schemas.openxmlformats.org/officeDocument/2006/relationships/oleObject" Target="../embeddings/oleObject67.bin"/><Relationship Id="rId13" Type="http://schemas.openxmlformats.org/officeDocument/2006/relationships/image" Target="../media/image68.wmf"/><Relationship Id="rId12" Type="http://schemas.openxmlformats.org/officeDocument/2006/relationships/oleObject" Target="../embeddings/oleObject66.bin"/><Relationship Id="rId11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74.bin"/><Relationship Id="rId7" Type="http://schemas.openxmlformats.org/officeDocument/2006/relationships/image" Target="../media/image74.wmf"/><Relationship Id="rId6" Type="http://schemas.openxmlformats.org/officeDocument/2006/relationships/oleObject" Target="../embeddings/oleObject73.bin"/><Relationship Id="rId5" Type="http://schemas.openxmlformats.org/officeDocument/2006/relationships/slide" Target="slide2.xml"/><Relationship Id="rId4" Type="http://schemas.openxmlformats.org/officeDocument/2006/relationships/image" Target="../media/image73.wmf"/><Relationship Id="rId3" Type="http://schemas.openxmlformats.org/officeDocument/2006/relationships/oleObject" Target="../embeddings/oleObject72.bin"/><Relationship Id="rId2" Type="http://schemas.openxmlformats.org/officeDocument/2006/relationships/image" Target="../media/image72.wmf"/><Relationship Id="rId11" Type="http://schemas.openxmlformats.org/officeDocument/2006/relationships/vmlDrawing" Target="../drawings/vmlDrawing9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7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9.wmf"/><Relationship Id="rId8" Type="http://schemas.openxmlformats.org/officeDocument/2006/relationships/oleObject" Target="../embeddings/oleObject78.bin"/><Relationship Id="rId7" Type="http://schemas.openxmlformats.org/officeDocument/2006/relationships/image" Target="../media/image78.wmf"/><Relationship Id="rId6" Type="http://schemas.openxmlformats.org/officeDocument/2006/relationships/oleObject" Target="../embeddings/oleObject77.bin"/><Relationship Id="rId5" Type="http://schemas.openxmlformats.org/officeDocument/2006/relationships/slide" Target="slide2.xml"/><Relationship Id="rId4" Type="http://schemas.openxmlformats.org/officeDocument/2006/relationships/image" Target="../media/image77.wmf"/><Relationship Id="rId3" Type="http://schemas.openxmlformats.org/officeDocument/2006/relationships/oleObject" Target="../embeddings/oleObject76.bin"/><Relationship Id="rId2" Type="http://schemas.openxmlformats.org/officeDocument/2006/relationships/image" Target="../media/image76.wmf"/><Relationship Id="rId11" Type="http://schemas.openxmlformats.org/officeDocument/2006/relationships/vmlDrawing" Target="../drawings/vmlDrawing10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75.bin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0.bin"/><Relationship Id="rId3" Type="http://schemas.openxmlformats.org/officeDocument/2006/relationships/slide" Target="slide2.xml"/><Relationship Id="rId2" Type="http://schemas.openxmlformats.org/officeDocument/2006/relationships/image" Target="../media/image80.wmf"/><Relationship Id="rId1" Type="http://schemas.openxmlformats.org/officeDocument/2006/relationships/oleObject" Target="../embeddings/oleObject79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3.wmf"/><Relationship Id="rId4" Type="http://schemas.openxmlformats.org/officeDocument/2006/relationships/oleObject" Target="../embeddings/oleObject82.bin"/><Relationship Id="rId3" Type="http://schemas.openxmlformats.org/officeDocument/2006/relationships/image" Target="../media/image82.wmf"/><Relationship Id="rId2" Type="http://schemas.openxmlformats.org/officeDocument/2006/relationships/oleObject" Target="../embeddings/oleObject81.bin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5.wmf"/><Relationship Id="rId4" Type="http://schemas.openxmlformats.org/officeDocument/2006/relationships/oleObject" Target="../embeddings/oleObject84.bin"/><Relationship Id="rId3" Type="http://schemas.openxmlformats.org/officeDocument/2006/relationships/slide" Target="slide2.xml"/><Relationship Id="rId2" Type="http://schemas.openxmlformats.org/officeDocument/2006/relationships/image" Target="../media/image84.wmf"/><Relationship Id="rId1" Type="http://schemas.openxmlformats.org/officeDocument/2006/relationships/oleObject" Target="../embeddings/oleObject83.bin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6.bin"/><Relationship Id="rId3" Type="http://schemas.openxmlformats.org/officeDocument/2006/relationships/image" Target="../media/image86.wmf"/><Relationship Id="rId2" Type="http://schemas.openxmlformats.org/officeDocument/2006/relationships/oleObject" Target="../embeddings/oleObject85.bin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7.xml"/><Relationship Id="rId3" Type="http://schemas.openxmlformats.org/officeDocument/2006/relationships/hyperlink" Target="https://i.pinimg.com/originals/fb/0e/63/fb0e632696942d717f1864c34d5b699e.jpg" TargetMode="Externa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://www.tapenik.ru/dizain/obr_uchitel_28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5" Type="http://schemas.openxmlformats.org/officeDocument/2006/relationships/slideLayout" Target="../slideLayouts/slideLayout16.xml"/><Relationship Id="rId14" Type="http://schemas.openxmlformats.org/officeDocument/2006/relationships/slide" Target="slide14.xml"/><Relationship Id="rId13" Type="http://schemas.openxmlformats.org/officeDocument/2006/relationships/slide" Target="slide16.xml"/><Relationship Id="rId12" Type="http://schemas.openxmlformats.org/officeDocument/2006/relationships/slide" Target="slide15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jpeg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3.xml"/><Relationship Id="rId16" Type="http://schemas.openxmlformats.org/officeDocument/2006/relationships/image" Target="../media/image15.wmf"/><Relationship Id="rId15" Type="http://schemas.openxmlformats.org/officeDocument/2006/relationships/oleObject" Target="../embeddings/oleObject7.bin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jpeg"/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3.xml"/><Relationship Id="rId16" Type="http://schemas.openxmlformats.org/officeDocument/2006/relationships/image" Target="../media/image15.wmf"/><Relationship Id="rId15" Type="http://schemas.openxmlformats.org/officeDocument/2006/relationships/oleObject" Target="../embeddings/oleObject14.bin"/><Relationship Id="rId14" Type="http://schemas.openxmlformats.org/officeDocument/2006/relationships/image" Target="../media/image19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8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7.wmf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9.jpeg"/><Relationship Id="rId3" Type="http://schemas.openxmlformats.org/officeDocument/2006/relationships/image" Target="../media/image20.wmf"/><Relationship Id="rId20" Type="http://schemas.openxmlformats.org/officeDocument/2006/relationships/vmlDrawing" Target="../drawings/vmlDrawing3.vml"/><Relationship Id="rId2" Type="http://schemas.openxmlformats.org/officeDocument/2006/relationships/oleObject" Target="../embeddings/oleObject15.bin"/><Relationship Id="rId19" Type="http://schemas.openxmlformats.org/officeDocument/2006/relationships/slideLayout" Target="../slideLayouts/slideLayout5.xml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22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1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9.jpeg"/><Relationship Id="rId3" Type="http://schemas.openxmlformats.org/officeDocument/2006/relationships/image" Target="../media/image28.wmf"/><Relationship Id="rId20" Type="http://schemas.openxmlformats.org/officeDocument/2006/relationships/vmlDrawing" Target="../drawings/vmlDrawing4.vml"/><Relationship Id="rId2" Type="http://schemas.openxmlformats.org/officeDocument/2006/relationships/oleObject" Target="../embeddings/oleObject23.bin"/><Relationship Id="rId19" Type="http://schemas.openxmlformats.org/officeDocument/2006/relationships/slideLayout" Target="../slideLayouts/slideLayout5.xml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30.bin"/><Relationship Id="rId16" Type="http://schemas.openxmlformats.org/officeDocument/2006/relationships/image" Target="../media/image33.wmf"/><Relationship Id="rId15" Type="http://schemas.openxmlformats.org/officeDocument/2006/relationships/oleObject" Target="../embeddings/oleObject29.bin"/><Relationship Id="rId14" Type="http://schemas.openxmlformats.org/officeDocument/2006/relationships/image" Target="../media/image32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23.wmf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36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34.wmf"/><Relationship Id="rId23" Type="http://schemas.openxmlformats.org/officeDocument/2006/relationships/vmlDrawing" Target="../drawings/vmlDrawing5.vml"/><Relationship Id="rId22" Type="http://schemas.openxmlformats.org/officeDocument/2006/relationships/slideLayout" Target="../slideLayouts/slideLayout11.xml"/><Relationship Id="rId21" Type="http://schemas.openxmlformats.org/officeDocument/2006/relationships/image" Target="../media/image43.wmf"/><Relationship Id="rId20" Type="http://schemas.openxmlformats.org/officeDocument/2006/relationships/oleObject" Target="../embeddings/oleObject40.bin"/><Relationship Id="rId2" Type="http://schemas.openxmlformats.org/officeDocument/2006/relationships/oleObject" Target="../embeddings/oleObject31.bin"/><Relationship Id="rId19" Type="http://schemas.openxmlformats.org/officeDocument/2006/relationships/image" Target="../media/image42.wmf"/><Relationship Id="rId18" Type="http://schemas.openxmlformats.org/officeDocument/2006/relationships/oleObject" Target="../embeddings/oleObject39.bin"/><Relationship Id="rId17" Type="http://schemas.openxmlformats.org/officeDocument/2006/relationships/image" Target="../media/image41.wmf"/><Relationship Id="rId16" Type="http://schemas.openxmlformats.org/officeDocument/2006/relationships/oleObject" Target="../embeddings/oleObject38.bin"/><Relationship Id="rId15" Type="http://schemas.openxmlformats.org/officeDocument/2006/relationships/image" Target="../media/image40.wmf"/><Relationship Id="rId14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12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46.wmf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2.bin"/><Relationship Id="rId3" Type="http://schemas.openxmlformats.org/officeDocument/2006/relationships/slide" Target="slide2.xml"/><Relationship Id="rId24" Type="http://schemas.openxmlformats.org/officeDocument/2006/relationships/vmlDrawing" Target="../drawings/vmlDrawing6.vml"/><Relationship Id="rId23" Type="http://schemas.openxmlformats.org/officeDocument/2006/relationships/slideLayout" Target="../slideLayouts/slideLayout11.xml"/><Relationship Id="rId22" Type="http://schemas.openxmlformats.org/officeDocument/2006/relationships/image" Target="../media/image2.png"/><Relationship Id="rId21" Type="http://schemas.openxmlformats.org/officeDocument/2006/relationships/image" Target="../media/image53.wmf"/><Relationship Id="rId20" Type="http://schemas.openxmlformats.org/officeDocument/2006/relationships/oleObject" Target="../embeddings/oleObject50.bin"/><Relationship Id="rId2" Type="http://schemas.openxmlformats.org/officeDocument/2006/relationships/image" Target="../media/image44.wmf"/><Relationship Id="rId19" Type="http://schemas.openxmlformats.org/officeDocument/2006/relationships/image" Target="../media/image52.wmf"/><Relationship Id="rId18" Type="http://schemas.openxmlformats.org/officeDocument/2006/relationships/oleObject" Target="../embeddings/oleObject49.bin"/><Relationship Id="rId17" Type="http://schemas.openxmlformats.org/officeDocument/2006/relationships/image" Target="../media/image51.wmf"/><Relationship Id="rId16" Type="http://schemas.openxmlformats.org/officeDocument/2006/relationships/oleObject" Target="../embeddings/oleObject48.bin"/><Relationship Id="rId15" Type="http://schemas.openxmlformats.org/officeDocument/2006/relationships/image" Target="../media/image50.wmf"/><Relationship Id="rId14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12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10" Type="http://schemas.openxmlformats.org/officeDocument/2006/relationships/oleObject" Target="../embeddings/oleObject45.bin"/><Relationship Id="rId1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57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23" Type="http://schemas.openxmlformats.org/officeDocument/2006/relationships/vmlDrawing" Target="../drawings/vmlDrawing7.vml"/><Relationship Id="rId22" Type="http://schemas.openxmlformats.org/officeDocument/2006/relationships/slideLayout" Target="../slideLayouts/slideLayout8.xml"/><Relationship Id="rId21" Type="http://schemas.openxmlformats.org/officeDocument/2006/relationships/image" Target="../media/image63.wmf"/><Relationship Id="rId20" Type="http://schemas.openxmlformats.org/officeDocument/2006/relationships/oleObject" Target="../embeddings/oleObject60.bin"/><Relationship Id="rId2" Type="http://schemas.openxmlformats.org/officeDocument/2006/relationships/image" Target="../media/image54.wmf"/><Relationship Id="rId19" Type="http://schemas.openxmlformats.org/officeDocument/2006/relationships/image" Target="../media/image62.wmf"/><Relationship Id="rId18" Type="http://schemas.openxmlformats.org/officeDocument/2006/relationships/oleObject" Target="../embeddings/oleObject59.bin"/><Relationship Id="rId17" Type="http://schemas.openxmlformats.org/officeDocument/2006/relationships/image" Target="../media/image61.wmf"/><Relationship Id="rId16" Type="http://schemas.openxmlformats.org/officeDocument/2006/relationships/oleObject" Target="../embeddings/oleObject58.bin"/><Relationship Id="rId15" Type="http://schemas.openxmlformats.org/officeDocument/2006/relationships/image" Target="../media/image60.wmf"/><Relationship Id="rId14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10" Type="http://schemas.openxmlformats.org/officeDocument/2006/relationships/oleObject" Target="../embeddings/oleObject55.bin"/><Relationship Id="rId1" Type="http://schemas.openxmlformats.org/officeDocument/2006/relationships/oleObject" Target="../embeddings/oleObject5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705" y="6302375"/>
            <a:ext cx="6940550" cy="441960"/>
          </a:xfrm>
          <a:prstGeom prst="rect">
            <a:avLst/>
          </a:prstGeom>
          <a:solidFill>
            <a:srgbClr val="0D2053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827583" y="574827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  <p:grpSp>
        <p:nvGrpSpPr>
          <p:cNvPr id="34" name="Группа 33"/>
          <p:cNvGrpSpPr/>
          <p:nvPr/>
        </p:nvGrpSpPr>
        <p:grpSpPr>
          <a:xfrm>
            <a:off x="4012525" y="2852936"/>
            <a:ext cx="3433118" cy="936103"/>
            <a:chOff x="34034" y="1286647"/>
            <a:chExt cx="3078955" cy="936103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34034" y="1286647"/>
              <a:ext cx="3078955" cy="936103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970032" y="1519811"/>
            <a:ext cx="1231528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0" name="Формула" r:id="rId2" imgW="14935200" imgH="4876800" progId="Equation.3">
                    <p:embed/>
                  </p:oleObj>
                </mc:Choice>
                <mc:Fallback>
                  <p:oleObj name="Формула" r:id="rId2" imgW="14935200" imgH="4876800" progId="Equation.3">
                    <p:embed/>
                    <p:pic>
                      <p:nvPicPr>
                        <p:cNvPr id="0" name="Изображение 202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0032" y="1519811"/>
                          <a:ext cx="1231528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Группа 47"/>
          <p:cNvGrpSpPr/>
          <p:nvPr/>
        </p:nvGrpSpPr>
        <p:grpSpPr>
          <a:xfrm>
            <a:off x="436564" y="2045122"/>
            <a:ext cx="3434450" cy="684076"/>
            <a:chOff x="-4636887" y="5336495"/>
            <a:chExt cx="3052844" cy="684076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-4636887" y="5336495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0" name="Объект 49"/>
            <p:cNvGraphicFramePr>
              <a:graphicFrameLocks noChangeAspect="1"/>
            </p:cNvGraphicFramePr>
            <p:nvPr/>
          </p:nvGraphicFramePr>
          <p:xfrm>
            <a:off x="-3750710" y="5493236"/>
            <a:ext cx="1501422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1" name="Формула" r:id="rId4" imgW="17068800" imgH="4876800" progId="Equation.3">
                    <p:embed/>
                  </p:oleObj>
                </mc:Choice>
                <mc:Fallback>
                  <p:oleObj name="Формула" r:id="rId4" imgW="17068800" imgH="4876800" progId="Equation.3">
                    <p:embed/>
                    <p:pic>
                      <p:nvPicPr>
                        <p:cNvPr id="0" name="Изображение 202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750710" y="5493236"/>
                          <a:ext cx="1501422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" name="Группа 50"/>
          <p:cNvGrpSpPr/>
          <p:nvPr/>
        </p:nvGrpSpPr>
        <p:grpSpPr>
          <a:xfrm>
            <a:off x="436564" y="2852936"/>
            <a:ext cx="3434450" cy="936103"/>
            <a:chOff x="447962" y="4292215"/>
            <a:chExt cx="3052842" cy="936103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447962" y="4292215"/>
              <a:ext cx="3052842" cy="936103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3" name="Объект 52"/>
            <p:cNvGraphicFramePr>
              <a:graphicFrameLocks noChangeAspect="1"/>
            </p:cNvGraphicFramePr>
            <p:nvPr/>
          </p:nvGraphicFramePr>
          <p:xfrm>
            <a:off x="1005349" y="4306304"/>
            <a:ext cx="2010832" cy="9096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2" name="Формула" r:id="rId6" imgW="23164800" imgH="9448800" progId="Equation.3">
                    <p:embed/>
                  </p:oleObj>
                </mc:Choice>
                <mc:Fallback>
                  <p:oleObj name="Формула" r:id="rId6" imgW="23164800" imgH="9448800" progId="Equation.3">
                    <p:embed/>
                    <p:pic>
                      <p:nvPicPr>
                        <p:cNvPr id="0" name="Изображение 202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5349" y="4306304"/>
                          <a:ext cx="2010832" cy="9096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" name="Группа 53"/>
          <p:cNvGrpSpPr/>
          <p:nvPr/>
        </p:nvGrpSpPr>
        <p:grpSpPr>
          <a:xfrm>
            <a:off x="4007528" y="2063125"/>
            <a:ext cx="3432652" cy="684076"/>
            <a:chOff x="887889" y="3582452"/>
            <a:chExt cx="3078537" cy="684076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6" name="Объект 55"/>
            <p:cNvGraphicFramePr>
              <a:graphicFrameLocks noChangeAspect="1"/>
            </p:cNvGraphicFramePr>
            <p:nvPr/>
          </p:nvGraphicFramePr>
          <p:xfrm>
            <a:off x="1445384" y="3734363"/>
            <a:ext cx="1773970" cy="436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3" name="Формула" r:id="rId8" imgW="20726400" imgH="4572000" progId="Equation.3">
                    <p:embed/>
                  </p:oleObj>
                </mc:Choice>
                <mc:Fallback>
                  <p:oleObj name="Формула" r:id="rId8" imgW="20726400" imgH="4572000" progId="Equation.3">
                    <p:embed/>
                    <p:pic>
                      <p:nvPicPr>
                        <p:cNvPr id="0" name="Изображение 202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5384" y="3734363"/>
                          <a:ext cx="1773970" cy="436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/>
          <p:nvPr/>
        </p:nvGrpSpPr>
        <p:grpSpPr>
          <a:xfrm>
            <a:off x="4038892" y="5529542"/>
            <a:ext cx="3433118" cy="974636"/>
            <a:chOff x="-56601" y="1075824"/>
            <a:chExt cx="3078955" cy="974636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-56601" y="1075824"/>
              <a:ext cx="3078955" cy="97463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-22693" y="1272395"/>
            <a:ext cx="2962787" cy="55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4" name="Формула" r:id="rId10" imgW="32613600" imgH="5791200" progId="Equation.3">
                    <p:embed/>
                  </p:oleObj>
                </mc:Choice>
                <mc:Fallback>
                  <p:oleObj name="Формула" r:id="rId10" imgW="32613600" imgH="5791200" progId="Equation.3">
                    <p:embed/>
                    <p:pic>
                      <p:nvPicPr>
                        <p:cNvPr id="0" name="Изображение 202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2693" y="1272395"/>
                          <a:ext cx="2962787" cy="55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477888" y="5517231"/>
            <a:ext cx="3434450" cy="974636"/>
            <a:chOff x="480046" y="4271255"/>
            <a:chExt cx="3052842" cy="974636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480046" y="4271255"/>
              <a:ext cx="3052842" cy="97463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505402" y="4535699"/>
            <a:ext cx="2964742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5" name="Формула" r:id="rId12" imgW="35966400" imgH="4876800" progId="Equation.3">
                    <p:embed/>
                  </p:oleObj>
                </mc:Choice>
                <mc:Fallback>
                  <p:oleObj name="Формула" r:id="rId12" imgW="35966400" imgH="4876800" progId="Equation.3">
                    <p:embed/>
                    <p:pic>
                      <p:nvPicPr>
                        <p:cNvPr id="0" name="Изображение 202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5402" y="4535699"/>
                          <a:ext cx="2964742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477888" y="4725518"/>
            <a:ext cx="3432652" cy="684076"/>
            <a:chOff x="796425" y="3336087"/>
            <a:chExt cx="3078537" cy="684076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796425" y="3336087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/>
          </p:nvGraphicFramePr>
          <p:xfrm>
            <a:off x="823431" y="3419107"/>
            <a:ext cx="3028279" cy="55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6" name="Формула" r:id="rId14" imgW="40538400" imgH="5791200" progId="Equation.3">
                    <p:embed/>
                  </p:oleObj>
                </mc:Choice>
                <mc:Fallback>
                  <p:oleObj name="Формула" r:id="rId14" imgW="40538400" imgH="5791200" progId="Equation.3">
                    <p:embed/>
                    <p:pic>
                      <p:nvPicPr>
                        <p:cNvPr id="0" name="Изображение 202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3431" y="3419107"/>
                          <a:ext cx="3028279" cy="55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Группа 70"/>
          <p:cNvGrpSpPr/>
          <p:nvPr/>
        </p:nvGrpSpPr>
        <p:grpSpPr>
          <a:xfrm>
            <a:off x="4037560" y="4725518"/>
            <a:ext cx="3434449" cy="684075"/>
            <a:chOff x="2321364" y="3488100"/>
            <a:chExt cx="3052844" cy="684075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2321364" y="3488100"/>
              <a:ext cx="3052844" cy="68407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3" name="Объект 72"/>
            <p:cNvGraphicFramePr>
              <a:graphicFrameLocks noChangeAspect="1"/>
            </p:cNvGraphicFramePr>
            <p:nvPr/>
          </p:nvGraphicFramePr>
          <p:xfrm>
            <a:off x="2887679" y="3622969"/>
            <a:ext cx="2042951" cy="4408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27" name="Формула" r:id="rId16" imgW="20726400" imgH="4572000" progId="Equation.3">
                    <p:embed/>
                  </p:oleObj>
                </mc:Choice>
                <mc:Fallback>
                  <p:oleObj name="Формула" r:id="rId16" imgW="20726400" imgH="4572000" progId="Equation.3">
                    <p:embed/>
                    <p:pic>
                      <p:nvPicPr>
                        <p:cNvPr id="0" name="Изображение 202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7679" y="3622969"/>
                          <a:ext cx="2042951" cy="4408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4" name="Объект 73"/>
          <p:cNvGraphicFramePr>
            <a:graphicFrameLocks noChangeAspect="1"/>
          </p:cNvGraphicFramePr>
          <p:nvPr/>
        </p:nvGraphicFramePr>
        <p:xfrm>
          <a:off x="1100138" y="1535113"/>
          <a:ext cx="13525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28" name="Формула" r:id="rId18" imgW="13106400" imgH="4267200" progId="Equation.3">
                  <p:embed/>
                </p:oleObj>
              </mc:Choice>
              <mc:Fallback>
                <p:oleObj name="Формула" r:id="rId18" imgW="13106400" imgH="4267200" progId="Equation.3">
                  <p:embed/>
                  <p:pic>
                    <p:nvPicPr>
                      <p:cNvPr id="0" name="Изображение 20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1535113"/>
                        <a:ext cx="135255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Объект 74"/>
          <p:cNvGraphicFramePr>
            <a:graphicFrameLocks noChangeAspect="1"/>
          </p:cNvGraphicFramePr>
          <p:nvPr/>
        </p:nvGraphicFramePr>
        <p:xfrm>
          <a:off x="1115616" y="4149080"/>
          <a:ext cx="18224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29" name="Формула" r:id="rId20" imgW="17678400" imgH="4876800" progId="Equation.3">
                  <p:embed/>
                </p:oleObj>
              </mc:Choice>
              <mc:Fallback>
                <p:oleObj name="Формула" r:id="rId20" imgW="17678400" imgH="4876800" progId="Equation.3">
                  <p:embed/>
                  <p:pic>
                    <p:nvPicPr>
                      <p:cNvPr id="0" name="Изображение 20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149080"/>
                        <a:ext cx="18224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403648" y="2973388"/>
            <a:ext cx="4248472" cy="887660"/>
            <a:chOff x="1403648" y="2973388"/>
            <a:chExt cx="4248472" cy="88766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Объект 6"/>
            <p:cNvGraphicFramePr>
              <a:graphicFrameLocks noChangeAspect="1"/>
            </p:cNvGraphicFramePr>
            <p:nvPr/>
          </p:nvGraphicFramePr>
          <p:xfrm>
            <a:off x="2108200" y="2973388"/>
            <a:ext cx="2903538" cy="863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25" name="Формула" r:id="rId1" imgW="27736800" imgH="9448800" progId="Equation.3">
                    <p:embed/>
                  </p:oleObj>
                </mc:Choice>
                <mc:Fallback>
                  <p:oleObj name="Формула" r:id="rId1" imgW="27736800" imgH="9448800" progId="Equation.3">
                    <p:embed/>
                    <p:pic>
                      <p:nvPicPr>
                        <p:cNvPr id="0" name="Объект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8200" y="2973388"/>
                          <a:ext cx="2903538" cy="863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Прямоугольник 33"/>
          <p:cNvSpPr/>
          <p:nvPr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1448839" y="5516140"/>
            <a:ext cx="4248472" cy="865188"/>
            <a:chOff x="1403648" y="2995860"/>
            <a:chExt cx="4248472" cy="86518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2078537" y="2995860"/>
            <a:ext cx="3062287" cy="865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26" name="Формула" r:id="rId3" imgW="29260800" imgH="9448800" progId="Equation.3">
                    <p:embed/>
                  </p:oleObj>
                </mc:Choice>
                <mc:Fallback>
                  <p:oleObj name="Формула" r:id="rId3" imgW="29260800" imgH="9448800" progId="Equation.3">
                    <p:embed/>
                    <p:pic>
                      <p:nvPicPr>
                        <p:cNvPr id="0" name="Изображение 111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8537" y="2995860"/>
                          <a:ext cx="3062287" cy="865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Прямоугольник 20"/>
          <p:cNvSpPr/>
          <p:nvPr/>
        </p:nvSpPr>
        <p:spPr>
          <a:xfrm>
            <a:off x="1448839" y="551723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492834" y="1800747"/>
          <a:ext cx="20701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7" name="Формула" r:id="rId6" imgW="17068800" imgH="9448800" progId="Equation.3">
                  <p:embed/>
                </p:oleObj>
              </mc:Choice>
              <mc:Fallback>
                <p:oleObj name="Формула" r:id="rId6" imgW="17068800" imgH="9448800" progId="Equation.3">
                  <p:embed/>
                  <p:pic>
                    <p:nvPicPr>
                      <p:cNvPr id="0" name="Изображение 11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834" y="1800747"/>
                        <a:ext cx="2070100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70761" y="4293096"/>
          <a:ext cx="203358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8" name="Формула" r:id="rId8" imgW="16764000" imgH="10363200" progId="Equation.3">
                  <p:embed/>
                </p:oleObj>
              </mc:Choice>
              <mc:Fallback>
                <p:oleObj name="Формула" r:id="rId8" imgW="16764000" imgH="103632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761" y="4293096"/>
                        <a:ext cx="203358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3" y="574827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34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1448839" y="5516563"/>
            <a:ext cx="4248472" cy="865187"/>
            <a:chOff x="1403648" y="2996283"/>
            <a:chExt cx="4248472" cy="86518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2366222" y="2996283"/>
            <a:ext cx="2487612" cy="865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06" name="Формула" r:id="rId1" imgW="23774400" imgH="9448800" progId="Equation.3">
                    <p:embed/>
                  </p:oleObj>
                </mc:Choice>
                <mc:Fallback>
                  <p:oleObj name="Формула" r:id="rId1" imgW="23774400" imgH="9448800" progId="Equation.3">
                    <p:embed/>
                    <p:pic>
                      <p:nvPicPr>
                        <p:cNvPr id="0" name="Изображение 594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6222" y="2996283"/>
                          <a:ext cx="2487612" cy="865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Прямоугольник 20"/>
          <p:cNvSpPr/>
          <p:nvPr/>
        </p:nvSpPr>
        <p:spPr>
          <a:xfrm>
            <a:off x="1448839" y="551723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403648" y="2996952"/>
            <a:ext cx="4248472" cy="864096"/>
            <a:chOff x="1403648" y="2996952"/>
            <a:chExt cx="4248472" cy="864096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403648" y="2996952"/>
              <a:ext cx="4248472" cy="864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Объект 6"/>
            <p:cNvGraphicFramePr>
              <a:graphicFrameLocks noChangeAspect="1"/>
            </p:cNvGraphicFramePr>
            <p:nvPr/>
          </p:nvGraphicFramePr>
          <p:xfrm>
            <a:off x="2778125" y="3182938"/>
            <a:ext cx="1563688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07" name="Формула" r:id="rId3" imgW="14935200" imgH="4876800" progId="Equation.3">
                    <p:embed/>
                  </p:oleObj>
                </mc:Choice>
                <mc:Fallback>
                  <p:oleObj name="Формула" r:id="rId3" imgW="14935200" imgH="4876800" progId="Equation.3">
                    <p:embed/>
                    <p:pic>
                      <p:nvPicPr>
                        <p:cNvPr id="0" name="Изображение 594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8125" y="3182938"/>
                          <a:ext cx="1563688" cy="444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Прямоугольник 33"/>
          <p:cNvSpPr/>
          <p:nvPr/>
        </p:nvSpPr>
        <p:spPr>
          <a:xfrm>
            <a:off x="1403648" y="2996952"/>
            <a:ext cx="4248472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699792" y="2121645"/>
          <a:ext cx="1550317" cy="542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8" name="Формула" r:id="rId6" imgW="12192000" imgH="4876800" progId="Equation.3">
                  <p:embed/>
                </p:oleObj>
              </mc:Choice>
              <mc:Fallback>
                <p:oleObj name="Формула" r:id="rId6" imgW="12192000" imgH="4876800" progId="Equation.3">
                  <p:embed/>
                  <p:pic>
                    <p:nvPicPr>
                      <p:cNvPr id="0" name="Изображение 59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121645"/>
                        <a:ext cx="1550317" cy="5422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45843" y="4334928"/>
          <a:ext cx="2098166" cy="1056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Формула" r:id="rId8" imgW="17983200" imgH="10363200" progId="Equation.3">
                  <p:embed/>
                </p:oleObj>
              </mc:Choice>
              <mc:Fallback>
                <p:oleObj name="Формула" r:id="rId8" imgW="17983200" imgH="10363200" progId="Equation.3">
                  <p:embed/>
                  <p:pic>
                    <p:nvPicPr>
                      <p:cNvPr id="0" name="Изображение 59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843" y="4334928"/>
                        <a:ext cx="2098166" cy="10567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3" y="574827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85875" y="1855788"/>
          <a:ext cx="4554538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" name="Формула" r:id="rId1" imgW="42062400" imgH="10363200" progId="Equation.3">
                  <p:embed/>
                </p:oleObj>
              </mc:Choice>
              <mc:Fallback>
                <p:oleObj name="Формула" r:id="rId1" imgW="42062400" imgH="10363200" progId="Equation.3">
                  <p:embed/>
                  <p:pic>
                    <p:nvPicPr>
                      <p:cNvPr id="0" name="Изображение 12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855788"/>
                        <a:ext cx="4554538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27584" y="300729"/>
            <a:ext cx="55721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Сколько корней на промежутке … </a:t>
            </a:r>
            <a:endParaRPr lang="ru-RU" sz="2800" b="1" dirty="0" smtClean="0"/>
          </a:p>
          <a:p>
            <a:r>
              <a:rPr lang="ru-RU" sz="2800" b="1" dirty="0"/>
              <a:t>и</a:t>
            </a:r>
            <a:r>
              <a:rPr lang="ru-RU" sz="2800" b="1" dirty="0" smtClean="0"/>
              <a:t>меет уравнение …</a:t>
            </a:r>
            <a:endParaRPr lang="ru-RU" sz="2800" b="1" dirty="0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34500" y="4365104"/>
          <a:ext cx="485140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5" name="Формула" r:id="rId4" imgW="44805600" imgH="10363200" progId="Equation.3">
                  <p:embed/>
                </p:oleObj>
              </mc:Choice>
              <mc:Fallback>
                <p:oleObj name="Формула" r:id="rId4" imgW="44805600" imgH="1036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500" y="4365104"/>
                        <a:ext cx="485140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352550" y="2130425"/>
          <a:ext cx="4421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6" name="Формула" r:id="rId2" imgW="40843200" imgH="5181600" progId="Equation.3">
                  <p:embed/>
                </p:oleObj>
              </mc:Choice>
              <mc:Fallback>
                <p:oleObj name="Формула" r:id="rId2" imgW="40843200" imgH="5181600" progId="Equation.3">
                  <p:embed/>
                  <p:pic>
                    <p:nvPicPr>
                      <p:cNvPr id="0" name="Изображение 23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2130425"/>
                        <a:ext cx="44211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27584" y="300729"/>
            <a:ext cx="55721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Сколько корней на промежутке … </a:t>
            </a:r>
            <a:endParaRPr lang="ru-RU" sz="2800" b="1" dirty="0" smtClean="0"/>
          </a:p>
          <a:p>
            <a:r>
              <a:rPr lang="ru-RU" sz="2800" b="1" dirty="0"/>
              <a:t>и</a:t>
            </a:r>
            <a:r>
              <a:rPr lang="ru-RU" sz="2800" b="1" dirty="0" smtClean="0"/>
              <a:t>меет уравнение …</a:t>
            </a:r>
            <a:endParaRPr lang="ru-RU" sz="2800" b="1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300163" y="4413250"/>
          <a:ext cx="45212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7" name="Формула" r:id="rId4" imgW="41757600" imgH="9448800" progId="Equation.3">
                  <p:embed/>
                </p:oleObj>
              </mc:Choice>
              <mc:Fallback>
                <p:oleObj name="Формула" r:id="rId4" imgW="41757600" imgH="9448800" progId="Equation.3">
                  <p:embed/>
                  <p:pic>
                    <p:nvPicPr>
                      <p:cNvPr id="0" name="Изображение 23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4413250"/>
                        <a:ext cx="4521200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54123" y="2045122"/>
          <a:ext cx="5012153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" name="Формула" r:id="rId1" imgW="46939200" imgH="5791200" progId="Equation.3">
                  <p:embed/>
                </p:oleObj>
              </mc:Choice>
              <mc:Fallback>
                <p:oleObj name="Формула" r:id="rId1" imgW="46939200" imgH="5791200" progId="Equation.3">
                  <p:embed/>
                  <p:pic>
                    <p:nvPicPr>
                      <p:cNvPr id="0" name="Изображение 14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23" y="2045122"/>
                        <a:ext cx="5012153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27584" y="300729"/>
            <a:ext cx="80829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корней (в градусах) уравнения … </a:t>
            </a:r>
            <a:r>
              <a:rPr lang="en-US" sz="2800" b="1" dirty="0" smtClean="0"/>
              <a:t>,</a:t>
            </a:r>
            <a:r>
              <a:rPr lang="ru-RU" sz="2800" b="1" dirty="0" smtClean="0"/>
              <a:t> </a:t>
            </a:r>
            <a:endParaRPr lang="ru-RU" sz="2800" b="1" dirty="0" smtClean="0"/>
          </a:p>
          <a:p>
            <a:r>
              <a:rPr lang="ru-RU" sz="2800" b="1" dirty="0"/>
              <a:t>п</a:t>
            </a:r>
            <a:r>
              <a:rPr lang="ru-RU" sz="2800" b="1" dirty="0" smtClean="0"/>
              <a:t>ринадлежащих промежутку … 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43608" y="4379913"/>
          <a:ext cx="5040560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" name="Формула" r:id="rId4" imgW="49072800" imgH="9448800" progId="Equation.3">
                  <p:embed/>
                </p:oleObj>
              </mc:Choice>
              <mc:Fallback>
                <p:oleObj name="Формула" r:id="rId4" imgW="49072800" imgH="9448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379913"/>
                        <a:ext cx="5040560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4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27584" y="300729"/>
            <a:ext cx="80829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корней (в градусах) уравнения … </a:t>
            </a:r>
            <a:r>
              <a:rPr lang="en-US" sz="2800" b="1" dirty="0" smtClean="0"/>
              <a:t>,</a:t>
            </a:r>
            <a:r>
              <a:rPr lang="ru-RU" sz="2800" b="1" dirty="0" smtClean="0"/>
              <a:t> </a:t>
            </a:r>
            <a:endParaRPr lang="ru-RU" sz="2800" b="1" dirty="0" smtClean="0"/>
          </a:p>
          <a:p>
            <a:r>
              <a:rPr lang="ru-RU" sz="2800" b="1" dirty="0"/>
              <a:t>п</a:t>
            </a:r>
            <a:r>
              <a:rPr lang="ru-RU" sz="2800" b="1" dirty="0" smtClean="0"/>
              <a:t>ринадлежащих промежутку … 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43608" y="1792288"/>
          <a:ext cx="5040560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6" name="Формула" r:id="rId2" imgW="49682400" imgH="10363200" progId="Equation.3">
                  <p:embed/>
                </p:oleObj>
              </mc:Choice>
              <mc:Fallback>
                <p:oleObj name="Формула" r:id="rId2" imgW="49682400" imgH="10363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792288"/>
                        <a:ext cx="5040560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96950" y="4329113"/>
          <a:ext cx="5135563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7" name="Формула" r:id="rId4" imgW="49987200" imgH="10363200" progId="Equation.3">
                  <p:embed/>
                </p:oleObj>
              </mc:Choice>
              <mc:Fallback>
                <p:oleObj name="Формула" r:id="rId4" imgW="49987200" imgH="10363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329113"/>
                        <a:ext cx="5135563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495" y="2389530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5385" y="2020198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5385" y="2758862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Смайлик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27583" y="548680"/>
            <a:ext cx="1956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</a:t>
            </a:r>
            <a:endParaRPr lang="ru-RU" sz="2800" b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27583" y="1980768"/>
          <a:ext cx="47339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Формула" r:id="rId2" imgW="42672000" imgH="5791200" progId="Equation.3">
                  <p:embed/>
                </p:oleObj>
              </mc:Choice>
              <mc:Fallback>
                <p:oleObj name="Формула" r:id="rId2" imgW="42672000" imgH="5791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1980768"/>
                        <a:ext cx="47339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1934676" y="4581128"/>
            <a:ext cx="1218294" cy="1368152"/>
            <a:chOff x="1934676" y="4581128"/>
            <a:chExt cx="1218294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67759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17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676" y="4771596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Группа 11"/>
          <p:cNvGrpSpPr/>
          <p:nvPr/>
        </p:nvGrpSpPr>
        <p:grpSpPr>
          <a:xfrm>
            <a:off x="3629054" y="4581128"/>
            <a:ext cx="1218294" cy="1368152"/>
            <a:chOff x="3629054" y="4581128"/>
            <a:chExt cx="1218294" cy="1368152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3664138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8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9054" y="4773868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Группа 6"/>
          <p:cNvGrpSpPr/>
          <p:nvPr/>
        </p:nvGrpSpPr>
        <p:grpSpPr>
          <a:xfrm>
            <a:off x="594384" y="2852936"/>
            <a:ext cx="1152128" cy="1368152"/>
            <a:chOff x="594384" y="2852936"/>
            <a:chExt cx="1152128" cy="1368152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" name="Объект 5"/>
            <p:cNvGraphicFramePr>
              <a:graphicFrameLocks noChangeAspect="1"/>
            </p:cNvGraphicFramePr>
            <p:nvPr/>
          </p:nvGraphicFramePr>
          <p:xfrm>
            <a:off x="1052179" y="3329843"/>
            <a:ext cx="236537" cy="414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4" name="Формула" r:id="rId5" imgW="2133600" imgH="3962400" progId="Equation.3">
                    <p:embed/>
                  </p:oleObj>
                </mc:Choice>
                <mc:Fallback>
                  <p:oleObj name="Формула" r:id="rId5" imgW="2133600" imgH="39624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2179" y="3329843"/>
                          <a:ext cx="236537" cy="4143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Группа 8"/>
          <p:cNvGrpSpPr/>
          <p:nvPr/>
        </p:nvGrpSpPr>
        <p:grpSpPr>
          <a:xfrm>
            <a:off x="1967759" y="2852936"/>
            <a:ext cx="1152128" cy="1368152"/>
            <a:chOff x="1967759" y="2852936"/>
            <a:chExt cx="1152128" cy="1368152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" name="Объект 7"/>
            <p:cNvGraphicFramePr>
              <a:graphicFrameLocks noChangeAspect="1"/>
            </p:cNvGraphicFramePr>
            <p:nvPr/>
          </p:nvGraphicFramePr>
          <p:xfrm>
            <a:off x="2323954" y="3042506"/>
            <a:ext cx="4397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5" name="Формула" r:id="rId7" imgW="3962400" imgH="9448800" progId="Equation.3">
                    <p:embed/>
                  </p:oleObj>
                </mc:Choice>
                <mc:Fallback>
                  <p:oleObj name="Формула" r:id="rId7" imgW="3962400" imgH="94488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3954" y="3042506"/>
                          <a:ext cx="4397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Группа 10"/>
          <p:cNvGrpSpPr/>
          <p:nvPr/>
        </p:nvGrpSpPr>
        <p:grpSpPr>
          <a:xfrm>
            <a:off x="594384" y="4581128"/>
            <a:ext cx="1152128" cy="1368152"/>
            <a:chOff x="594384" y="4581128"/>
            <a:chExt cx="1152128" cy="1368152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/>
          </p:nvGraphicFramePr>
          <p:xfrm>
            <a:off x="848979" y="4813878"/>
            <a:ext cx="6429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6" name="Формула" r:id="rId9" imgW="5791200" imgH="9448800" progId="Equation.3">
                    <p:embed/>
                  </p:oleObj>
                </mc:Choice>
                <mc:Fallback>
                  <p:oleObj name="Формула" r:id="rId9" imgW="5791200" imgH="94488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8979" y="4813878"/>
                          <a:ext cx="6429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3"/>
          <p:cNvGrpSpPr/>
          <p:nvPr/>
        </p:nvGrpSpPr>
        <p:grpSpPr>
          <a:xfrm>
            <a:off x="3664138" y="2852936"/>
            <a:ext cx="1152128" cy="1368152"/>
            <a:chOff x="3664138" y="2852936"/>
            <a:chExt cx="1152128" cy="1368152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3664138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4071133" y="3313174"/>
            <a:ext cx="338137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7" name="Формула" r:id="rId11" imgW="3048000" imgH="4267200" progId="Equation.3">
                    <p:embed/>
                  </p:oleObj>
                </mc:Choice>
                <mc:Fallback>
                  <p:oleObj name="Формула" r:id="rId11" imgW="3048000" imgH="4267200" progId="Equation.3">
                    <p:embed/>
                    <p:pic>
                      <p:nvPicPr>
                        <p:cNvPr id="0" name="Объект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133" y="3313174"/>
                          <a:ext cx="338137" cy="447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Группа 14"/>
          <p:cNvGrpSpPr/>
          <p:nvPr/>
        </p:nvGrpSpPr>
        <p:grpSpPr>
          <a:xfrm>
            <a:off x="5037513" y="2852936"/>
            <a:ext cx="1152128" cy="1368152"/>
            <a:chOff x="5037513" y="2852936"/>
            <a:chExt cx="1152128" cy="136815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037513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9" name="Объект 58"/>
            <p:cNvGraphicFramePr>
              <a:graphicFrameLocks noChangeAspect="1"/>
            </p:cNvGraphicFramePr>
            <p:nvPr/>
          </p:nvGraphicFramePr>
          <p:xfrm>
            <a:off x="5393708" y="3042506"/>
            <a:ext cx="4397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8" name="Формула" r:id="rId13" imgW="3962400" imgH="9448800" progId="Equation.3">
                    <p:embed/>
                  </p:oleObj>
                </mc:Choice>
                <mc:Fallback>
                  <p:oleObj name="Формула" r:id="rId13" imgW="3962400" imgH="9448800" progId="Equation.3">
                    <p:embed/>
                    <p:pic>
                      <p:nvPicPr>
                        <p:cNvPr id="0" name="Изображение 583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93708" y="3042506"/>
                          <a:ext cx="4397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5037513" y="4581128"/>
            <a:ext cx="1152128" cy="1368152"/>
            <a:chOff x="5037513" y="4581128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037513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5241925" y="4783138"/>
            <a:ext cx="7445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8389" name="Формула" r:id="rId15" imgW="6705600" imgH="9448800" progId="Equation.3">
                    <p:embed/>
                  </p:oleObj>
                </mc:Choice>
                <mc:Fallback>
                  <p:oleObj name="Формула" r:id="rId15" imgW="6705600" imgH="9448800" progId="Equation.3">
                    <p:embed/>
                    <p:pic>
                      <p:nvPicPr>
                        <p:cNvPr id="0" name="Изображение 583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1925" y="4783138"/>
                          <a:ext cx="7445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27583" y="548680"/>
            <a:ext cx="1956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</a:t>
            </a:r>
            <a:endParaRPr lang="ru-RU" sz="2800" b="1" dirty="0"/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1259632" y="1800747"/>
          <a:ext cx="4194175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9" name="Формула" r:id="rId2" imgW="37795200" imgH="9448800" progId="Equation.3">
                  <p:embed/>
                </p:oleObj>
              </mc:Choice>
              <mc:Fallback>
                <p:oleObj name="Формула" r:id="rId2" imgW="37795200" imgH="9448800" progId="Equation.3">
                  <p:embed/>
                  <p:pic>
                    <p:nvPicPr>
                      <p:cNvPr id="0" name="Изображение 38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800747"/>
                        <a:ext cx="4194175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" name="Группа 50"/>
          <p:cNvGrpSpPr/>
          <p:nvPr/>
        </p:nvGrpSpPr>
        <p:grpSpPr>
          <a:xfrm>
            <a:off x="1936636" y="2852936"/>
            <a:ext cx="1218294" cy="1368152"/>
            <a:chOff x="1934676" y="4581128"/>
            <a:chExt cx="1218294" cy="1368152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1967759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3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676" y="4771596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4" name="Группа 53"/>
          <p:cNvGrpSpPr/>
          <p:nvPr/>
        </p:nvGrpSpPr>
        <p:grpSpPr>
          <a:xfrm>
            <a:off x="3629054" y="2852936"/>
            <a:ext cx="1218294" cy="1368152"/>
            <a:chOff x="3629054" y="4581128"/>
            <a:chExt cx="1218294" cy="1368152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3664138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6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9054" y="4773868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7" name="Группа 56"/>
          <p:cNvGrpSpPr/>
          <p:nvPr/>
        </p:nvGrpSpPr>
        <p:grpSpPr>
          <a:xfrm>
            <a:off x="594384" y="2852936"/>
            <a:ext cx="1152128" cy="1368152"/>
            <a:chOff x="594384" y="2852936"/>
            <a:chExt cx="1152128" cy="1368152"/>
          </a:xfrm>
        </p:grpSpPr>
        <p:sp>
          <p:nvSpPr>
            <p:cNvPr id="58" name="Прямоугольник 57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9" name="Объект 58"/>
            <p:cNvGraphicFramePr>
              <a:graphicFrameLocks noChangeAspect="1"/>
            </p:cNvGraphicFramePr>
            <p:nvPr/>
          </p:nvGraphicFramePr>
          <p:xfrm>
            <a:off x="1052179" y="3329843"/>
            <a:ext cx="236537" cy="414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0" name="Формула" r:id="rId5" imgW="2133600" imgH="3962400" progId="Equation.3">
                    <p:embed/>
                  </p:oleObj>
                </mc:Choice>
                <mc:Fallback>
                  <p:oleObj name="Формула" r:id="rId5" imgW="2133600" imgH="3962400" progId="Equation.3">
                    <p:embed/>
                    <p:pic>
                      <p:nvPicPr>
                        <p:cNvPr id="0" name="Изображение 380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2179" y="3329843"/>
                          <a:ext cx="236537" cy="4143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0" name="Группа 59"/>
          <p:cNvGrpSpPr/>
          <p:nvPr/>
        </p:nvGrpSpPr>
        <p:grpSpPr>
          <a:xfrm>
            <a:off x="1969719" y="4581128"/>
            <a:ext cx="1152128" cy="1368152"/>
            <a:chOff x="1967759" y="2852936"/>
            <a:chExt cx="1152128" cy="1368152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2" name="Объект 61"/>
            <p:cNvGraphicFramePr>
              <a:graphicFrameLocks noChangeAspect="1"/>
            </p:cNvGraphicFramePr>
            <p:nvPr/>
          </p:nvGraphicFramePr>
          <p:xfrm>
            <a:off x="2323954" y="3042506"/>
            <a:ext cx="4397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1" name="Формула" r:id="rId7" imgW="3962400" imgH="9448800" progId="Equation.3">
                    <p:embed/>
                  </p:oleObj>
                </mc:Choice>
                <mc:Fallback>
                  <p:oleObj name="Формула" r:id="rId7" imgW="3962400" imgH="9448800" progId="Equation.3">
                    <p:embed/>
                    <p:pic>
                      <p:nvPicPr>
                        <p:cNvPr id="0" name="Изображение 381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3954" y="3042506"/>
                          <a:ext cx="4397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3" name="Группа 62"/>
          <p:cNvGrpSpPr/>
          <p:nvPr/>
        </p:nvGrpSpPr>
        <p:grpSpPr>
          <a:xfrm>
            <a:off x="594384" y="4581128"/>
            <a:ext cx="1152128" cy="1368152"/>
            <a:chOff x="594384" y="4581128"/>
            <a:chExt cx="1152128" cy="1368152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5" name="Объект 64"/>
            <p:cNvGraphicFramePr>
              <a:graphicFrameLocks noChangeAspect="1"/>
            </p:cNvGraphicFramePr>
            <p:nvPr/>
          </p:nvGraphicFramePr>
          <p:xfrm>
            <a:off x="1001713" y="5083175"/>
            <a:ext cx="338137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2" name="Формула" r:id="rId9" imgW="3048000" imgH="4267200" progId="Equation.3">
                    <p:embed/>
                  </p:oleObj>
                </mc:Choice>
                <mc:Fallback>
                  <p:oleObj name="Формула" r:id="rId9" imgW="3048000" imgH="4267200" progId="Equation.3">
                    <p:embed/>
                    <p:pic>
                      <p:nvPicPr>
                        <p:cNvPr id="0" name="Изображение 381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713" y="5083175"/>
                          <a:ext cx="338137" cy="447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6" name="Группа 65"/>
          <p:cNvGrpSpPr/>
          <p:nvPr/>
        </p:nvGrpSpPr>
        <p:grpSpPr>
          <a:xfrm>
            <a:off x="5037513" y="4581128"/>
            <a:ext cx="1152128" cy="1368152"/>
            <a:chOff x="3664138" y="2852936"/>
            <a:chExt cx="1152128" cy="1368152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3664138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8" name="Объект 67"/>
            <p:cNvGraphicFramePr>
              <a:graphicFrameLocks noChangeAspect="1"/>
            </p:cNvGraphicFramePr>
            <p:nvPr/>
          </p:nvGraphicFramePr>
          <p:xfrm>
            <a:off x="4022538" y="3041207"/>
            <a:ext cx="439737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3" name="Формула" r:id="rId11" imgW="3962400" imgH="9448800" progId="Equation.3">
                    <p:embed/>
                  </p:oleObj>
                </mc:Choice>
                <mc:Fallback>
                  <p:oleObj name="Формула" r:id="rId11" imgW="3962400" imgH="9448800" progId="Equation.3">
                    <p:embed/>
                    <p:pic>
                      <p:nvPicPr>
                        <p:cNvPr id="0" name="Изображение 381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2538" y="3041207"/>
                          <a:ext cx="439737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" name="Группа 68"/>
          <p:cNvGrpSpPr/>
          <p:nvPr/>
        </p:nvGrpSpPr>
        <p:grpSpPr>
          <a:xfrm>
            <a:off x="3662137" y="4581128"/>
            <a:ext cx="1152128" cy="1368152"/>
            <a:chOff x="5037513" y="2852936"/>
            <a:chExt cx="1152128" cy="1368152"/>
          </a:xfrm>
        </p:grpSpPr>
        <p:sp>
          <p:nvSpPr>
            <p:cNvPr id="70" name="Прямоугольник 69"/>
            <p:cNvSpPr/>
            <p:nvPr/>
          </p:nvSpPr>
          <p:spPr>
            <a:xfrm>
              <a:off x="5037513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1" name="Объект 70"/>
            <p:cNvGraphicFramePr>
              <a:graphicFrameLocks noChangeAspect="1"/>
            </p:cNvGraphicFramePr>
            <p:nvPr/>
          </p:nvGraphicFramePr>
          <p:xfrm>
            <a:off x="5444139" y="3313708"/>
            <a:ext cx="338137" cy="446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4" name="Формула" r:id="rId13" imgW="3048000" imgH="4267200" progId="Equation.3">
                    <p:embed/>
                  </p:oleObj>
                </mc:Choice>
                <mc:Fallback>
                  <p:oleObj name="Формула" r:id="rId13" imgW="3048000" imgH="4267200" progId="Equation.3">
                    <p:embed/>
                    <p:pic>
                      <p:nvPicPr>
                        <p:cNvPr id="0" name="Изображение 381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4139" y="3313708"/>
                          <a:ext cx="338137" cy="446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" name="Группа 71"/>
          <p:cNvGrpSpPr/>
          <p:nvPr/>
        </p:nvGrpSpPr>
        <p:grpSpPr>
          <a:xfrm>
            <a:off x="5037513" y="2852936"/>
            <a:ext cx="1152128" cy="1368152"/>
            <a:chOff x="5037513" y="4581128"/>
            <a:chExt cx="1152128" cy="1368152"/>
          </a:xfrm>
        </p:grpSpPr>
        <p:sp>
          <p:nvSpPr>
            <p:cNvPr id="73" name="Прямоугольник 72"/>
            <p:cNvSpPr/>
            <p:nvPr/>
          </p:nvSpPr>
          <p:spPr>
            <a:xfrm>
              <a:off x="5037513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4" name="Объект 73"/>
            <p:cNvGraphicFramePr>
              <a:graphicFrameLocks noChangeAspect="1"/>
            </p:cNvGraphicFramePr>
            <p:nvPr/>
          </p:nvGraphicFramePr>
          <p:xfrm>
            <a:off x="5241925" y="4783138"/>
            <a:ext cx="744538" cy="98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05" name="Формула" r:id="rId15" imgW="6705600" imgH="9448800" progId="Equation.3">
                    <p:embed/>
                  </p:oleObj>
                </mc:Choice>
                <mc:Fallback>
                  <p:oleObj name="Формула" r:id="rId15" imgW="6705600" imgH="9448800" progId="Equation.3">
                    <p:embed/>
                    <p:pic>
                      <p:nvPicPr>
                        <p:cNvPr id="0" name="Изображение 381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1925" y="4783138"/>
                          <a:ext cx="744538" cy="989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091665" y="453267"/>
            <a:ext cx="1637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Сравните</a:t>
            </a:r>
            <a:endParaRPr lang="ru-RU" sz="2800" b="1" dirty="0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67659" y="1365933"/>
          <a:ext cx="295232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99" name="Формула" r:id="rId2" imgW="28651200" imgH="4876800" progId="Equation.3">
                  <p:embed/>
                </p:oleObj>
              </mc:Choice>
              <mc:Fallback>
                <p:oleObj name="Формула" r:id="rId2" imgW="28651200" imgH="4876800" progId="Equation.3">
                  <p:embed/>
                  <p:pic>
                    <p:nvPicPr>
                      <p:cNvPr id="0" name="Изображение 390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659" y="1365933"/>
                        <a:ext cx="295232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Группа 48"/>
          <p:cNvGrpSpPr/>
          <p:nvPr/>
        </p:nvGrpSpPr>
        <p:grpSpPr>
          <a:xfrm>
            <a:off x="5253155" y="2113265"/>
            <a:ext cx="1218294" cy="1368152"/>
            <a:chOff x="1934676" y="4581128"/>
            <a:chExt cx="1218294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67759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1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676" y="4771596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5" name="Группа 54"/>
          <p:cNvGrpSpPr/>
          <p:nvPr/>
        </p:nvGrpSpPr>
        <p:grpSpPr>
          <a:xfrm>
            <a:off x="1170448" y="2078402"/>
            <a:ext cx="1152128" cy="1368152"/>
            <a:chOff x="594384" y="2852936"/>
            <a:chExt cx="1152128" cy="136815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001713" y="3378200"/>
            <a:ext cx="338137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0" name="Формула" r:id="rId5" imgW="3048000" imgH="3048000" progId="Equation.3">
                    <p:embed/>
                  </p:oleObj>
                </mc:Choice>
                <mc:Fallback>
                  <p:oleObj name="Формула" r:id="rId5" imgW="3048000" imgH="3048000" progId="Equation.3">
                    <p:embed/>
                    <p:pic>
                      <p:nvPicPr>
                        <p:cNvPr id="0" name="Изображение 390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713" y="3378200"/>
                          <a:ext cx="338137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2543823" y="2078402"/>
            <a:ext cx="1152128" cy="1368152"/>
            <a:chOff x="1967759" y="2852936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2374900" y="3378200"/>
            <a:ext cx="338138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1" name="Формула" r:id="rId7" imgW="3048000" imgH="3048000" progId="Equation.3">
                    <p:embed/>
                  </p:oleObj>
                </mc:Choice>
                <mc:Fallback>
                  <p:oleObj name="Формула" r:id="rId7" imgW="3048000" imgH="3048000" progId="Equation.3">
                    <p:embed/>
                    <p:pic>
                      <p:nvPicPr>
                        <p:cNvPr id="0" name="Изображение 391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4900" y="3378200"/>
                          <a:ext cx="338138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3913519" y="2113265"/>
            <a:ext cx="1152128" cy="1368152"/>
            <a:chOff x="594384" y="4581128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1001713" y="5180013"/>
            <a:ext cx="338137" cy="255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2" name="Формула" r:id="rId9" imgW="3048000" imgH="2438400" progId="Equation.3">
                    <p:embed/>
                  </p:oleObj>
                </mc:Choice>
                <mc:Fallback>
                  <p:oleObj name="Формула" r:id="rId9" imgW="3048000" imgH="2438400" progId="Equation.3">
                    <p:embed/>
                    <p:pic>
                      <p:nvPicPr>
                        <p:cNvPr id="0" name="Изображение 391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713" y="5180013"/>
                          <a:ext cx="338137" cy="255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60595" y="4149080"/>
          <a:ext cx="332898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03" name="Формула" r:id="rId11" imgW="32308800" imgH="4876800" progId="Equation.3">
                  <p:embed/>
                </p:oleObj>
              </mc:Choice>
              <mc:Fallback>
                <p:oleObj name="Формула" r:id="rId11" imgW="323088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595" y="4149080"/>
                        <a:ext cx="332898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Группа 72"/>
          <p:cNvGrpSpPr/>
          <p:nvPr/>
        </p:nvGrpSpPr>
        <p:grpSpPr>
          <a:xfrm>
            <a:off x="5241426" y="4941168"/>
            <a:ext cx="1218294" cy="1368152"/>
            <a:chOff x="3629054" y="4581128"/>
            <a:chExt cx="1218294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3664138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5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9054" y="4773868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6" name="Группа 75"/>
          <p:cNvGrpSpPr/>
          <p:nvPr/>
        </p:nvGrpSpPr>
        <p:grpSpPr>
          <a:xfrm>
            <a:off x="2543823" y="4934403"/>
            <a:ext cx="1152128" cy="1368152"/>
            <a:chOff x="3664138" y="28529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3664138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4071478" y="3376358"/>
            <a:ext cx="338137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4" name="Формула" r:id="rId13" imgW="3048000" imgH="3048000" progId="Equation.3">
                    <p:embed/>
                  </p:oleObj>
                </mc:Choice>
                <mc:Fallback>
                  <p:oleObj name="Формула" r:id="rId13" imgW="3048000" imgH="3048000" progId="Equation.3">
                    <p:embed/>
                    <p:pic>
                      <p:nvPicPr>
                        <p:cNvPr id="0" name="Изображение 391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478" y="3376358"/>
                          <a:ext cx="338137" cy="320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1170448" y="4941168"/>
            <a:ext cx="1152128" cy="1368152"/>
            <a:chOff x="5037513" y="28529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5037513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5445040" y="3377531"/>
            <a:ext cx="338138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5" name="Формула" r:id="rId15" imgW="3048000" imgH="3048000" progId="Equation.3">
                    <p:embed/>
                  </p:oleObj>
                </mc:Choice>
                <mc:Fallback>
                  <p:oleObj name="Формула" r:id="rId15" imgW="3048000" imgH="3048000" progId="Equation.3">
                    <p:embed/>
                    <p:pic>
                      <p:nvPicPr>
                        <p:cNvPr id="0" name="Изображение 391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5040" y="3377531"/>
                          <a:ext cx="338138" cy="319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" name="Группа 81"/>
          <p:cNvGrpSpPr/>
          <p:nvPr/>
        </p:nvGrpSpPr>
        <p:grpSpPr>
          <a:xfrm>
            <a:off x="3913519" y="4949461"/>
            <a:ext cx="1152128" cy="1368152"/>
            <a:chOff x="5037513" y="4581128"/>
            <a:chExt cx="1152128" cy="1368152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5037513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5445169" y="5149817"/>
            <a:ext cx="338138" cy="255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106" name="Формула" r:id="rId17" imgW="3048000" imgH="2438400" progId="Equation.3">
                    <p:embed/>
                  </p:oleObj>
                </mc:Choice>
                <mc:Fallback>
                  <p:oleObj name="Формула" r:id="rId17" imgW="3048000" imgH="2438400" progId="Equation.3">
                    <p:embed/>
                    <p:pic>
                      <p:nvPicPr>
                        <p:cNvPr id="0" name="Изображение 391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5169" y="5149817"/>
                          <a:ext cx="338138" cy="255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091665" y="453267"/>
            <a:ext cx="1637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Сравните</a:t>
            </a:r>
            <a:endParaRPr lang="ru-RU" sz="2800" b="1" dirty="0"/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91665" y="1365933"/>
          <a:ext cx="36115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4" name="Формула" r:id="rId2" imgW="35052000" imgH="4876800" progId="Equation.3">
                  <p:embed/>
                </p:oleObj>
              </mc:Choice>
              <mc:Fallback>
                <p:oleObj name="Формула" r:id="rId2" imgW="35052000" imgH="4876800" progId="Equation.3">
                  <p:embed/>
                  <p:pic>
                    <p:nvPicPr>
                      <p:cNvPr id="0" name="Изображение 553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1665" y="1365933"/>
                        <a:ext cx="36115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Группа 48"/>
          <p:cNvGrpSpPr/>
          <p:nvPr/>
        </p:nvGrpSpPr>
        <p:grpSpPr>
          <a:xfrm>
            <a:off x="5253155" y="2113265"/>
            <a:ext cx="1218294" cy="1368152"/>
            <a:chOff x="1934676" y="4581128"/>
            <a:chExt cx="1218294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67759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1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4676" y="4771596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5" name="Группа 54"/>
          <p:cNvGrpSpPr/>
          <p:nvPr/>
        </p:nvGrpSpPr>
        <p:grpSpPr>
          <a:xfrm>
            <a:off x="2550103" y="2113265"/>
            <a:ext cx="1152128" cy="1368152"/>
            <a:chOff x="594384" y="2852936"/>
            <a:chExt cx="1152128" cy="136815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1001794" y="3378096"/>
            <a:ext cx="338137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65" name="Формула" r:id="rId5" imgW="3048000" imgH="3048000" progId="Equation.3">
                    <p:embed/>
                  </p:oleObj>
                </mc:Choice>
                <mc:Fallback>
                  <p:oleObj name="Формула" r:id="rId5" imgW="3048000" imgH="3048000" progId="Equation.3">
                    <p:embed/>
                    <p:pic>
                      <p:nvPicPr>
                        <p:cNvPr id="0" name="Изображение 553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794" y="3378096"/>
                          <a:ext cx="338137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1170448" y="2113265"/>
            <a:ext cx="1152128" cy="1368152"/>
            <a:chOff x="1967759" y="2852936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2375286" y="3378096"/>
            <a:ext cx="338138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66" name="Формула" r:id="rId7" imgW="3048000" imgH="3048000" progId="Equation.3">
                    <p:embed/>
                  </p:oleObj>
                </mc:Choice>
                <mc:Fallback>
                  <p:oleObj name="Формула" r:id="rId7" imgW="3048000" imgH="3048000" progId="Equation.3">
                    <p:embed/>
                    <p:pic>
                      <p:nvPicPr>
                        <p:cNvPr id="0" name="Изображение 553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5286" y="3378096"/>
                          <a:ext cx="338138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3913519" y="2113265"/>
            <a:ext cx="1152128" cy="1368152"/>
            <a:chOff x="594384" y="4581128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1001713" y="5180013"/>
            <a:ext cx="338137" cy="255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67" name="Формула" r:id="rId9" imgW="3048000" imgH="2438400" progId="Equation.3">
                    <p:embed/>
                  </p:oleObj>
                </mc:Choice>
                <mc:Fallback>
                  <p:oleObj name="Формула" r:id="rId9" imgW="3048000" imgH="2438400" progId="Equation.3">
                    <p:embed/>
                    <p:pic>
                      <p:nvPicPr>
                        <p:cNvPr id="0" name="Изображение 553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1713" y="5180013"/>
                          <a:ext cx="338137" cy="255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20615" y="4149080"/>
          <a:ext cx="35179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8" name="Формула" r:id="rId11" imgW="34137600" imgH="4876800" progId="Equation.3">
                  <p:embed/>
                </p:oleObj>
              </mc:Choice>
              <mc:Fallback>
                <p:oleObj name="Формула" r:id="rId11" imgW="34137600" imgH="4876800" progId="Equation.3">
                  <p:embed/>
                  <p:pic>
                    <p:nvPicPr>
                      <p:cNvPr id="0" name="Изображение 553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615" y="4149080"/>
                        <a:ext cx="35179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Группа 72"/>
          <p:cNvGrpSpPr/>
          <p:nvPr/>
        </p:nvGrpSpPr>
        <p:grpSpPr>
          <a:xfrm>
            <a:off x="5241426" y="4941168"/>
            <a:ext cx="1218294" cy="1368152"/>
            <a:chOff x="3629054" y="4581128"/>
            <a:chExt cx="1218294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3664138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5" name="Picture 969" descr="https://sun9-54.userapi.com/impg/oB17vpZ3sYM75D68xzbMHnDUecxDfGkCVCeiSw/sKlX9-Evfvo.jpg?size=604x530&amp;quality=96&amp;sign=ab33ab3b35ebed5f04ad34f36bbf65e3&amp;type=album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9054" y="4773868"/>
              <a:ext cx="1218294" cy="1069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6" name="Группа 75"/>
          <p:cNvGrpSpPr/>
          <p:nvPr/>
        </p:nvGrpSpPr>
        <p:grpSpPr>
          <a:xfrm>
            <a:off x="1170448" y="4949461"/>
            <a:ext cx="1152128" cy="1368152"/>
            <a:chOff x="3664138" y="28529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3664138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4071478" y="3376358"/>
            <a:ext cx="338137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69" name="Формула" r:id="rId13" imgW="3048000" imgH="3048000" progId="Equation.3">
                    <p:embed/>
                  </p:oleObj>
                </mc:Choice>
                <mc:Fallback>
                  <p:oleObj name="Формула" r:id="rId13" imgW="3048000" imgH="3048000" progId="Equation.3">
                    <p:embed/>
                    <p:pic>
                      <p:nvPicPr>
                        <p:cNvPr id="0" name="Изображение 553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1478" y="3376358"/>
                          <a:ext cx="338137" cy="320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2550103" y="4941168"/>
            <a:ext cx="1152128" cy="1368152"/>
            <a:chOff x="5037513" y="28529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5037513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5445040" y="3377531"/>
            <a:ext cx="338138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70" name="Формула" r:id="rId15" imgW="3048000" imgH="3048000" progId="Equation.3">
                    <p:embed/>
                  </p:oleObj>
                </mc:Choice>
                <mc:Fallback>
                  <p:oleObj name="Формула" r:id="rId15" imgW="3048000" imgH="3048000" progId="Equation.3">
                    <p:embed/>
                    <p:pic>
                      <p:nvPicPr>
                        <p:cNvPr id="0" name="Изображение 553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5040" y="3377531"/>
                          <a:ext cx="338138" cy="319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" name="Группа 81"/>
          <p:cNvGrpSpPr/>
          <p:nvPr/>
        </p:nvGrpSpPr>
        <p:grpSpPr>
          <a:xfrm>
            <a:off x="3913519" y="4949461"/>
            <a:ext cx="1152128" cy="1368152"/>
            <a:chOff x="5037513" y="4581128"/>
            <a:chExt cx="1152128" cy="1368152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5037513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5445169" y="5149817"/>
            <a:ext cx="338138" cy="255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71" name="Формула" r:id="rId17" imgW="3048000" imgH="2438400" progId="Equation.3">
                    <p:embed/>
                  </p:oleObj>
                </mc:Choice>
                <mc:Fallback>
                  <p:oleObj name="Формула" r:id="rId17" imgW="3048000" imgH="2438400" progId="Equation.3">
                    <p:embed/>
                    <p:pic>
                      <p:nvPicPr>
                        <p:cNvPr id="0" name="Изображение 553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5169" y="5149817"/>
                          <a:ext cx="338138" cy="255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699792" y="404664"/>
            <a:ext cx="1875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743075" y="923925"/>
          <a:ext cx="3894138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1" name="Формула" r:id="rId2" imgW="37795200" imgH="16764000" progId="Equation.3">
                  <p:embed/>
                </p:oleObj>
              </mc:Choice>
              <mc:Fallback>
                <p:oleObj name="Формула" r:id="rId2" imgW="37795200" imgH="167640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923925"/>
                        <a:ext cx="3894138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Группа 31"/>
          <p:cNvGrpSpPr/>
          <p:nvPr/>
        </p:nvGrpSpPr>
        <p:grpSpPr>
          <a:xfrm>
            <a:off x="2550103" y="2708920"/>
            <a:ext cx="1152128" cy="772497"/>
            <a:chOff x="594384" y="28529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865648" y="3135062"/>
            <a:ext cx="609600" cy="1020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2" name="Формула" r:id="rId4" imgW="5486400" imgH="4876800" progId="Equation.3">
                    <p:embed/>
                  </p:oleObj>
                </mc:Choice>
                <mc:Fallback>
                  <p:oleObj name="Формула" r:id="rId4" imgW="5486400" imgH="4876800" progId="Equation.3">
                    <p:embed/>
                    <p:pic>
                      <p:nvPicPr>
                        <p:cNvPr id="0" name="Изображение 563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5648" y="3135062"/>
                          <a:ext cx="609600" cy="1020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1170448" y="2708920"/>
            <a:ext cx="1152128" cy="772497"/>
            <a:chOff x="1967759" y="2852936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2273154" y="3146908"/>
            <a:ext cx="541338" cy="10206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3" name="Формула" r:id="rId6" imgW="4876800" imgH="4876800" progId="Equation.3">
                    <p:embed/>
                  </p:oleObj>
                </mc:Choice>
                <mc:Fallback>
                  <p:oleObj name="Формула" r:id="rId6" imgW="4876800" imgH="4876800" progId="Equation.3">
                    <p:embed/>
                    <p:pic>
                      <p:nvPicPr>
                        <p:cNvPr id="0" name="Изображение 563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3154" y="3146908"/>
                          <a:ext cx="541338" cy="10206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3913519" y="2708920"/>
            <a:ext cx="1152128" cy="772497"/>
            <a:chOff x="594384" y="4581128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750099" y="4875453"/>
            <a:ext cx="840697" cy="1020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4" name="Формула" r:id="rId8" imgW="7620000" imgH="4876800" progId="Equation.3">
                    <p:embed/>
                  </p:oleObj>
                </mc:Choice>
                <mc:Fallback>
                  <p:oleObj name="Формула" r:id="rId8" imgW="7620000" imgH="4876800" progId="Equation.3">
                    <p:embed/>
                    <p:pic>
                      <p:nvPicPr>
                        <p:cNvPr id="0" name="Изображение 563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0099" y="4875453"/>
                          <a:ext cx="840697" cy="1020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5286238" y="2708920"/>
            <a:ext cx="1152128" cy="772497"/>
            <a:chOff x="5286238" y="2708920"/>
            <a:chExt cx="1152128" cy="772497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5286238" y="2708920"/>
              <a:ext cx="1152128" cy="77249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5405102" y="2905154"/>
            <a:ext cx="914400" cy="576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5" name="Формула" r:id="rId10" imgW="8229600" imgH="4876800" progId="Equation.3">
                    <p:embed/>
                  </p:oleObj>
                </mc:Choice>
                <mc:Fallback>
                  <p:oleObj name="Формула" r:id="rId10" imgW="8229600" imgH="4876800" progId="Equation.3">
                    <p:embed/>
                    <p:pic>
                      <p:nvPicPr>
                        <p:cNvPr id="0" name="Изображение 563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05102" y="2905154"/>
                          <a:ext cx="914400" cy="576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547664" y="3789040"/>
          <a:ext cx="4427538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6" name="Формула" r:id="rId12" imgW="1790700" imgH="711200" progId="Equation.3">
                  <p:embed/>
                </p:oleObj>
              </mc:Choice>
              <mc:Fallback>
                <p:oleObj name="Формула" r:id="rId12" imgW="1790700" imgH="711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89040"/>
                        <a:ext cx="4427538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Группа 42"/>
          <p:cNvGrpSpPr/>
          <p:nvPr/>
        </p:nvGrpSpPr>
        <p:grpSpPr>
          <a:xfrm>
            <a:off x="2550103" y="5589240"/>
            <a:ext cx="1152128" cy="772497"/>
            <a:chOff x="594384" y="2852936"/>
            <a:chExt cx="1152128" cy="1368152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881144" y="3134711"/>
            <a:ext cx="576262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7" name="Формула" r:id="rId14" imgW="5181600" imgH="4876800" progId="Equation.3">
                    <p:embed/>
                  </p:oleObj>
                </mc:Choice>
                <mc:Fallback>
                  <p:oleObj name="Формула" r:id="rId14" imgW="5181600" imgH="4876800" progId="Equation.3">
                    <p:embed/>
                    <p:pic>
                      <p:nvPicPr>
                        <p:cNvPr id="0" name="Изображение 563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1144" y="3134711"/>
                          <a:ext cx="576262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Группа 45"/>
          <p:cNvGrpSpPr/>
          <p:nvPr/>
        </p:nvGrpSpPr>
        <p:grpSpPr>
          <a:xfrm>
            <a:off x="3913519" y="5589238"/>
            <a:ext cx="1152128" cy="772497"/>
            <a:chOff x="1967759" y="2852936"/>
            <a:chExt cx="1152128" cy="1368152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8" name="Объект 47"/>
            <p:cNvGraphicFramePr>
              <a:graphicFrameLocks noChangeAspect="1"/>
            </p:cNvGraphicFramePr>
            <p:nvPr/>
          </p:nvGraphicFramePr>
          <p:xfrm>
            <a:off x="2088078" y="3145961"/>
            <a:ext cx="914400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8" name="Формула" r:id="rId16" imgW="8229600" imgH="4876800" progId="Equation.3">
                    <p:embed/>
                  </p:oleObj>
                </mc:Choice>
                <mc:Fallback>
                  <p:oleObj name="Формула" r:id="rId16" imgW="8229600" imgH="4876800" progId="Equation.3">
                    <p:embed/>
                    <p:pic>
                      <p:nvPicPr>
                        <p:cNvPr id="0" name="Изображение 563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88078" y="3145961"/>
                          <a:ext cx="914400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" name="Группа 48"/>
          <p:cNvGrpSpPr/>
          <p:nvPr/>
        </p:nvGrpSpPr>
        <p:grpSpPr>
          <a:xfrm>
            <a:off x="1170448" y="5589239"/>
            <a:ext cx="1152128" cy="772497"/>
            <a:chOff x="594384" y="4581128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866974" y="4874151"/>
            <a:ext cx="606425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9" name="Формула" r:id="rId18" imgW="5486400" imgH="4876800" progId="Equation.3">
                    <p:embed/>
                  </p:oleObj>
                </mc:Choice>
                <mc:Fallback>
                  <p:oleObj name="Формула" r:id="rId18" imgW="5486400" imgH="4876800" progId="Equation.3">
                    <p:embed/>
                    <p:pic>
                      <p:nvPicPr>
                        <p:cNvPr id="0" name="Изображение 563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6974" y="4874151"/>
                          <a:ext cx="606425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5286238" y="5589240"/>
            <a:ext cx="1152128" cy="772497"/>
            <a:chOff x="5286238" y="2708920"/>
            <a:chExt cx="1152128" cy="772497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5286238" y="2708920"/>
              <a:ext cx="1152128" cy="77249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5456238" y="2904530"/>
            <a:ext cx="812800" cy="576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400" name="Формула" r:id="rId20" imgW="7315200" imgH="4876800" progId="Equation.3">
                    <p:embed/>
                  </p:oleObj>
                </mc:Choice>
                <mc:Fallback>
                  <p:oleObj name="Формула" r:id="rId20" imgW="7315200" imgH="4876800" progId="Equation.3">
                    <p:embed/>
                    <p:pic>
                      <p:nvPicPr>
                        <p:cNvPr id="0" name="Изображение 563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56238" y="2904530"/>
                          <a:ext cx="812800" cy="576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915816" y="537258"/>
          <a:ext cx="3816424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6" name="Формула" r:id="rId1" imgW="34137600" imgH="20726400" progId="Equation.3">
                  <p:embed/>
                </p:oleObj>
              </mc:Choice>
              <mc:Fallback>
                <p:oleObj name="Формула" r:id="rId1" imgW="34137600" imgH="20726400" progId="Equation.3">
                  <p:embed/>
                  <p:pic>
                    <p:nvPicPr>
                      <p:cNvPr id="0" name="Изображение 57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37258"/>
                        <a:ext cx="3816424" cy="2166938"/>
                      </a:xfrm>
                      <a:prstGeom prst="rect">
                        <a:avLst/>
                      </a:prstGeom>
                      <a:solidFill>
                        <a:srgbClr val="F0F5FA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74974" y="420222"/>
            <a:ext cx="1875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</a:t>
            </a:r>
            <a:endParaRPr lang="ru-RU" sz="2800" b="1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1170448" y="2708919"/>
            <a:ext cx="1152128" cy="772497"/>
            <a:chOff x="594384" y="28529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865386" y="3197621"/>
            <a:ext cx="609600" cy="8940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27" name="Формула" r:id="rId4" imgW="5486400" imgH="4267200" progId="Equation.3">
                    <p:embed/>
                  </p:oleObj>
                </mc:Choice>
                <mc:Fallback>
                  <p:oleObj name="Формула" r:id="rId4" imgW="5486400" imgH="4267200" progId="Equation.3">
                    <p:embed/>
                    <p:pic>
                      <p:nvPicPr>
                        <p:cNvPr id="0" name="Изображение 57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5386" y="3197621"/>
                          <a:ext cx="609600" cy="8940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2550103" y="2708918"/>
            <a:ext cx="1152128" cy="772497"/>
            <a:chOff x="1967759" y="2852936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2238644" y="3211680"/>
            <a:ext cx="609600" cy="8940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28" name="Формула" r:id="rId6" imgW="5486400" imgH="4267200" progId="Equation.3">
                    <p:embed/>
                  </p:oleObj>
                </mc:Choice>
                <mc:Fallback>
                  <p:oleObj name="Формула" r:id="rId6" imgW="5486400" imgH="4267200" progId="Equation.3">
                    <p:embed/>
                    <p:pic>
                      <p:nvPicPr>
                        <p:cNvPr id="0" name="Изображение 574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8644" y="3211680"/>
                          <a:ext cx="609600" cy="8940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3913519" y="2708920"/>
            <a:ext cx="1152128" cy="772497"/>
            <a:chOff x="594384" y="4581128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1002040" y="4939869"/>
            <a:ext cx="336550" cy="891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29" name="Формула" r:id="rId8" imgW="3048000" imgH="4267200" progId="Equation.3">
                    <p:embed/>
                  </p:oleObj>
                </mc:Choice>
                <mc:Fallback>
                  <p:oleObj name="Формула" r:id="rId8" imgW="3048000" imgH="4267200" progId="Equation.3">
                    <p:embed/>
                    <p:pic>
                      <p:nvPicPr>
                        <p:cNvPr id="0" name="Изображение 574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2040" y="4939869"/>
                          <a:ext cx="336550" cy="8912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Группа 7"/>
          <p:cNvGrpSpPr/>
          <p:nvPr/>
        </p:nvGrpSpPr>
        <p:grpSpPr>
          <a:xfrm>
            <a:off x="5286238" y="2708920"/>
            <a:ext cx="1152128" cy="772497"/>
            <a:chOff x="5286238" y="2708920"/>
            <a:chExt cx="1152128" cy="772497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5286238" y="2708920"/>
              <a:ext cx="1152128" cy="77249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5710238" y="2940050"/>
            <a:ext cx="30480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0" name="Формула" r:id="rId10" imgW="2743200" imgH="4267200" progId="Equation.3">
                    <p:embed/>
                  </p:oleObj>
                </mc:Choice>
                <mc:Fallback>
                  <p:oleObj name="Формула" r:id="rId10" imgW="2743200" imgH="4267200" progId="Equation.3">
                    <p:embed/>
                    <p:pic>
                      <p:nvPicPr>
                        <p:cNvPr id="0" name="Изображение 574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10238" y="2940050"/>
                          <a:ext cx="304800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126167" y="3519140"/>
          <a:ext cx="3549650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31" name="Формула" r:id="rId12" imgW="34442400" imgH="19812000" progId="Equation.3">
                  <p:embed/>
                </p:oleObj>
              </mc:Choice>
              <mc:Fallback>
                <p:oleObj name="Формула" r:id="rId12" imgW="34442400" imgH="19812000" progId="Equation.3">
                  <p:embed/>
                  <p:pic>
                    <p:nvPicPr>
                      <p:cNvPr id="0" name="Изображение 57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6167" y="3519140"/>
                        <a:ext cx="3549650" cy="2070100"/>
                      </a:xfrm>
                      <a:prstGeom prst="rect">
                        <a:avLst/>
                      </a:prstGeom>
                      <a:solidFill>
                        <a:srgbClr val="F0F5FA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Группа 42"/>
          <p:cNvGrpSpPr/>
          <p:nvPr/>
        </p:nvGrpSpPr>
        <p:grpSpPr>
          <a:xfrm>
            <a:off x="2550103" y="5589240"/>
            <a:ext cx="1152128" cy="772497"/>
            <a:chOff x="594384" y="2852936"/>
            <a:chExt cx="1152128" cy="1368152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594384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865269" y="3134711"/>
            <a:ext cx="609600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2" name="Формула" r:id="rId14" imgW="5486400" imgH="4876800" progId="Equation.3">
                    <p:embed/>
                  </p:oleObj>
                </mc:Choice>
                <mc:Fallback>
                  <p:oleObj name="Формула" r:id="rId14" imgW="5486400" imgH="4876800" progId="Equation.3">
                    <p:embed/>
                    <p:pic>
                      <p:nvPicPr>
                        <p:cNvPr id="0" name="Изображение 574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5269" y="3134711"/>
                          <a:ext cx="609600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Группа 45"/>
          <p:cNvGrpSpPr/>
          <p:nvPr/>
        </p:nvGrpSpPr>
        <p:grpSpPr>
          <a:xfrm>
            <a:off x="3913519" y="5589238"/>
            <a:ext cx="1152128" cy="772497"/>
            <a:chOff x="1967759" y="2852936"/>
            <a:chExt cx="1152128" cy="1368152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1967759" y="28529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8" name="Объект 47"/>
            <p:cNvGraphicFramePr>
              <a:graphicFrameLocks noChangeAspect="1"/>
            </p:cNvGraphicFramePr>
            <p:nvPr/>
          </p:nvGraphicFramePr>
          <p:xfrm>
            <a:off x="2138878" y="3145961"/>
            <a:ext cx="812800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3" name="Формула" r:id="rId16" imgW="7315200" imgH="4876800" progId="Equation.3">
                    <p:embed/>
                  </p:oleObj>
                </mc:Choice>
                <mc:Fallback>
                  <p:oleObj name="Формула" r:id="rId16" imgW="7315200" imgH="4876800" progId="Equation.3">
                    <p:embed/>
                    <p:pic>
                      <p:nvPicPr>
                        <p:cNvPr id="0" name="Изображение 574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8878" y="3145961"/>
                          <a:ext cx="812800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" name="Группа 48"/>
          <p:cNvGrpSpPr/>
          <p:nvPr/>
        </p:nvGrpSpPr>
        <p:grpSpPr>
          <a:xfrm>
            <a:off x="1170448" y="5589239"/>
            <a:ext cx="1152128" cy="772497"/>
            <a:chOff x="594384" y="4581128"/>
            <a:chExt cx="1152128" cy="136815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594384" y="4581128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614561" y="4874151"/>
            <a:ext cx="1111250" cy="1020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4" name="Формула" r:id="rId18" imgW="10058400" imgH="4876800" progId="Equation.3">
                    <p:embed/>
                  </p:oleObj>
                </mc:Choice>
                <mc:Fallback>
                  <p:oleObj name="Формула" r:id="rId18" imgW="10058400" imgH="4876800" progId="Equation.3">
                    <p:embed/>
                    <p:pic>
                      <p:nvPicPr>
                        <p:cNvPr id="0" name="Изображение 574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4561" y="4874151"/>
                          <a:ext cx="1111250" cy="10206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5286238" y="5589240"/>
            <a:ext cx="1152128" cy="772497"/>
            <a:chOff x="5286238" y="2708920"/>
            <a:chExt cx="1152128" cy="772497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5286238" y="2708920"/>
              <a:ext cx="1152128" cy="772497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5743239" y="2861011"/>
            <a:ext cx="238125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5" name="Формула" r:id="rId20" imgW="2133600" imgH="3962400" progId="Equation.3">
                    <p:embed/>
                  </p:oleObj>
                </mc:Choice>
                <mc:Fallback>
                  <p:oleObj name="Формула" r:id="rId20" imgW="2133600" imgH="3962400" progId="Equation.3">
                    <p:embed/>
                    <p:pic>
                      <p:nvPicPr>
                        <p:cNvPr id="0" name="Изображение 574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43239" y="2861011"/>
                          <a:ext cx="238125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3" name="Picture 2" descr="http://www.tapenik.ru/dizain/obr_uchitel_28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642" y="2996952"/>
            <a:ext cx="2318698" cy="3888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574827"/>
            <a:ext cx="3436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уравнение …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012525" y="2852936"/>
            <a:ext cx="3433118" cy="936103"/>
            <a:chOff x="34034" y="1286647"/>
            <a:chExt cx="3078955" cy="936103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286647"/>
              <a:ext cx="3078955" cy="936103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706641" y="1299149"/>
            <a:ext cx="1758310" cy="909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29" name="Формула" r:id="rId1" imgW="21336000" imgH="9448800" progId="Equation.3">
                    <p:embed/>
                  </p:oleObj>
                </mc:Choice>
                <mc:Fallback>
                  <p:oleObj name="Формула" r:id="rId1" imgW="21336000" imgH="9448800" progId="Equation.3">
                    <p:embed/>
                    <p:pic>
                      <p:nvPicPr>
                        <p:cNvPr id="0" name="Изображение 411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641" y="1299149"/>
                          <a:ext cx="1758310" cy="909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38363" y="2852936"/>
            <a:ext cx="3432653" cy="936103"/>
            <a:chOff x="-1162304" y="3659758"/>
            <a:chExt cx="3051247" cy="936103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62304" y="3659758"/>
              <a:ext cx="3051247" cy="936103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723637" y="3681785"/>
            <a:ext cx="2171699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0" name="Формула" r:id="rId3" imgW="24688800" imgH="9448800" progId="Equation.3">
                    <p:embed/>
                  </p:oleObj>
                </mc:Choice>
                <mc:Fallback>
                  <p:oleObj name="Формула" r:id="rId3" imgW="24688800" imgH="9448800" progId="Equation.3">
                    <p:embed/>
                    <p:pic>
                      <p:nvPicPr>
                        <p:cNvPr id="0" name="Изображение 411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23637" y="3681785"/>
                          <a:ext cx="2171699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36564" y="2063125"/>
            <a:ext cx="3434450" cy="684076"/>
            <a:chOff x="447962" y="4544242"/>
            <a:chExt cx="30528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1255116" y="4651230"/>
            <a:ext cx="1480254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1" name="Формула" r:id="rId5" imgW="17068800" imgH="4876800" progId="Equation.3">
                    <p:embed/>
                  </p:oleObj>
                </mc:Choice>
                <mc:Fallback>
                  <p:oleObj name="Формула" r:id="rId5" imgW="17068800" imgH="4876800" progId="Equation.3">
                    <p:embed/>
                    <p:pic>
                      <p:nvPicPr>
                        <p:cNvPr id="0" name="Изображение 411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5116" y="4651230"/>
                          <a:ext cx="1480254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07528" y="2063125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445384" y="3734363"/>
            <a:ext cx="1773970" cy="436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2" name="Формула" r:id="rId7" imgW="20726400" imgH="4572000" progId="Equation.3">
                    <p:embed/>
                  </p:oleObj>
                </mc:Choice>
                <mc:Fallback>
                  <p:oleObj name="Формула" r:id="rId7" imgW="20726400" imgH="4572000" progId="Equation.3">
                    <p:embed/>
                    <p:pic>
                      <p:nvPicPr>
                        <p:cNvPr id="0" name="Изображение 411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5384" y="3734363"/>
                          <a:ext cx="1773970" cy="436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4038892" y="5529542"/>
            <a:ext cx="3433118" cy="974636"/>
            <a:chOff x="-56601" y="1075824"/>
            <a:chExt cx="3078955" cy="97463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-56601" y="1075824"/>
              <a:ext cx="3078955" cy="97463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-26964" y="1327957"/>
            <a:ext cx="2959939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3" name="Формула" r:id="rId10" imgW="32613600" imgH="4876800" progId="Equation.3">
                    <p:embed/>
                  </p:oleObj>
                </mc:Choice>
                <mc:Fallback>
                  <p:oleObj name="Формула" r:id="rId10" imgW="32613600" imgH="4876800" progId="Equation.3">
                    <p:embed/>
                    <p:pic>
                      <p:nvPicPr>
                        <p:cNvPr id="0" name="Изображение 41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6964" y="1327957"/>
                          <a:ext cx="2959939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77888" y="5517231"/>
            <a:ext cx="3434450" cy="974636"/>
            <a:chOff x="480046" y="4271255"/>
            <a:chExt cx="3052842" cy="97463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80046" y="4271255"/>
              <a:ext cx="3052842" cy="97463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559024" y="4522999"/>
            <a:ext cx="2894186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4" name="Формула" r:id="rId12" imgW="34137600" imgH="4876800" progId="Equation.3">
                    <p:embed/>
                  </p:oleObj>
                </mc:Choice>
                <mc:Fallback>
                  <p:oleObj name="Формула" r:id="rId12" imgW="34137600" imgH="4876800" progId="Equation.3">
                    <p:embed/>
                    <p:pic>
                      <p:nvPicPr>
                        <p:cNvPr id="0" name="Изображение 41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024" y="4522999"/>
                          <a:ext cx="2894186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77888" y="4725518"/>
            <a:ext cx="3432652" cy="684076"/>
            <a:chOff x="796425" y="3336087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796425" y="3336087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856177" y="3419107"/>
            <a:ext cx="2958516" cy="55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5" name="Формула" r:id="rId14" imgW="37795200" imgH="5791200" progId="Equation.3">
                    <p:embed/>
                  </p:oleObj>
                </mc:Choice>
                <mc:Fallback>
                  <p:oleObj name="Формула" r:id="rId14" imgW="37795200" imgH="5791200" progId="Equation.3">
                    <p:embed/>
                    <p:pic>
                      <p:nvPicPr>
                        <p:cNvPr id="0" name="Изображение 41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6177" y="3419107"/>
                          <a:ext cx="2958516" cy="55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037560" y="4725518"/>
            <a:ext cx="3434449" cy="684075"/>
            <a:chOff x="2321364" y="3488100"/>
            <a:chExt cx="3052844" cy="684075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2321364" y="3488100"/>
              <a:ext cx="3052844" cy="68407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2887679" y="3622969"/>
            <a:ext cx="2042951" cy="4408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6" name="Формула" r:id="rId16" imgW="20726400" imgH="4572000" progId="Equation.3">
                    <p:embed/>
                  </p:oleObj>
                </mc:Choice>
                <mc:Fallback>
                  <p:oleObj name="Формула" r:id="rId16" imgW="20726400" imgH="4572000" progId="Equation.3">
                    <p:embed/>
                    <p:pic>
                      <p:nvPicPr>
                        <p:cNvPr id="0" name="Изображение 41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7679" y="3622969"/>
                          <a:ext cx="2042951" cy="4408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05967" y="1534680"/>
          <a:ext cx="15398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7" name="Формула" r:id="rId18" imgW="14935200" imgH="4267200" progId="Equation.3">
                  <p:embed/>
                </p:oleObj>
              </mc:Choice>
              <mc:Fallback>
                <p:oleObj name="Формула" r:id="rId18" imgW="14935200" imgH="4267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967" y="1534680"/>
                        <a:ext cx="15398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4149080"/>
          <a:ext cx="14144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8" name="Формула" r:id="rId20" imgW="13716000" imgH="4267200" progId="Equation.3">
                  <p:embed/>
                </p:oleObj>
              </mc:Choice>
              <mc:Fallback>
                <p:oleObj name="Формула" r:id="rId20" imgW="13716000" imgH="4267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149080"/>
                        <a:ext cx="14144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515</Words>
  <Application>WPS Presentation</Application>
  <PresentationFormat>Экран (4:3)</PresentationFormat>
  <Paragraphs>134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86</vt:i4>
      </vt:variant>
      <vt:variant>
        <vt:lpstr>幻灯片标题</vt:lpstr>
      </vt:variant>
      <vt:variant>
        <vt:i4>17</vt:i4>
      </vt:variant>
    </vt:vector>
  </HeadingPairs>
  <TitlesOfParts>
    <vt:vector size="11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195</cp:revision>
  <dcterms:created xsi:type="dcterms:W3CDTF">2022-06-13T05:19:00Z</dcterms:created>
  <dcterms:modified xsi:type="dcterms:W3CDTF">2025-02-16T18:00:22Z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BA2CC59211904006BDF4146D3A271095_12</vt:lpwstr>
  </property>
  <property fmtid="{D5CDD505-2E9C-101B-9397-08002B2CF9AE}" pid="3" name="KSOProductBuildVer">
    <vt:lpwstr>1049-12.2.0.19805</vt:lpwstr>
  </property>
</Properties>
</file>