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4"/>
    <p:sldId id="269" r:id="rId15"/>
    <p:sldId id="325" r:id="rId16"/>
    <p:sldId id="326" r:id="rId17"/>
    <p:sldId id="327" r:id="rId18"/>
    <p:sldId id="328" r:id="rId19"/>
    <p:sldId id="278" r:id="rId20"/>
    <p:sldId id="279" r:id="rId21"/>
    <p:sldId id="280" r:id="rId22"/>
    <p:sldId id="276" r:id="rId23"/>
    <p:sldId id="281" r:id="rId24"/>
    <p:sldId id="282" r:id="rId25"/>
    <p:sldId id="283" r:id="rId26"/>
    <p:sldId id="309" r:id="rId27"/>
    <p:sldId id="310" r:id="rId28"/>
    <p:sldId id="311" r:id="rId29"/>
    <p:sldId id="312" r:id="rId30"/>
    <p:sldId id="329" r:id="rId32"/>
    <p:sldId id="330" r:id="rId33"/>
    <p:sldId id="331" r:id="rId34"/>
    <p:sldId id="332" r:id="rId35"/>
    <p:sldId id="316" r:id="rId36"/>
    <p:sldId id="334" r:id="rId37"/>
    <p:sldId id="335" r:id="rId38"/>
    <p:sldId id="336" r:id="rId39"/>
    <p:sldId id="337" r:id="rId40"/>
    <p:sldId id="339" r:id="rId41"/>
    <p:sldId id="296" r:id="rId42"/>
    <p:sldId id="25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F"/>
    <a:srgbClr val="324FAC"/>
    <a:srgbClr val="546DB4"/>
    <a:srgbClr val="4883E4"/>
    <a:srgbClr val="44B2AD"/>
    <a:srgbClr val="0000FF"/>
    <a:srgbClr val="FF6161"/>
    <a:srgbClr val="990099"/>
    <a:srgbClr val="008000"/>
    <a:srgbClr val="1F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5" d="100"/>
          <a:sy n="10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3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2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4.wmf"/><Relationship Id="rId4" Type="http://schemas.openxmlformats.org/officeDocument/2006/relationships/image" Target="../media/image183.wmf"/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0.wmf"/><Relationship Id="rId4" Type="http://schemas.openxmlformats.org/officeDocument/2006/relationships/image" Target="../media/image189.wmf"/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5.wmf"/><Relationship Id="rId4" Type="http://schemas.openxmlformats.org/officeDocument/2006/relationships/image" Target="../media/image194.wmf"/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5.wmf"/><Relationship Id="rId4" Type="http://schemas.openxmlformats.org/officeDocument/2006/relationships/image" Target="../media/image204.wmf"/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0.wmf"/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8" Type="http://schemas.openxmlformats.org/officeDocument/2006/relationships/image" Target="../media/image49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34.jpeg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slide" Target="slide2.xml"/><Relationship Id="rId12" Type="http://schemas.openxmlformats.org/officeDocument/2006/relationships/image" Target="../media/image51.wmf"/><Relationship Id="rId11" Type="http://schemas.openxmlformats.org/officeDocument/2006/relationships/oleObject" Target="../embeddings/oleObject43.bin"/><Relationship Id="rId10" Type="http://schemas.openxmlformats.org/officeDocument/2006/relationships/image" Target="../media/image50.wmf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34.jpeg"/><Relationship Id="rId17" Type="http://schemas.openxmlformats.org/officeDocument/2006/relationships/vmlDrawing" Target="../drawings/vmlDrawing9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slide" Target="slide2.xml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48.bin"/><Relationship Id="rId10" Type="http://schemas.openxmlformats.org/officeDocument/2006/relationships/image" Target="../media/image55.wmf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34.jpeg"/><Relationship Id="rId17" Type="http://schemas.openxmlformats.org/officeDocument/2006/relationships/vmlDrawing" Target="../drawings/vmlDrawing10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0.png"/><Relationship Id="rId14" Type="http://schemas.openxmlformats.org/officeDocument/2006/relationships/image" Target="../media/image41.png"/><Relationship Id="rId13" Type="http://schemas.openxmlformats.org/officeDocument/2006/relationships/slide" Target="slide2.xml"/><Relationship Id="rId12" Type="http://schemas.openxmlformats.org/officeDocument/2006/relationships/image" Target="../media/image61.wmf"/><Relationship Id="rId11" Type="http://schemas.openxmlformats.org/officeDocument/2006/relationships/oleObject" Target="../embeddings/oleObject53.bin"/><Relationship Id="rId10" Type="http://schemas.openxmlformats.org/officeDocument/2006/relationships/image" Target="../media/image60.wmf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8" Type="http://schemas.openxmlformats.org/officeDocument/2006/relationships/oleObject" Target="../embeddings/oleObject56.bin"/><Relationship Id="rId7" Type="http://schemas.openxmlformats.org/officeDocument/2006/relationships/image" Target="../media/image65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8" Type="http://schemas.openxmlformats.org/officeDocument/2006/relationships/vmlDrawing" Target="../drawings/vmlDrawing1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jpeg"/><Relationship Id="rId15" Type="http://schemas.openxmlformats.org/officeDocument/2006/relationships/image" Target="../media/image69.png"/><Relationship Id="rId14" Type="http://schemas.openxmlformats.org/officeDocument/2006/relationships/slide" Target="slide2.xml"/><Relationship Id="rId13" Type="http://schemas.openxmlformats.org/officeDocument/2006/relationships/image" Target="../media/image68.wmf"/><Relationship Id="rId12" Type="http://schemas.openxmlformats.org/officeDocument/2006/relationships/oleObject" Target="../embeddings/oleObject58.bin"/><Relationship Id="rId11" Type="http://schemas.openxmlformats.org/officeDocument/2006/relationships/image" Target="../media/image67.wmf"/><Relationship Id="rId10" Type="http://schemas.openxmlformats.org/officeDocument/2006/relationships/oleObject" Target="../embeddings/oleObject57.bin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61.bin"/><Relationship Id="rId7" Type="http://schemas.openxmlformats.org/officeDocument/2006/relationships/image" Target="../media/image71.wmf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9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jpeg"/><Relationship Id="rId15" Type="http://schemas.openxmlformats.org/officeDocument/2006/relationships/image" Target="../media/image69.png"/><Relationship Id="rId14" Type="http://schemas.openxmlformats.org/officeDocument/2006/relationships/slide" Target="slide2.xml"/><Relationship Id="rId13" Type="http://schemas.openxmlformats.org/officeDocument/2006/relationships/image" Target="../media/image74.wmf"/><Relationship Id="rId12" Type="http://schemas.openxmlformats.org/officeDocument/2006/relationships/oleObject" Target="../embeddings/oleObject63.bin"/><Relationship Id="rId11" Type="http://schemas.openxmlformats.org/officeDocument/2006/relationships/image" Target="../media/image73.wmf"/><Relationship Id="rId10" Type="http://schemas.openxmlformats.org/officeDocument/2006/relationships/oleObject" Target="../embeddings/oleObject62.bin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oleObject" Target="../embeddings/oleObject66.bin"/><Relationship Id="rId7" Type="http://schemas.openxmlformats.org/officeDocument/2006/relationships/image" Target="../media/image76.wmf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4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8" Type="http://schemas.openxmlformats.org/officeDocument/2006/relationships/vmlDrawing" Target="../drawings/vmlDrawing1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jpeg"/><Relationship Id="rId15" Type="http://schemas.openxmlformats.org/officeDocument/2006/relationships/image" Target="../media/image69.png"/><Relationship Id="rId14" Type="http://schemas.openxmlformats.org/officeDocument/2006/relationships/slide" Target="slide2.xml"/><Relationship Id="rId13" Type="http://schemas.openxmlformats.org/officeDocument/2006/relationships/image" Target="../media/image79.wmf"/><Relationship Id="rId12" Type="http://schemas.openxmlformats.org/officeDocument/2006/relationships/oleObject" Target="../embeddings/oleObject68.bin"/><Relationship Id="rId11" Type="http://schemas.openxmlformats.org/officeDocument/2006/relationships/image" Target="../media/image78.wmf"/><Relationship Id="rId10" Type="http://schemas.openxmlformats.org/officeDocument/2006/relationships/oleObject" Target="../embeddings/oleObject67.bin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8" Type="http://schemas.openxmlformats.org/officeDocument/2006/relationships/oleObject" Target="../embeddings/oleObject71.bin"/><Relationship Id="rId7" Type="http://schemas.openxmlformats.org/officeDocument/2006/relationships/image" Target="../media/image81.wmf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9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8" Type="http://schemas.openxmlformats.org/officeDocument/2006/relationships/vmlDrawing" Target="../drawings/vmlDrawing14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jpeg"/><Relationship Id="rId15" Type="http://schemas.openxmlformats.org/officeDocument/2006/relationships/image" Target="../media/image69.png"/><Relationship Id="rId14" Type="http://schemas.openxmlformats.org/officeDocument/2006/relationships/slide" Target="slide2.xml"/><Relationship Id="rId13" Type="http://schemas.openxmlformats.org/officeDocument/2006/relationships/image" Target="../media/image84.wmf"/><Relationship Id="rId12" Type="http://schemas.openxmlformats.org/officeDocument/2006/relationships/oleObject" Target="../embeddings/oleObject73.bin"/><Relationship Id="rId11" Type="http://schemas.openxmlformats.org/officeDocument/2006/relationships/image" Target="../media/image83.wmf"/><Relationship Id="rId10" Type="http://schemas.openxmlformats.org/officeDocument/2006/relationships/oleObject" Target="../embeddings/oleObject72.bin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oleObject" Target="../embeddings/oleObject76.bin"/><Relationship Id="rId7" Type="http://schemas.openxmlformats.org/officeDocument/2006/relationships/image" Target="../media/image86.wmf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4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jpeg"/><Relationship Id="rId15" Type="http://schemas.openxmlformats.org/officeDocument/2006/relationships/image" Target="../media/image69.png"/><Relationship Id="rId14" Type="http://schemas.openxmlformats.org/officeDocument/2006/relationships/slide" Target="slide2.xml"/><Relationship Id="rId13" Type="http://schemas.openxmlformats.org/officeDocument/2006/relationships/image" Target="../media/image89.wmf"/><Relationship Id="rId12" Type="http://schemas.openxmlformats.org/officeDocument/2006/relationships/oleObject" Target="../embeddings/oleObject78.bin"/><Relationship Id="rId11" Type="http://schemas.openxmlformats.org/officeDocument/2006/relationships/image" Target="../media/image88.wmf"/><Relationship Id="rId10" Type="http://schemas.openxmlformats.org/officeDocument/2006/relationships/oleObject" Target="../embeddings/oleObject77.bin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wmf"/><Relationship Id="rId8" Type="http://schemas.openxmlformats.org/officeDocument/2006/relationships/oleObject" Target="../embeddings/oleObject81.bin"/><Relationship Id="rId7" Type="http://schemas.openxmlformats.org/officeDocument/2006/relationships/image" Target="../media/image93.wmf"/><Relationship Id="rId6" Type="http://schemas.openxmlformats.org/officeDocument/2006/relationships/oleObject" Target="../embeddings/oleObject80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79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97.jpeg"/><Relationship Id="rId16" Type="http://schemas.openxmlformats.org/officeDocument/2006/relationships/image" Target="../media/image11.jpeg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96.wmf"/><Relationship Id="rId12" Type="http://schemas.openxmlformats.org/officeDocument/2006/relationships/oleObject" Target="../embeddings/oleObject83.bin"/><Relationship Id="rId11" Type="http://schemas.openxmlformats.org/officeDocument/2006/relationships/image" Target="../media/image95.wmf"/><Relationship Id="rId10" Type="http://schemas.openxmlformats.org/officeDocument/2006/relationships/oleObject" Target="../embeddings/oleObject82.bin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86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4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97.jpeg"/><Relationship Id="rId16" Type="http://schemas.openxmlformats.org/officeDocument/2006/relationships/image" Target="../media/image11.jpeg"/><Relationship Id="rId15" Type="http://schemas.openxmlformats.org/officeDocument/2006/relationships/image" Target="../media/image102.wmf"/><Relationship Id="rId14" Type="http://schemas.openxmlformats.org/officeDocument/2006/relationships/oleObject" Target="../embeddings/oleObject88.bin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87.bin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7" Type="http://schemas.openxmlformats.org/officeDocument/2006/relationships/slideLayout" Target="../slideLayouts/slideLayout2.xml"/><Relationship Id="rId36" Type="http://schemas.openxmlformats.org/officeDocument/2006/relationships/slide" Target="slide39.xml"/><Relationship Id="rId35" Type="http://schemas.openxmlformats.org/officeDocument/2006/relationships/slide" Target="slide37.xml"/><Relationship Id="rId34" Type="http://schemas.openxmlformats.org/officeDocument/2006/relationships/slide" Target="slide36.xml"/><Relationship Id="rId33" Type="http://schemas.openxmlformats.org/officeDocument/2006/relationships/slide" Target="slide35.xml"/><Relationship Id="rId32" Type="http://schemas.openxmlformats.org/officeDocument/2006/relationships/slide" Target="slide34.xml"/><Relationship Id="rId31" Type="http://schemas.openxmlformats.org/officeDocument/2006/relationships/slide" Target="slide32.xml"/><Relationship Id="rId30" Type="http://schemas.openxmlformats.org/officeDocument/2006/relationships/slide" Target="slide31.xml"/><Relationship Id="rId3" Type="http://schemas.openxmlformats.org/officeDocument/2006/relationships/slide" Target="slide4.xml"/><Relationship Id="rId29" Type="http://schemas.openxmlformats.org/officeDocument/2006/relationships/slide" Target="slide30.xml"/><Relationship Id="rId28" Type="http://schemas.openxmlformats.org/officeDocument/2006/relationships/slide" Target="slide29.xml"/><Relationship Id="rId27" Type="http://schemas.openxmlformats.org/officeDocument/2006/relationships/slide" Target="slide28.xml"/><Relationship Id="rId26" Type="http://schemas.openxmlformats.org/officeDocument/2006/relationships/slide" Target="slide27.xml"/><Relationship Id="rId25" Type="http://schemas.openxmlformats.org/officeDocument/2006/relationships/slide" Target="slide26.xml"/><Relationship Id="rId24" Type="http://schemas.openxmlformats.org/officeDocument/2006/relationships/slide" Target="slide25.xml"/><Relationship Id="rId23" Type="http://schemas.openxmlformats.org/officeDocument/2006/relationships/slide" Target="slide24.xml"/><Relationship Id="rId22" Type="http://schemas.openxmlformats.org/officeDocument/2006/relationships/slide" Target="slide23.xml"/><Relationship Id="rId21" Type="http://schemas.openxmlformats.org/officeDocument/2006/relationships/slide" Target="slide22.xml"/><Relationship Id="rId20" Type="http://schemas.openxmlformats.org/officeDocument/2006/relationships/slide" Target="slide19.xml"/><Relationship Id="rId2" Type="http://schemas.openxmlformats.org/officeDocument/2006/relationships/slide" Target="slide3.xml"/><Relationship Id="rId19" Type="http://schemas.openxmlformats.org/officeDocument/2006/relationships/slide" Target="slide20.xml"/><Relationship Id="rId18" Type="http://schemas.openxmlformats.org/officeDocument/2006/relationships/slide" Target="slide21.xml"/><Relationship Id="rId17" Type="http://schemas.openxmlformats.org/officeDocument/2006/relationships/slide" Target="slide18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33.xml"/><Relationship Id="rId10" Type="http://schemas.openxmlformats.org/officeDocument/2006/relationships/slide" Target="slide1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wmf"/><Relationship Id="rId8" Type="http://schemas.openxmlformats.org/officeDocument/2006/relationships/oleObject" Target="../embeddings/oleObject91.bin"/><Relationship Id="rId7" Type="http://schemas.openxmlformats.org/officeDocument/2006/relationships/image" Target="../media/image104.wmf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89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97.jpeg"/><Relationship Id="rId16" Type="http://schemas.openxmlformats.org/officeDocument/2006/relationships/image" Target="../media/image11.jpeg"/><Relationship Id="rId15" Type="http://schemas.openxmlformats.org/officeDocument/2006/relationships/image" Target="../media/image107.wmf"/><Relationship Id="rId14" Type="http://schemas.openxmlformats.org/officeDocument/2006/relationships/oleObject" Target="../embeddings/oleObject93.bin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106.wmf"/><Relationship Id="rId10" Type="http://schemas.openxmlformats.org/officeDocument/2006/relationships/oleObject" Target="../embeddings/oleObject92.bin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oleObject" Target="../embeddings/oleObject96.bin"/><Relationship Id="rId7" Type="http://schemas.openxmlformats.org/officeDocument/2006/relationships/image" Target="../media/image109.wmf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4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9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97.jpeg"/><Relationship Id="rId16" Type="http://schemas.openxmlformats.org/officeDocument/2006/relationships/image" Target="../media/image11.jpeg"/><Relationship Id="rId15" Type="http://schemas.openxmlformats.org/officeDocument/2006/relationships/image" Target="../media/image112.wmf"/><Relationship Id="rId14" Type="http://schemas.openxmlformats.org/officeDocument/2006/relationships/oleObject" Target="../embeddings/oleObject98.bin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111.wmf"/><Relationship Id="rId10" Type="http://schemas.openxmlformats.org/officeDocument/2006/relationships/oleObject" Target="../embeddings/oleObject97.bin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wmf"/><Relationship Id="rId8" Type="http://schemas.openxmlformats.org/officeDocument/2006/relationships/oleObject" Target="../embeddings/oleObject101.bin"/><Relationship Id="rId7" Type="http://schemas.openxmlformats.org/officeDocument/2006/relationships/image" Target="../media/image114.wmf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99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20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97.jpeg"/><Relationship Id="rId16" Type="http://schemas.openxmlformats.org/officeDocument/2006/relationships/image" Target="../media/image11.jpeg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117.wmf"/><Relationship Id="rId12" Type="http://schemas.openxmlformats.org/officeDocument/2006/relationships/oleObject" Target="../embeddings/oleObject103.bin"/><Relationship Id="rId11" Type="http://schemas.openxmlformats.org/officeDocument/2006/relationships/image" Target="../media/image116.wmf"/><Relationship Id="rId10" Type="http://schemas.openxmlformats.org/officeDocument/2006/relationships/oleObject" Target="../embeddings/oleObject102.bin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8" Type="http://schemas.openxmlformats.org/officeDocument/2006/relationships/image" Target="../media/image122.wmf"/><Relationship Id="rId7" Type="http://schemas.openxmlformats.org/officeDocument/2006/relationships/oleObject" Target="../embeddings/oleObject106.bin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20.wmf"/><Relationship Id="rId3" Type="http://schemas.openxmlformats.org/officeDocument/2006/relationships/oleObject" Target="../embeddings/oleObject104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5" Type="http://schemas.openxmlformats.org/officeDocument/2006/relationships/image" Target="../media/image125.jpeg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24.wmf"/><Relationship Id="rId11" Type="http://schemas.openxmlformats.org/officeDocument/2006/relationships/oleObject" Target="../embeddings/oleObject108.bin"/><Relationship Id="rId10" Type="http://schemas.openxmlformats.org/officeDocument/2006/relationships/image" Target="../media/image123.wmf"/><Relationship Id="rId1" Type="http://schemas.openxmlformats.org/officeDocument/2006/relationships/image" Target="../media/image118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2.bin"/><Relationship Id="rId8" Type="http://schemas.openxmlformats.org/officeDocument/2006/relationships/image" Target="../media/image128.wmf"/><Relationship Id="rId7" Type="http://schemas.openxmlformats.org/officeDocument/2006/relationships/oleObject" Target="../embeddings/oleObject111.bin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26.wmf"/><Relationship Id="rId3" Type="http://schemas.openxmlformats.org/officeDocument/2006/relationships/oleObject" Target="../embeddings/oleObject109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5" Type="http://schemas.openxmlformats.org/officeDocument/2006/relationships/image" Target="../media/image125.jpeg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30.wmf"/><Relationship Id="rId11" Type="http://schemas.openxmlformats.org/officeDocument/2006/relationships/oleObject" Target="../embeddings/oleObject113.bin"/><Relationship Id="rId10" Type="http://schemas.openxmlformats.org/officeDocument/2006/relationships/image" Target="../media/image129.wmf"/><Relationship Id="rId1" Type="http://schemas.openxmlformats.org/officeDocument/2006/relationships/image" Target="../media/image118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7.bin"/><Relationship Id="rId8" Type="http://schemas.openxmlformats.org/officeDocument/2006/relationships/image" Target="../media/image133.wmf"/><Relationship Id="rId7" Type="http://schemas.openxmlformats.org/officeDocument/2006/relationships/oleObject" Target="../embeddings/oleObject116.bin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31.w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5" Type="http://schemas.openxmlformats.org/officeDocument/2006/relationships/image" Target="../media/image125.jpeg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35.wmf"/><Relationship Id="rId11" Type="http://schemas.openxmlformats.org/officeDocument/2006/relationships/oleObject" Target="../embeddings/oleObject118.bin"/><Relationship Id="rId10" Type="http://schemas.openxmlformats.org/officeDocument/2006/relationships/image" Target="../media/image134.wmf"/><Relationship Id="rId1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36.wmf"/><Relationship Id="rId3" Type="http://schemas.openxmlformats.org/officeDocument/2006/relationships/oleObject" Target="../embeddings/oleObject119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4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5" Type="http://schemas.openxmlformats.org/officeDocument/2006/relationships/image" Target="../media/image125.jpeg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123.bin"/><Relationship Id="rId10" Type="http://schemas.openxmlformats.org/officeDocument/2006/relationships/image" Target="../media/image139.wmf"/><Relationship Id="rId1" Type="http://schemas.openxmlformats.org/officeDocument/2006/relationships/image" Target="../media/image118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7.bin"/><Relationship Id="rId8" Type="http://schemas.openxmlformats.org/officeDocument/2006/relationships/image" Target="../media/image143.wmf"/><Relationship Id="rId7" Type="http://schemas.openxmlformats.org/officeDocument/2006/relationships/oleObject" Target="../embeddings/oleObject126.bin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24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15" Type="http://schemas.openxmlformats.org/officeDocument/2006/relationships/oleObject" Target="../embeddings/oleObject128.bin"/><Relationship Id="rId14" Type="http://schemas.openxmlformats.org/officeDocument/2006/relationships/image" Target="../media/image2.jpeg"/><Relationship Id="rId13" Type="http://schemas.openxmlformats.org/officeDocument/2006/relationships/image" Target="../media/image125.jpeg"/><Relationship Id="rId12" Type="http://schemas.openxmlformats.org/officeDocument/2006/relationships/slide" Target="slide38.xml"/><Relationship Id="rId11" Type="http://schemas.openxmlformats.org/officeDocument/2006/relationships/slide" Target="slide2.xml"/><Relationship Id="rId10" Type="http://schemas.openxmlformats.org/officeDocument/2006/relationships/image" Target="../media/image144.wmf"/><Relationship Id="rId1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0.wmf"/><Relationship Id="rId8" Type="http://schemas.openxmlformats.org/officeDocument/2006/relationships/oleObject" Target="../embeddings/oleObject132.bin"/><Relationship Id="rId7" Type="http://schemas.openxmlformats.org/officeDocument/2006/relationships/image" Target="../media/image149.wmf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30.bin"/><Relationship Id="rId3" Type="http://schemas.openxmlformats.org/officeDocument/2006/relationships/image" Target="../media/image147.wmf"/><Relationship Id="rId20" Type="http://schemas.openxmlformats.org/officeDocument/2006/relationships/notesSlide" Target="../notesSlides/notesSlide1.xml"/><Relationship Id="rId2" Type="http://schemas.openxmlformats.org/officeDocument/2006/relationships/oleObject" Target="../embeddings/oleObject129.bin"/><Relationship Id="rId19" Type="http://schemas.openxmlformats.org/officeDocument/2006/relationships/vmlDrawing" Target="../drawings/vmlDrawing2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53.wmf"/><Relationship Id="rId16" Type="http://schemas.openxmlformats.org/officeDocument/2006/relationships/oleObject" Target="../embeddings/oleObject134.bin"/><Relationship Id="rId15" Type="http://schemas.openxmlformats.org/officeDocument/2006/relationships/image" Target="../media/image11.jpeg"/><Relationship Id="rId14" Type="http://schemas.openxmlformats.org/officeDocument/2006/relationships/image" Target="../media/image152.png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151.wmf"/><Relationship Id="rId10" Type="http://schemas.openxmlformats.org/officeDocument/2006/relationships/oleObject" Target="../embeddings/oleObject133.bin"/><Relationship Id="rId1" Type="http://schemas.openxmlformats.org/officeDocument/2006/relationships/image" Target="../media/image146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oleObject" Target="../embeddings/oleObject138.bin"/><Relationship Id="rId7" Type="http://schemas.openxmlformats.org/officeDocument/2006/relationships/image" Target="../media/image156.wmf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36.bin"/><Relationship Id="rId3" Type="http://schemas.openxmlformats.org/officeDocument/2006/relationships/image" Target="../media/image154.wmf"/><Relationship Id="rId20" Type="http://schemas.openxmlformats.org/officeDocument/2006/relationships/notesSlide" Target="../notesSlides/notesSlide2.xml"/><Relationship Id="rId2" Type="http://schemas.openxmlformats.org/officeDocument/2006/relationships/oleObject" Target="../embeddings/oleObject135.bin"/><Relationship Id="rId19" Type="http://schemas.openxmlformats.org/officeDocument/2006/relationships/vmlDrawing" Target="../drawings/vmlDrawing27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59.wmf"/><Relationship Id="rId16" Type="http://schemas.openxmlformats.org/officeDocument/2006/relationships/oleObject" Target="../embeddings/oleObject140.bin"/><Relationship Id="rId15" Type="http://schemas.openxmlformats.org/officeDocument/2006/relationships/image" Target="../media/image158.wmf"/><Relationship Id="rId14" Type="http://schemas.openxmlformats.org/officeDocument/2006/relationships/oleObject" Target="../embeddings/oleObject139.bin"/><Relationship Id="rId13" Type="http://schemas.openxmlformats.org/officeDocument/2006/relationships/image" Target="../media/image152.png"/><Relationship Id="rId12" Type="http://schemas.openxmlformats.org/officeDocument/2006/relationships/image" Target="../media/image11.jpeg"/><Relationship Id="rId11" Type="http://schemas.openxmlformats.org/officeDocument/2006/relationships/slide" Target="slide38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1.jpeg"/><Relationship Id="rId13" Type="http://schemas.openxmlformats.org/officeDocument/2006/relationships/slide" Target="slide2.xml"/><Relationship Id="rId12" Type="http://schemas.openxmlformats.org/officeDocument/2006/relationships/image" Target="../media/image10.png"/><Relationship Id="rId11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8" Type="http://schemas.openxmlformats.org/officeDocument/2006/relationships/oleObject" Target="../embeddings/oleObject144.bin"/><Relationship Id="rId7" Type="http://schemas.openxmlformats.org/officeDocument/2006/relationships/image" Target="../media/image162.wmf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42.bin"/><Relationship Id="rId3" Type="http://schemas.openxmlformats.org/officeDocument/2006/relationships/image" Target="../media/image160.wmf"/><Relationship Id="rId20" Type="http://schemas.openxmlformats.org/officeDocument/2006/relationships/notesSlide" Target="../notesSlides/notesSlide3.xml"/><Relationship Id="rId2" Type="http://schemas.openxmlformats.org/officeDocument/2006/relationships/oleObject" Target="../embeddings/oleObject141.bin"/><Relationship Id="rId19" Type="http://schemas.openxmlformats.org/officeDocument/2006/relationships/vmlDrawing" Target="../drawings/vmlDrawing2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65.wmf"/><Relationship Id="rId16" Type="http://schemas.openxmlformats.org/officeDocument/2006/relationships/oleObject" Target="../embeddings/oleObject146.bin"/><Relationship Id="rId15" Type="http://schemas.openxmlformats.org/officeDocument/2006/relationships/image" Target="../media/image164.wmf"/><Relationship Id="rId14" Type="http://schemas.openxmlformats.org/officeDocument/2006/relationships/oleObject" Target="../embeddings/oleObject145.bin"/><Relationship Id="rId13" Type="http://schemas.openxmlformats.org/officeDocument/2006/relationships/image" Target="../media/image152.png"/><Relationship Id="rId12" Type="http://schemas.openxmlformats.org/officeDocument/2006/relationships/image" Target="../media/image11.jpeg"/><Relationship Id="rId11" Type="http://schemas.openxmlformats.org/officeDocument/2006/relationships/slide" Target="slide38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9.wmf"/><Relationship Id="rId8" Type="http://schemas.openxmlformats.org/officeDocument/2006/relationships/oleObject" Target="../embeddings/oleObject150.bin"/><Relationship Id="rId7" Type="http://schemas.openxmlformats.org/officeDocument/2006/relationships/image" Target="../media/image168.wmf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48.bin"/><Relationship Id="rId3" Type="http://schemas.openxmlformats.org/officeDocument/2006/relationships/image" Target="../media/image166.wmf"/><Relationship Id="rId20" Type="http://schemas.openxmlformats.org/officeDocument/2006/relationships/notesSlide" Target="../notesSlides/notesSlide4.xml"/><Relationship Id="rId2" Type="http://schemas.openxmlformats.org/officeDocument/2006/relationships/oleObject" Target="../embeddings/oleObject147.bin"/><Relationship Id="rId19" Type="http://schemas.openxmlformats.org/officeDocument/2006/relationships/vmlDrawing" Target="../drawings/vmlDrawing29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71.wmf"/><Relationship Id="rId16" Type="http://schemas.openxmlformats.org/officeDocument/2006/relationships/oleObject" Target="../embeddings/oleObject152.bin"/><Relationship Id="rId15" Type="http://schemas.openxmlformats.org/officeDocument/2006/relationships/image" Target="../media/image170.wmf"/><Relationship Id="rId14" Type="http://schemas.openxmlformats.org/officeDocument/2006/relationships/oleObject" Target="../embeddings/oleObject151.bin"/><Relationship Id="rId13" Type="http://schemas.openxmlformats.org/officeDocument/2006/relationships/image" Target="../media/image152.png"/><Relationship Id="rId12" Type="http://schemas.openxmlformats.org/officeDocument/2006/relationships/image" Target="../media/image11.jpeg"/><Relationship Id="rId11" Type="http://schemas.openxmlformats.org/officeDocument/2006/relationships/slide" Target="slide38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wmf"/><Relationship Id="rId8" Type="http://schemas.openxmlformats.org/officeDocument/2006/relationships/oleObject" Target="../embeddings/oleObject156.bin"/><Relationship Id="rId7" Type="http://schemas.openxmlformats.org/officeDocument/2006/relationships/image" Target="../media/image174.wmf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54.bin"/><Relationship Id="rId3" Type="http://schemas.openxmlformats.org/officeDocument/2006/relationships/image" Target="../media/image172.wmf"/><Relationship Id="rId20" Type="http://schemas.openxmlformats.org/officeDocument/2006/relationships/notesSlide" Target="../notesSlides/notesSlide5.xml"/><Relationship Id="rId2" Type="http://schemas.openxmlformats.org/officeDocument/2006/relationships/oleObject" Target="../embeddings/oleObject153.bin"/><Relationship Id="rId19" Type="http://schemas.openxmlformats.org/officeDocument/2006/relationships/vmlDrawing" Target="../drawings/vmlDrawing30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77.wmf"/><Relationship Id="rId16" Type="http://schemas.openxmlformats.org/officeDocument/2006/relationships/oleObject" Target="../embeddings/oleObject158.bin"/><Relationship Id="rId15" Type="http://schemas.openxmlformats.org/officeDocument/2006/relationships/image" Target="../media/image176.wmf"/><Relationship Id="rId14" Type="http://schemas.openxmlformats.org/officeDocument/2006/relationships/oleObject" Target="../embeddings/oleObject157.bin"/><Relationship Id="rId13" Type="http://schemas.openxmlformats.org/officeDocument/2006/relationships/image" Target="../media/image152.png"/><Relationship Id="rId12" Type="http://schemas.openxmlformats.org/officeDocument/2006/relationships/image" Target="../media/image11.jpeg"/><Relationship Id="rId11" Type="http://schemas.openxmlformats.org/officeDocument/2006/relationships/slide" Target="slide38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2.wmf"/><Relationship Id="rId8" Type="http://schemas.openxmlformats.org/officeDocument/2006/relationships/oleObject" Target="../embeddings/oleObject161.bin"/><Relationship Id="rId7" Type="http://schemas.openxmlformats.org/officeDocument/2006/relationships/image" Target="../media/image181.wmf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159.bin"/><Relationship Id="rId3" Type="http://schemas.openxmlformats.org/officeDocument/2006/relationships/slide" Target="slide2.xml"/><Relationship Id="rId2" Type="http://schemas.openxmlformats.org/officeDocument/2006/relationships/image" Target="../media/image179.jpeg"/><Relationship Id="rId17" Type="http://schemas.openxmlformats.org/officeDocument/2006/relationships/vmlDrawing" Target="../drawings/vmlDrawing3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.jpeg"/><Relationship Id="rId14" Type="http://schemas.openxmlformats.org/officeDocument/2006/relationships/image" Target="../media/image185.png"/><Relationship Id="rId13" Type="http://schemas.openxmlformats.org/officeDocument/2006/relationships/image" Target="../media/image184.wmf"/><Relationship Id="rId12" Type="http://schemas.openxmlformats.org/officeDocument/2006/relationships/oleObject" Target="../embeddings/oleObject163.bin"/><Relationship Id="rId11" Type="http://schemas.openxmlformats.org/officeDocument/2006/relationships/image" Target="../media/image183.wmf"/><Relationship Id="rId10" Type="http://schemas.openxmlformats.org/officeDocument/2006/relationships/oleObject" Target="../embeddings/oleObject162.bin"/><Relationship Id="rId1" Type="http://schemas.openxmlformats.org/officeDocument/2006/relationships/image" Target="../media/image178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7.bin"/><Relationship Id="rId8" Type="http://schemas.openxmlformats.org/officeDocument/2006/relationships/image" Target="../media/image188.wmf"/><Relationship Id="rId7" Type="http://schemas.openxmlformats.org/officeDocument/2006/relationships/oleObject" Target="../embeddings/oleObject166.bin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86.wmf"/><Relationship Id="rId3" Type="http://schemas.openxmlformats.org/officeDocument/2006/relationships/oleObject" Target="../embeddings/oleObject164.bin"/><Relationship Id="rId2" Type="http://schemas.openxmlformats.org/officeDocument/2006/relationships/image" Target="../media/image179.jpeg"/><Relationship Id="rId17" Type="http://schemas.openxmlformats.org/officeDocument/2006/relationships/vmlDrawing" Target="../drawings/vmlDrawing3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0.wmf"/><Relationship Id="rId14" Type="http://schemas.openxmlformats.org/officeDocument/2006/relationships/oleObject" Target="../embeddings/oleObject168.bin"/><Relationship Id="rId13" Type="http://schemas.openxmlformats.org/officeDocument/2006/relationships/image" Target="../media/image11.jpeg"/><Relationship Id="rId12" Type="http://schemas.openxmlformats.org/officeDocument/2006/relationships/image" Target="../media/image185.png"/><Relationship Id="rId11" Type="http://schemas.openxmlformats.org/officeDocument/2006/relationships/slide" Target="slide2.xml"/><Relationship Id="rId10" Type="http://schemas.openxmlformats.org/officeDocument/2006/relationships/image" Target="../media/image189.wmf"/><Relationship Id="rId1" Type="http://schemas.openxmlformats.org/officeDocument/2006/relationships/image" Target="../media/image178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2.bin"/><Relationship Id="rId8" Type="http://schemas.openxmlformats.org/officeDocument/2006/relationships/image" Target="../media/image193.wmf"/><Relationship Id="rId7" Type="http://schemas.openxmlformats.org/officeDocument/2006/relationships/oleObject" Target="../embeddings/oleObject171.bin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191.wmf"/><Relationship Id="rId3" Type="http://schemas.openxmlformats.org/officeDocument/2006/relationships/oleObject" Target="../embeddings/oleObject169.bin"/><Relationship Id="rId2" Type="http://schemas.openxmlformats.org/officeDocument/2006/relationships/image" Target="../media/image179.jpeg"/><Relationship Id="rId17" Type="http://schemas.openxmlformats.org/officeDocument/2006/relationships/vmlDrawing" Target="../drawings/vmlDrawing3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5.wmf"/><Relationship Id="rId14" Type="http://schemas.openxmlformats.org/officeDocument/2006/relationships/oleObject" Target="../embeddings/oleObject173.bin"/><Relationship Id="rId13" Type="http://schemas.openxmlformats.org/officeDocument/2006/relationships/image" Target="../media/image11.jpeg"/><Relationship Id="rId12" Type="http://schemas.openxmlformats.org/officeDocument/2006/relationships/image" Target="../media/image185.png"/><Relationship Id="rId11" Type="http://schemas.openxmlformats.org/officeDocument/2006/relationships/slide" Target="slide2.xml"/><Relationship Id="rId10" Type="http://schemas.openxmlformats.org/officeDocument/2006/relationships/image" Target="../media/image194.wmf"/><Relationship Id="rId1" Type="http://schemas.openxmlformats.org/officeDocument/2006/relationships/image" Target="../media/image178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7.bin"/><Relationship Id="rId8" Type="http://schemas.openxmlformats.org/officeDocument/2006/relationships/image" Target="../media/image198.wmf"/><Relationship Id="rId7" Type="http://schemas.openxmlformats.org/officeDocument/2006/relationships/oleObject" Target="../embeddings/oleObject176.bin"/><Relationship Id="rId6" Type="http://schemas.openxmlformats.org/officeDocument/2006/relationships/image" Target="../media/image197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96.wmf"/><Relationship Id="rId3" Type="http://schemas.openxmlformats.org/officeDocument/2006/relationships/oleObject" Target="../embeddings/oleObject174.bin"/><Relationship Id="rId2" Type="http://schemas.openxmlformats.org/officeDocument/2006/relationships/image" Target="../media/image179.jpeg"/><Relationship Id="rId17" Type="http://schemas.openxmlformats.org/officeDocument/2006/relationships/vmlDrawing" Target="../drawings/vmlDrawing3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00.wmf"/><Relationship Id="rId14" Type="http://schemas.openxmlformats.org/officeDocument/2006/relationships/oleObject" Target="../embeddings/oleObject178.bin"/><Relationship Id="rId13" Type="http://schemas.openxmlformats.org/officeDocument/2006/relationships/image" Target="../media/image11.jpeg"/><Relationship Id="rId12" Type="http://schemas.openxmlformats.org/officeDocument/2006/relationships/image" Target="../media/image185.png"/><Relationship Id="rId11" Type="http://schemas.openxmlformats.org/officeDocument/2006/relationships/slide" Target="slide2.xml"/><Relationship Id="rId10" Type="http://schemas.openxmlformats.org/officeDocument/2006/relationships/image" Target="../media/image199.wmf"/><Relationship Id="rId1" Type="http://schemas.openxmlformats.org/officeDocument/2006/relationships/image" Target="../media/image178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2.bin"/><Relationship Id="rId8" Type="http://schemas.openxmlformats.org/officeDocument/2006/relationships/image" Target="../media/image203.wmf"/><Relationship Id="rId7" Type="http://schemas.openxmlformats.org/officeDocument/2006/relationships/oleObject" Target="../embeddings/oleObject181.bin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201.wmf"/><Relationship Id="rId3" Type="http://schemas.openxmlformats.org/officeDocument/2006/relationships/oleObject" Target="../embeddings/oleObject179.bin"/><Relationship Id="rId2" Type="http://schemas.openxmlformats.org/officeDocument/2006/relationships/image" Target="../media/image179.jpeg"/><Relationship Id="rId17" Type="http://schemas.openxmlformats.org/officeDocument/2006/relationships/vmlDrawing" Target="../drawings/vmlDrawing35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.jpeg"/><Relationship Id="rId14" Type="http://schemas.openxmlformats.org/officeDocument/2006/relationships/image" Target="../media/image185.png"/><Relationship Id="rId13" Type="http://schemas.openxmlformats.org/officeDocument/2006/relationships/image" Target="../media/image205.wmf"/><Relationship Id="rId12" Type="http://schemas.openxmlformats.org/officeDocument/2006/relationships/oleObject" Target="../embeddings/oleObject183.bin"/><Relationship Id="rId11" Type="http://schemas.openxmlformats.org/officeDocument/2006/relationships/slide" Target="slide2.xml"/><Relationship Id="rId10" Type="http://schemas.openxmlformats.org/officeDocument/2006/relationships/image" Target="../media/image204.wmf"/><Relationship Id="rId1" Type="http://schemas.openxmlformats.org/officeDocument/2006/relationships/image" Target="../media/image178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9.wmf"/><Relationship Id="rId8" Type="http://schemas.openxmlformats.org/officeDocument/2006/relationships/oleObject" Target="../embeddings/oleObject186.bin"/><Relationship Id="rId7" Type="http://schemas.openxmlformats.org/officeDocument/2006/relationships/image" Target="../media/image11.jpeg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185.bin"/><Relationship Id="rId4" Type="http://schemas.openxmlformats.org/officeDocument/2006/relationships/slide" Target="slide2.xml"/><Relationship Id="rId3" Type="http://schemas.openxmlformats.org/officeDocument/2006/relationships/image" Target="../media/image207.wmf"/><Relationship Id="rId2" Type="http://schemas.openxmlformats.org/officeDocument/2006/relationships/oleObject" Target="../embeddings/oleObject184.bin"/><Relationship Id="rId13" Type="http://schemas.openxmlformats.org/officeDocument/2006/relationships/vmlDrawing" Target="../drawings/vmlDrawing36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0.wmf"/><Relationship Id="rId10" Type="http://schemas.openxmlformats.org/officeDocument/2006/relationships/oleObject" Target="../embeddings/oleObject187.bin"/><Relationship Id="rId1" Type="http://schemas.openxmlformats.org/officeDocument/2006/relationships/image" Target="../media/image20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1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1.jpeg"/><Relationship Id="rId13" Type="http://schemas.openxmlformats.org/officeDocument/2006/relationships/slide" Target="slide2.xml"/><Relationship Id="rId12" Type="http://schemas.openxmlformats.org/officeDocument/2006/relationships/image" Target="../media/image10.png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iconspng.com/image/66871/back-to-school-fixed-no-text" TargetMode="External"/><Relationship Id="rId8" Type="http://schemas.openxmlformats.org/officeDocument/2006/relationships/hyperlink" Target="http://allday1.com/imagedb/e8/f/f0ccd019ced1750d29c07a6eb1acf.jpg" TargetMode="External"/><Relationship Id="rId7" Type="http://schemas.openxmlformats.org/officeDocument/2006/relationships/hyperlink" Target="http://i053.radikal.ru/0806/e4/708fb8d049edt.jpg" TargetMode="External"/><Relationship Id="rId6" Type="http://schemas.openxmlformats.org/officeDocument/2006/relationships/hyperlink" Target="https://img-fotki.yandex.ru/get/6607/47407354.6e3/0_e982a_84173c4_orig.png" TargetMode="External"/><Relationship Id="rId5" Type="http://schemas.openxmlformats.org/officeDocument/2006/relationships/hyperlink" Target="https://img-fotki.yandex.ru/get/6605/47407354.6e3/0_e9820_b10c745e_orig.png" TargetMode="External"/><Relationship Id="rId4" Type="http://schemas.openxmlformats.org/officeDocument/2006/relationships/hyperlink" Target="http://s.lpmtr.ru/files/0/1/d/01debf62068fe8293a11ef5c84fc50c4.png" TargetMode="External"/><Relationship Id="rId3" Type="http://schemas.openxmlformats.org/officeDocument/2006/relationships/hyperlink" Target="http://900igr.net/up/datai/172601/0010-008-.jpg" TargetMode="Externa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12.jpeg"/><Relationship Id="rId19" Type="http://schemas.openxmlformats.org/officeDocument/2006/relationships/image" Target="../media/image11.jpeg"/><Relationship Id="rId18" Type="http://schemas.openxmlformats.org/officeDocument/2006/relationships/hyperlink" Target="http://www.playcast.ru/uploads/2017/11/21/23947786.png" TargetMode="External"/><Relationship Id="rId17" Type="http://schemas.openxmlformats.org/officeDocument/2006/relationships/hyperlink" Target="http://www.playcast.ru/uploads/2016/12/22/20991589.png" TargetMode="External"/><Relationship Id="rId16" Type="http://schemas.openxmlformats.org/officeDocument/2006/relationships/hyperlink" Target="http://www.playcast.ru/uploads/2016/12/18/20940967.png" TargetMode="External"/><Relationship Id="rId15" Type="http://schemas.openxmlformats.org/officeDocument/2006/relationships/hyperlink" Target="http://www.playcast.ru/uploads/2015/11/21/15974099.png" TargetMode="External"/><Relationship Id="rId14" Type="http://schemas.openxmlformats.org/officeDocument/2006/relationships/hyperlink" Target="http://www.playcast.ru/uploads/2018/01/17/24402029.gif" TargetMode="External"/><Relationship Id="rId13" Type="http://schemas.openxmlformats.org/officeDocument/2006/relationships/hyperlink" Target="http://moziru.com/images/frozen-clipart-glitter-snowflake-3.jpg" TargetMode="External"/><Relationship Id="rId12" Type="http://schemas.openxmlformats.org/officeDocument/2006/relationships/hyperlink" Target="https://img-fotki.yandex.ru/get/6114/47407354.660/0_dba7f_98f3e533_orig.png" TargetMode="External"/><Relationship Id="rId11" Type="http://schemas.openxmlformats.org/officeDocument/2006/relationships/hyperlink" Target="http://boombob.ru/resize.php?id=161582&amp;num=1&amp;width=515&amp;height=335.86956521739" TargetMode="External"/><Relationship Id="rId10" Type="http://schemas.openxmlformats.org/officeDocument/2006/relationships/hyperlink" Target="http://d1.endata.cx/data/games/49125/29lksehhegd.jpg" TargetMode="Externa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11.jpeg"/><Relationship Id="rId13" Type="http://schemas.openxmlformats.org/officeDocument/2006/relationships/slide" Target="slide2.xml"/><Relationship Id="rId12" Type="http://schemas.openxmlformats.org/officeDocument/2006/relationships/image" Target="../media/image10.png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22.bin"/><Relationship Id="rId14" Type="http://schemas.openxmlformats.org/officeDocument/2006/relationships/slide" Target="slide2.xml"/><Relationship Id="rId13" Type="http://schemas.openxmlformats.org/officeDocument/2006/relationships/image" Target="../media/image11.jpeg"/><Relationship Id="rId12" Type="http://schemas.openxmlformats.org/officeDocument/2006/relationships/image" Target="../media/image10.png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28.bin"/><Relationship Id="rId14" Type="http://schemas.openxmlformats.org/officeDocument/2006/relationships/image" Target="../media/image11.jpeg"/><Relationship Id="rId13" Type="http://schemas.openxmlformats.org/officeDocument/2006/relationships/slide" Target="slide2.xml"/><Relationship Id="rId12" Type="http://schemas.openxmlformats.org/officeDocument/2006/relationships/image" Target="../media/image10.png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27.bin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34.jpeg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slide" Target="slide2.xml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33.bin"/><Relationship Id="rId10" Type="http://schemas.openxmlformats.org/officeDocument/2006/relationships/image" Target="../media/image38.wmf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44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34.jpeg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slide" Target="slide2.xml"/><Relationship Id="rId12" Type="http://schemas.openxmlformats.org/officeDocument/2006/relationships/image" Target="../media/image46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№6</a:t>
            </a:r>
            <a:endParaRPr lang="ru-RU" sz="4000" b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638" y="1412776"/>
            <a:ext cx="76716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 квадратный 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свойства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сведения 10">
            <a:hlinkClick r:id="rId1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065">
            <a:off x="961469" y="4505026"/>
            <a:ext cx="1799092" cy="2016224"/>
          </a:xfrm>
          <a:prstGeom prst="rect">
            <a:avLst/>
          </a:prstGeom>
          <a:noFill/>
        </p:spPr>
      </p:pic>
      <p:pic>
        <p:nvPicPr>
          <p:cNvPr id="1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7300046" y="3608882"/>
            <a:ext cx="1799092" cy="2016224"/>
          </a:xfrm>
          <a:prstGeom prst="rect">
            <a:avLst/>
          </a:prstGeom>
          <a:noFill/>
        </p:spPr>
      </p:pic>
      <p:pic>
        <p:nvPicPr>
          <p:cNvPr id="1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888"/>
            <a:ext cx="1799092" cy="2016224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932040" y="332656"/>
          <a:ext cx="2988444" cy="85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3" imgW="17983200" imgH="5486400" progId="Equation.3">
                  <p:embed/>
                </p:oleObj>
              </mc:Choice>
              <mc:Fallback>
                <p:oleObj name="Формула" r:id="rId3" imgW="17983200" imgH="54864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332656"/>
                        <a:ext cx="2988444" cy="8585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38338"/>
            <a:ext cx="2304256" cy="1368425"/>
            <a:chOff x="2555776" y="2312404"/>
            <a:chExt cx="2304256" cy="98830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771800" y="2312404"/>
            <a:ext cx="1805608" cy="988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5" imgW="12801600" imgH="9753600" progId="Equation.3">
                    <p:embed/>
                  </p:oleObj>
                </mc:Choice>
                <mc:Fallback>
                  <p:oleObj name="Формула" r:id="rId5" imgW="12801600" imgH="97536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71800" y="2312404"/>
                          <a:ext cx="1805608" cy="9883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38538"/>
            <a:ext cx="2304256" cy="1330620"/>
            <a:chOff x="2555776" y="2321905"/>
            <a:chExt cx="2304256" cy="104108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935908" y="2321905"/>
            <a:ext cx="1611313" cy="1040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11277600" imgH="9448800" progId="Equation.3">
                    <p:embed/>
                  </p:oleObj>
                </mc:Choice>
                <mc:Fallback>
                  <p:oleObj name="Формула" r:id="rId7" imgW="11277600" imgH="9448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35908" y="2321905"/>
                          <a:ext cx="1611313" cy="10408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0438"/>
            <a:ext cx="2304256" cy="1355725"/>
            <a:chOff x="2555776" y="2235757"/>
            <a:chExt cx="2304256" cy="106072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01008" y="2235757"/>
            <a:ext cx="1571625" cy="1060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9" imgW="10668000" imgH="9448800" progId="Equation.3">
                    <p:embed/>
                  </p:oleObj>
                </mc:Choice>
                <mc:Fallback>
                  <p:oleObj name="Формула" r:id="rId9" imgW="10668000" imgH="9448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01008" y="2235757"/>
                          <a:ext cx="1571625" cy="106072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24049"/>
            <a:ext cx="2304256" cy="1333622"/>
            <a:chOff x="2555776" y="2241574"/>
            <a:chExt cx="2304256" cy="104340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015283" y="2241574"/>
            <a:ext cx="1368425" cy="1043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1" imgW="10668000" imgH="9448800" progId="Equation.3">
                    <p:embed/>
                  </p:oleObj>
                </mc:Choice>
                <mc:Fallback>
                  <p:oleObj name="Формула" r:id="rId11" imgW="10668000" imgH="94488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15283" y="2241574"/>
                          <a:ext cx="1368425" cy="1043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зад 40">
            <a:hlinkClick r:id="rId13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6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355975" y="21824"/>
          <a:ext cx="4608513" cy="124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3" imgW="26517600" imgH="7620000" progId="Equation.3">
                  <p:embed/>
                </p:oleObj>
              </mc:Choice>
              <mc:Fallback>
                <p:oleObj name="Формула" r:id="rId3" imgW="26517600" imgH="76200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5" y="21824"/>
                        <a:ext cx="4608513" cy="12469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75633" y="2561199"/>
            <a:ext cx="806450" cy="535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5" imgW="4876800" imgH="4267200" progId="Equation.3">
                    <p:embed/>
                  </p:oleObj>
                </mc:Choice>
                <mc:Fallback>
                  <p:oleObj name="Формула" r:id="rId5" imgW="4876800" imgH="4267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75633" y="2561199"/>
                          <a:ext cx="806450" cy="5354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1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19872" y="2574238"/>
            <a:ext cx="687688" cy="589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7" imgW="4267200" imgH="4267200" progId="Equation.3">
                    <p:embed/>
                  </p:oleObj>
                </mc:Choice>
                <mc:Fallback>
                  <p:oleObj name="Формула" r:id="rId7" imgW="42672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19872" y="2574238"/>
                          <a:ext cx="687688" cy="5892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1008"/>
            <a:ext cx="2304256" cy="1370013"/>
            <a:chOff x="2555776" y="2236203"/>
            <a:chExt cx="2304256" cy="1071908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71800" y="2236203"/>
            <a:ext cx="1946275" cy="1071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9" imgW="12801600" imgH="9753600" progId="Equation.3">
                    <p:embed/>
                  </p:oleObj>
                </mc:Choice>
                <mc:Fallback>
                  <p:oleObj name="Формула" r:id="rId9" imgW="12801600" imgH="97536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71800" y="2236203"/>
                          <a:ext cx="1946275" cy="10719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5777" y="3571127"/>
            <a:ext cx="2322016" cy="1270412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268752" y="2575084"/>
            <a:ext cx="886706" cy="536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1" imgW="6096000" imgH="4267200" progId="Equation.3">
                    <p:embed/>
                  </p:oleObj>
                </mc:Choice>
                <mc:Fallback>
                  <p:oleObj name="Формула" r:id="rId11" imgW="6096000" imgH="42672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68752" y="2575084"/>
                          <a:ext cx="886706" cy="5361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зад 40">
            <a:hlinkClick r:id="rId13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5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228376" y="188640"/>
          <a:ext cx="43790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3" imgW="26212800" imgH="6400800" progId="Equation.3">
                  <p:embed/>
                </p:oleObj>
              </mc:Choice>
              <mc:Fallback>
                <p:oleObj name="Формула" r:id="rId3" imgW="26212800" imgH="6400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8376" y="188640"/>
                        <a:ext cx="4379050" cy="1008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627784" y="2556902"/>
            <a:ext cx="2206625" cy="499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5" imgW="16764000" imgH="4876800" progId="Equation.3">
                    <p:embed/>
                  </p:oleObj>
                </mc:Choice>
                <mc:Fallback>
                  <p:oleObj name="Формула" r:id="rId5" imgW="16764000" imgH="48768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7784" y="2556902"/>
                          <a:ext cx="2206625" cy="4998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4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699792" y="2388087"/>
            <a:ext cx="2088232" cy="935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7" imgW="16764000" imgH="9753600" progId="Equation.3">
                    <p:embed/>
                  </p:oleObj>
                </mc:Choice>
                <mc:Fallback>
                  <p:oleObj name="Формула" r:id="rId7" imgW="16764000" imgH="97536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99792" y="2388087"/>
                          <a:ext cx="2088232" cy="9358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4"/>
            <a:ext cx="2304256" cy="1296144"/>
            <a:chOff x="2555776" y="2292543"/>
            <a:chExt cx="2304256" cy="101411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598838" y="2348883"/>
            <a:ext cx="2164773" cy="95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9" imgW="17373600" imgH="9753600" progId="Equation.3">
                    <p:embed/>
                  </p:oleObj>
                </mc:Choice>
                <mc:Fallback>
                  <p:oleObj name="Формула" r:id="rId9" imgW="17373600" imgH="97536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98838" y="2348883"/>
                          <a:ext cx="2164773" cy="9577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38"/>
            <a:ext cx="2304256" cy="1296142"/>
            <a:chOff x="2555776" y="2292268"/>
            <a:chExt cx="2304256" cy="107337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8"/>
              <a:ext cx="2304256" cy="1073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699792" y="2350196"/>
            <a:ext cx="2016224" cy="955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1" imgW="16764000" imgH="9753600" progId="Equation.3">
                    <p:embed/>
                  </p:oleObj>
                </mc:Choice>
                <mc:Fallback>
                  <p:oleObj name="Формула" r:id="rId11" imgW="16764000" imgH="97536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99792" y="2350196"/>
                          <a:ext cx="2016224" cy="9558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зад 55">
            <a:hlinkClick r:id="rId13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pic>
        <p:nvPicPr>
          <p:cNvPr id="4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259633" y="2852937"/>
            <a:ext cx="2379084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04082" y="2600739"/>
            <a:ext cx="1562170" cy="459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4" imgW="10972800" imgH="4876800" progId="Equation.3">
                    <p:embed/>
                  </p:oleObj>
                </mc:Choice>
                <mc:Fallback>
                  <p:oleObj name="Формула" r:id="rId4" imgW="10972800" imgH="4876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04082" y="2600739"/>
                          <a:ext cx="1562170" cy="4594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3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259633" y="4437113"/>
            <a:ext cx="2379084" cy="1373534"/>
            <a:chOff x="2555776" y="2348880"/>
            <a:chExt cx="2304256" cy="93978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95261" y="2348880"/>
            <a:ext cx="2126170" cy="939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95261" y="2348880"/>
                          <a:ext cx="2126170" cy="9397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38756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839047" y="2852938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777757" y="2398148"/>
            <a:ext cx="1858935" cy="869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8" imgW="14020800" imgH="11582400" progId="Equation.3">
                    <p:embed/>
                  </p:oleObj>
                </mc:Choice>
                <mc:Fallback>
                  <p:oleObj name="Формула" r:id="rId8" imgW="14020800" imgH="115824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77757" y="2398148"/>
                          <a:ext cx="1858935" cy="869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3838756" y="4437113"/>
            <a:ext cx="2379084" cy="1381975"/>
            <a:chOff x="2555776" y="2348694"/>
            <a:chExt cx="2304256" cy="94556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08012" y="2348694"/>
            <a:ext cx="2092295" cy="945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10" imgW="15849600" imgH="12192000" progId="Equation.3">
                    <p:embed/>
                  </p:oleObj>
                </mc:Choice>
                <mc:Fallback>
                  <p:oleObj name="Формула" r:id="rId10" imgW="15849600" imgH="121920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08012" y="2348694"/>
                          <a:ext cx="2092295" cy="9455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076056" y="476672"/>
          <a:ext cx="23336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2" imgW="11582400" imgH="4876800" progId="Equation.3">
                  <p:embed/>
                </p:oleObj>
              </mc:Choice>
              <mc:Fallback>
                <p:oleObj name="Формула" r:id="rId12" imgW="11582400" imgH="48768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76056" y="476672"/>
                        <a:ext cx="2333625" cy="806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5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865085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865085" y="4437113"/>
            <a:ext cx="2365919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104004" y="2644491"/>
            <a:ext cx="1147225" cy="377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4" imgW="8534400" imgH="4267200" progId="Equation.3">
                    <p:embed/>
                  </p:oleObj>
                </mc:Choice>
                <mc:Fallback>
                  <p:oleObj name="Формула" r:id="rId4" imgW="8534400" imgH="42672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04004" y="2644491"/>
                          <a:ext cx="1147225" cy="3779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851920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65919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033873" y="2644492"/>
            <a:ext cx="1320391" cy="377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33873" y="2644492"/>
                          <a:ext cx="1320391" cy="3779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195" y="2852938"/>
            <a:ext cx="2375989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613707" y="2383501"/>
            <a:ext cx="2246325" cy="864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8" imgW="14935200" imgH="9753600" progId="Equation.3">
                    <p:embed/>
                  </p:oleObj>
                </mc:Choice>
                <mc:Fallback>
                  <p:oleObj name="Формула" r:id="rId8" imgW="14935200" imgH="9753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3707" y="2383501"/>
                          <a:ext cx="2246325" cy="8646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59632" y="2824163"/>
            <a:ext cx="2365919" cy="1422400"/>
            <a:chOff x="2555776" y="2329006"/>
            <a:chExt cx="2304256" cy="97322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116826" y="2329006"/>
            <a:ext cx="1192231" cy="973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10" imgW="9753600" imgH="10972800" progId="Equation.3">
                    <p:embed/>
                  </p:oleObj>
                </mc:Choice>
                <mc:Fallback>
                  <p:oleObj name="Формула" r:id="rId10" imgW="9753600" imgH="10972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16826" y="2329006"/>
                          <a:ext cx="1192231" cy="9732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644008" y="404664"/>
          <a:ext cx="3024336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2" imgW="16154400" imgH="5791200" progId="Equation.3">
                  <p:embed/>
                </p:oleObj>
              </mc:Choice>
              <mc:Fallback>
                <p:oleObj name="Формула" r:id="rId12" imgW="16154400" imgH="57912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44008" y="404664"/>
                        <a:ext cx="3024336" cy="957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Управляющая кнопка: назад 42">
            <a:hlinkClick r:id="rId14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72797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72797" y="2804518"/>
            <a:ext cx="2357777" cy="1439241"/>
            <a:chOff x="2555776" y="2315752"/>
            <a:chExt cx="2304256" cy="98474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94366" y="2315752"/>
            <a:ext cx="1689374" cy="984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4" imgW="11277600" imgH="10972800" progId="Equation.3">
                    <p:embed/>
                  </p:oleObj>
                </mc:Choice>
                <mc:Fallback>
                  <p:oleObj name="Формула" r:id="rId4" imgW="11277600" imgH="10972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94366" y="2315752"/>
                          <a:ext cx="1689374" cy="984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57777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65150" y="2624737"/>
            <a:ext cx="1407469" cy="414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65150" y="2624737"/>
                          <a:ext cx="1407469" cy="4149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305" y="4437114"/>
            <a:ext cx="2354772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625862" y="2595222"/>
            <a:ext cx="2207385" cy="509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8" imgW="17678400" imgH="5486400" progId="Equation.3">
                    <p:embed/>
                  </p:oleObj>
                </mc:Choice>
                <mc:Fallback>
                  <p:oleObj name="Формула" r:id="rId8" imgW="17678400" imgH="54864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25862" y="2595222"/>
                          <a:ext cx="2207385" cy="5099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5085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59387" y="2853207"/>
            <a:ext cx="2438226" cy="1417164"/>
            <a:chOff x="2555776" y="2348880"/>
            <a:chExt cx="2382880" cy="96963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18852" y="2370247"/>
            <a:ext cx="2319804" cy="948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10" imgW="14935200" imgH="10363200" progId="Equation.3">
                    <p:embed/>
                  </p:oleObj>
                </mc:Choice>
                <mc:Fallback>
                  <p:oleObj name="Формула" r:id="rId10" imgW="14935200" imgH="103632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8852" y="2370247"/>
                          <a:ext cx="2319804" cy="9482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51920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932040" y="476250"/>
          <a:ext cx="244827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2" imgW="13716000" imgH="4876800" progId="Equation.3">
                  <p:embed/>
                </p:oleObj>
              </mc:Choice>
              <mc:Fallback>
                <p:oleObj name="Формула" r:id="rId12" imgW="13716000" imgH="48768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32040" y="476250"/>
                        <a:ext cx="2448272" cy="806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правляющая кнопка: назад 37">
            <a:hlinkClick r:id="rId14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96763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97014" y="2848906"/>
            <a:ext cx="2338881" cy="1391309"/>
            <a:chOff x="2555777" y="2346121"/>
            <a:chExt cx="2301235" cy="95194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7" y="2348880"/>
              <a:ext cx="2301235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60695" y="2346121"/>
            <a:ext cx="2150510" cy="951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60695" y="2346121"/>
                          <a:ext cx="2150510" cy="9519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6763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96763" y="4437112"/>
            <a:ext cx="2341953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31789" y="2644492"/>
            <a:ext cx="1844019" cy="434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6" imgW="12192000" imgH="4267200" progId="Equation.3">
                    <p:embed/>
                  </p:oleObj>
                </mc:Choice>
                <mc:Fallback>
                  <p:oleObj name="Формула" r:id="rId6" imgW="12192000" imgH="42672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31789" y="2644492"/>
                          <a:ext cx="1844019" cy="4346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75886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76132" y="2852938"/>
            <a:ext cx="2338968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005408" y="2607254"/>
            <a:ext cx="1444837" cy="431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8" imgW="8534400" imgH="4267200" progId="Equation.3">
                    <p:embed/>
                  </p:oleObj>
                </mc:Choice>
                <mc:Fallback>
                  <p:oleObj name="Формула" r:id="rId8" imgW="85344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05408" y="2607254"/>
                          <a:ext cx="1444837" cy="4313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5886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75886" y="4387850"/>
            <a:ext cx="2341953" cy="1506539"/>
            <a:chOff x="2555776" y="2314988"/>
            <a:chExt cx="2304256" cy="103079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92442" y="2314988"/>
            <a:ext cx="2094570" cy="1030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10" imgW="13106400" imgH="10972800" progId="Equation.3">
                    <p:embed/>
                  </p:oleObj>
                </mc:Choice>
                <mc:Fallback>
                  <p:oleObj name="Формула" r:id="rId10" imgW="13106400" imgH="109728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92442" y="2314988"/>
                          <a:ext cx="2094570" cy="10307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567239" y="400050"/>
          <a:ext cx="331713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2" imgW="20421600" imgH="5791200" progId="Equation.3">
                  <p:embed/>
                </p:oleObj>
              </mc:Choice>
              <mc:Fallback>
                <p:oleObj name="Формула" r:id="rId12" imgW="20421600" imgH="57912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67239" y="400050"/>
                        <a:ext cx="3317130" cy="958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правляющая кнопка: назад 37">
            <a:hlinkClick r:id="rId14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59633" y="2813033"/>
            <a:ext cx="2379084" cy="1421866"/>
            <a:chOff x="2555776" y="2321578"/>
            <a:chExt cx="2304256" cy="9728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95262" y="2321578"/>
            <a:ext cx="1883066" cy="972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4" imgW="14020800" imgH="10972800" progId="Equation.3">
                    <p:embed/>
                  </p:oleObj>
                </mc:Choice>
                <mc:Fallback>
                  <p:oleObj name="Формула" r:id="rId4" imgW="14020800" imgH="10972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95262" y="2321578"/>
                          <a:ext cx="1883066" cy="9728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1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851921" y="2852936"/>
            <a:ext cx="2379084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028722" y="2668083"/>
            <a:ext cx="1363824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28722" y="2668083"/>
                          <a:ext cx="1363824" cy="392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39047" y="4437114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613820" y="2357535"/>
            <a:ext cx="2213847" cy="918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8" imgW="14935200" imgH="10363200" progId="Equation.3">
                    <p:embed/>
                  </p:oleObj>
                </mc:Choice>
                <mc:Fallback>
                  <p:oleObj name="Формула" r:id="rId8" imgW="14935200" imgH="103632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3820" y="2357535"/>
                          <a:ext cx="2213847" cy="9189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6468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45364" y="4437384"/>
            <a:ext cx="237908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25427" y="2397961"/>
            <a:ext cx="2175949" cy="853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10" imgW="19202400" imgH="12192000" progId="Equation.3">
                    <p:embed/>
                  </p:oleObj>
                </mc:Choice>
                <mc:Fallback>
                  <p:oleObj name="Формула" r:id="rId10" imgW="19202400" imgH="121920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25427" y="2397961"/>
                          <a:ext cx="2175949" cy="8537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644008" y="330200"/>
          <a:ext cx="3024336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2" imgW="17068800" imgH="5791200" progId="Equation.3">
                  <p:embed/>
                </p:oleObj>
              </mc:Choice>
              <mc:Fallback>
                <p:oleObj name="Формула" r:id="rId12" imgW="17068800" imgH="57912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44008" y="330200"/>
                        <a:ext cx="3024336" cy="957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назад 45">
            <a:hlinkClick r:id="rId14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6" y="2708921"/>
            <a:ext cx="2520278" cy="1368152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75376" y="2575451"/>
            <a:ext cx="1653178" cy="561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4" imgW="9753600" imgH="4876800" progId="Equation.3">
                    <p:embed/>
                  </p:oleObj>
                </mc:Choice>
                <mc:Fallback>
                  <p:oleObj name="Формула" r:id="rId4" imgW="97536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75376" y="2575451"/>
                          <a:ext cx="1653178" cy="5615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50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3850" y="4365104"/>
            <a:ext cx="2520278" cy="1368152"/>
            <a:chOff x="2555776" y="2348881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753282" y="2595224"/>
            <a:ext cx="1883956" cy="542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6" imgW="9753600" imgH="4876800" progId="Equation.3">
                    <p:embed/>
                  </p:oleObj>
                </mc:Choice>
                <mc:Fallback>
                  <p:oleObj name="Формула" r:id="rId6" imgW="97536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53282" y="2595224"/>
                          <a:ext cx="1883956" cy="5420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9343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159412" y="4415073"/>
            <a:ext cx="2517044" cy="131818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077590" y="2536982"/>
            <a:ext cx="1358830" cy="588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8" imgW="7315200" imgH="4876800" progId="Equation.3">
                    <p:embed/>
                  </p:oleObj>
                </mc:Choice>
                <mc:Fallback>
                  <p:oleObj name="Формула" r:id="rId8" imgW="7315200" imgH="4876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7590" y="2536982"/>
                          <a:ext cx="1358830" cy="5884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50" y="2708647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50" y="2708920"/>
            <a:ext cx="2520278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091103" y="2546124"/>
            <a:ext cx="1310641" cy="590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10" imgW="7010400" imgH="4876800" progId="Equation.3">
                    <p:embed/>
                  </p:oleObj>
                </mc:Choice>
                <mc:Fallback>
                  <p:oleObj name="Формула" r:id="rId10" imgW="7010400" imgH="48768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91103" y="2546124"/>
                          <a:ext cx="1310641" cy="5908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6372200" y="260648"/>
          <a:ext cx="16319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11277600" imgH="6705600" progId="Equation.3">
                  <p:embed/>
                </p:oleObj>
              </mc:Choice>
              <mc:Fallback>
                <p:oleObj name="Формула" r:id="rId12" imgW="11277600" imgH="67056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2200" y="260648"/>
                        <a:ext cx="1631950" cy="1076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08924"/>
            <a:ext cx="2509937" cy="1368153"/>
            <a:chOff x="2555776" y="2348879"/>
            <a:chExt cx="2304256" cy="9361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79"/>
              <a:ext cx="2304256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15559" y="2579792"/>
            <a:ext cx="1106174" cy="555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4" imgW="7010400" imgH="4876800" progId="Equation.3">
                    <p:embed/>
                  </p:oleObj>
                </mc:Choice>
                <mc:Fallback>
                  <p:oleObj name="Формула" r:id="rId4" imgW="7010400" imgH="4876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15559" y="2579792"/>
                          <a:ext cx="1106174" cy="5550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102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102" y="4365103"/>
            <a:ext cx="2522012" cy="1367879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208034" y="2627356"/>
            <a:ext cx="1018203" cy="45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6" imgW="7010400" imgH="3962400" progId="Equation.3">
                    <p:embed/>
                  </p:oleObj>
                </mc:Choice>
                <mc:Fallback>
                  <p:oleObj name="Формула" r:id="rId6" imgW="7010400" imgH="39624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08034" y="2627356"/>
                          <a:ext cx="1018203" cy="456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73" y="2708917"/>
            <a:ext cx="2522013" cy="1368151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027343" y="2595225"/>
            <a:ext cx="1316992" cy="542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8" imgW="9448800" imgH="4876800" progId="Equation.3">
                    <p:embed/>
                  </p:oleObj>
                </mc:Choice>
                <mc:Fallback>
                  <p:oleObj name="Формула" r:id="rId8" imgW="9448800" imgH="4876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27343" y="2595225"/>
                          <a:ext cx="1316992" cy="5420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191774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75" y="4365375"/>
            <a:ext cx="2522013" cy="1367879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404906" y="2646725"/>
            <a:ext cx="626586" cy="45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10" imgW="4572000" imgH="3962400" progId="Equation.3">
                    <p:embed/>
                  </p:oleObj>
                </mc:Choice>
                <mc:Fallback>
                  <p:oleObj name="Формула" r:id="rId10" imgW="4572000" imgH="39624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04906" y="2646725"/>
                          <a:ext cx="626586" cy="456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6556375" y="-33338"/>
          <a:ext cx="17192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4" imgW="11887200" imgH="9448800" progId="Equation.3">
                  <p:embed/>
                </p:oleObj>
              </mc:Choice>
              <mc:Fallback>
                <p:oleObj name="Формула" r:id="rId14" imgW="11887200" imgH="9448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56375" y="-33338"/>
                        <a:ext cx="1719263" cy="1516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7300046" y="3608882"/>
            <a:ext cx="1799092" cy="2016224"/>
          </a:xfrm>
          <a:prstGeom prst="rect">
            <a:avLst/>
          </a:prstGeom>
          <a:noFill/>
        </p:spPr>
      </p:pic>
      <p:pic>
        <p:nvPicPr>
          <p:cNvPr id="10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561">
            <a:off x="2771616" y="5401945"/>
            <a:ext cx="1799092" cy="2016224"/>
          </a:xfrm>
          <a:prstGeom prst="rect">
            <a:avLst/>
          </a:prstGeom>
          <a:noFill/>
        </p:spPr>
      </p:pic>
      <p:pic>
        <p:nvPicPr>
          <p:cNvPr id="10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76872"/>
            <a:ext cx="1799092" cy="2016224"/>
          </a:xfrm>
          <a:prstGeom prst="rect">
            <a:avLst/>
          </a:prstGeom>
          <a:noFill/>
        </p:spPr>
      </p:pic>
      <p:pic>
        <p:nvPicPr>
          <p:cNvPr id="10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1799092" cy="2016224"/>
          </a:xfrm>
          <a:prstGeom prst="rect">
            <a:avLst/>
          </a:prstGeom>
          <a:noFill/>
        </p:spPr>
      </p:pic>
      <p:pic>
        <p:nvPicPr>
          <p:cNvPr id="10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078" y="2096715"/>
            <a:ext cx="1799092" cy="2016224"/>
          </a:xfrm>
          <a:prstGeom prst="rect">
            <a:avLst/>
          </a:prstGeom>
          <a:noFill/>
        </p:spPr>
      </p:pic>
      <p:pic>
        <p:nvPicPr>
          <p:cNvPr id="10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7434">
            <a:off x="5549636" y="4979049"/>
            <a:ext cx="1799092" cy="2016224"/>
          </a:xfrm>
          <a:prstGeom prst="rect">
            <a:avLst/>
          </a:prstGeom>
          <a:noFill/>
        </p:spPr>
      </p:pic>
      <p:pic>
        <p:nvPicPr>
          <p:cNvPr id="10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387278" y="4905027"/>
            <a:ext cx="1799092" cy="2016224"/>
          </a:xfrm>
          <a:prstGeom prst="rect">
            <a:avLst/>
          </a:prstGeom>
          <a:noFill/>
        </p:spPr>
      </p:pic>
      <p:pic>
        <p:nvPicPr>
          <p:cNvPr id="10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7594">
            <a:off x="3754087" y="-58824"/>
            <a:ext cx="1799092" cy="2016224"/>
          </a:xfrm>
          <a:prstGeom prst="rect">
            <a:avLst/>
          </a:prstGeom>
          <a:noFill/>
        </p:spPr>
      </p:pic>
      <p:pic>
        <p:nvPicPr>
          <p:cNvPr id="10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4908" y="0"/>
            <a:ext cx="1799092" cy="2016224"/>
          </a:xfrm>
          <a:prstGeom prst="rect">
            <a:avLst/>
          </a:prstGeom>
          <a:noFill/>
        </p:spPr>
      </p:pic>
      <p:pic>
        <p:nvPicPr>
          <p:cNvPr id="9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891334" y="179882"/>
            <a:ext cx="1799092" cy="201622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2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3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4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5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6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7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8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9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0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1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2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3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4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5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6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7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8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19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0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1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2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3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4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5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6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7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8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29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0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1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1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2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3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4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5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6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08919"/>
            <a:ext cx="2520278" cy="1368151"/>
            <a:chOff x="2555776" y="2296408"/>
            <a:chExt cx="2304256" cy="98857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296408"/>
              <a:ext cx="2304256" cy="988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48301" y="2504005"/>
            <a:ext cx="996929" cy="625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4" imgW="7620000" imgH="4876800" progId="Equation.3">
                    <p:embed/>
                  </p:oleObj>
                </mc:Choice>
                <mc:Fallback>
                  <p:oleObj name="Формула" r:id="rId4" imgW="7620000" imgH="4876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48301" y="2504005"/>
                          <a:ext cx="996929" cy="6258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053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053" y="4365100"/>
            <a:ext cx="2532402" cy="1367878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989509" y="2545997"/>
            <a:ext cx="1394591" cy="590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6" imgW="9448800" imgH="4876800" progId="Equation.3">
                    <p:embed/>
                  </p:oleObj>
                </mc:Choice>
                <mc:Fallback>
                  <p:oleObj name="Формула" r:id="rId6" imgW="9448800" imgH="4876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89509" y="2545997"/>
                          <a:ext cx="1394591" cy="5908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060571" y="2574366"/>
            <a:ext cx="1305809" cy="562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8" imgW="10058400" imgH="4876800" progId="Equation.3">
                    <p:embed/>
                  </p:oleObj>
                </mc:Choice>
                <mc:Fallback>
                  <p:oleObj name="Формула" r:id="rId8" imgW="10058400" imgH="48768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60571" y="2574366"/>
                          <a:ext cx="1305809" cy="5626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1725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25" y="4365372"/>
            <a:ext cx="2532403" cy="1367877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222014" y="2582675"/>
            <a:ext cx="917290" cy="590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10" imgW="6705600" imgH="4876800" progId="Equation.3">
                    <p:embed/>
                  </p:oleObj>
                </mc:Choice>
                <mc:Fallback>
                  <p:oleObj name="Формула" r:id="rId10" imgW="6705600" imgH="48768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22014" y="2582675"/>
                          <a:ext cx="917290" cy="590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6256831" y="188640"/>
          <a:ext cx="2346128" cy="115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4" imgW="15849600" imgH="7010400" progId="Equation.3">
                  <p:embed/>
                </p:oleObj>
              </mc:Choice>
              <mc:Fallback>
                <p:oleObj name="Формула" r:id="rId14" imgW="15849600" imgH="70104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56831" y="188640"/>
                        <a:ext cx="2346128" cy="11543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6156176" y="2708922"/>
            <a:ext cx="2520279" cy="1368150"/>
            <a:chOff x="2555776" y="2296409"/>
            <a:chExt cx="2304256" cy="9885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6409"/>
              <a:ext cx="2304256" cy="988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399193" y="2588445"/>
            <a:ext cx="703943" cy="50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4" imgW="4267200" imgH="4267200" progId="Equation.3">
                    <p:embed/>
                  </p:oleObj>
                </mc:Choice>
                <mc:Fallback>
                  <p:oleObj name="Формула" r:id="rId4" imgW="4267200" imgH="42672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99193" y="2588445"/>
                          <a:ext cx="703943" cy="5035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3203848" y="4365100"/>
            <a:ext cx="2532402" cy="1367878"/>
            <a:chOff x="2555776" y="2348880"/>
            <a:chExt cx="2304256" cy="93610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334103" y="2579556"/>
            <a:ext cx="823354" cy="473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6" imgW="4876800" imgH="4267200" progId="Equation.3">
                    <p:embed/>
                  </p:oleObj>
                </mc:Choice>
                <mc:Fallback>
                  <p:oleObj name="Формула" r:id="rId6" imgW="4876800" imgH="42672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34103" y="2579556"/>
                          <a:ext cx="823354" cy="4736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157352" y="2579797"/>
            <a:ext cx="1107915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8" imgW="7315200" imgH="4267200" progId="Equation.3">
                    <p:embed/>
                  </p:oleObj>
                </mc:Choice>
                <mc:Fallback>
                  <p:oleObj name="Формула" r:id="rId8" imgW="7315200" imgH="4267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7352" y="2579797"/>
                          <a:ext cx="1107915" cy="474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56176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156176" y="4365372"/>
            <a:ext cx="2532403" cy="1367877"/>
            <a:chOff x="2555776" y="2348880"/>
            <a:chExt cx="2304256" cy="93610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239151" y="2580457"/>
            <a:ext cx="1022692" cy="48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10" imgW="7010400" imgH="4267200" progId="Equation.3">
                    <p:embed/>
                  </p:oleObj>
                </mc:Choice>
                <mc:Fallback>
                  <p:oleObj name="Формула" r:id="rId10" imgW="7010400" imgH="42672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39151" y="2580457"/>
                          <a:ext cx="1022692" cy="482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5940152" y="184611"/>
          <a:ext cx="2686323" cy="108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4" imgW="19202400" imgH="7010400" progId="Equation.3">
                  <p:embed/>
                </p:oleObj>
              </mc:Choice>
              <mc:Fallback>
                <p:oleObj name="Формула" r:id="rId14" imgW="19202400" imgH="7010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0152" y="184611"/>
                        <a:ext cx="2686323" cy="10885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50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91782" y="4365102"/>
            <a:ext cx="2520278" cy="1368151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91003" y="2595225"/>
            <a:ext cx="793932" cy="480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4" imgW="4876800" imgH="3962400" progId="Equation.3">
                    <p:embed/>
                  </p:oleObj>
                </mc:Choice>
                <mc:Fallback>
                  <p:oleObj name="Формула" r:id="rId4" imgW="4876800" imgH="39624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91003" y="2595225"/>
                          <a:ext cx="793932" cy="4800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583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37890" y="4365104"/>
            <a:ext cx="2520276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096598" y="2601231"/>
            <a:ext cx="1255487" cy="482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6" imgW="7315200" imgH="3962400" progId="Equation.3">
                    <p:embed/>
                  </p:oleObj>
                </mc:Choice>
                <mc:Fallback>
                  <p:oleObj name="Формула" r:id="rId6" imgW="7315200" imgH="3962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96598" y="2601231"/>
                          <a:ext cx="1255487" cy="4822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574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3507" y="2708920"/>
            <a:ext cx="2520280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985895" y="2601520"/>
            <a:ext cx="1463040" cy="480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8" imgW="8534400" imgH="3962400" progId="Equation.3">
                    <p:embed/>
                  </p:oleObj>
                </mc:Choice>
                <mc:Fallback>
                  <p:oleObj name="Формула" r:id="rId8" imgW="8534400" imgH="39624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85895" y="2601520"/>
                          <a:ext cx="1463040" cy="4800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902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2709193"/>
            <a:ext cx="2508212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217302" y="2595036"/>
            <a:ext cx="1018619" cy="470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10" imgW="5791200" imgH="3962400" progId="Equation.3">
                    <p:embed/>
                  </p:oleObj>
                </mc:Choice>
                <mc:Fallback>
                  <p:oleObj name="Формула" r:id="rId10" imgW="5791200" imgH="39624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17302" y="2595036"/>
                          <a:ext cx="1018619" cy="4700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156176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516216" y="258251"/>
          <a:ext cx="1822559" cy="10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2" imgW="13106400" imgH="7010400" progId="Equation.3">
                  <p:embed/>
                </p:oleObj>
              </mc:Choice>
              <mc:Fallback>
                <p:oleObj name="Формула" r:id="rId12" imgW="13106400" imgH="70104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16216" y="258251"/>
                        <a:ext cx="1822559" cy="1013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назад 39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825875" y="422275"/>
          <a:ext cx="33543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18897600" imgH="5486400" progId="Equation.3">
                  <p:embed/>
                </p:oleObj>
              </mc:Choice>
              <mc:Fallback>
                <p:oleObj name="Формула" r:id="rId3" imgW="18897600" imgH="54864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75" y="422275"/>
                        <a:ext cx="3354388" cy="979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7"/>
            <a:ext cx="243655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338296" y="2619374"/>
            <a:ext cx="726632" cy="44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4876800" imgH="4267200" progId="Equation.3">
                    <p:embed/>
                  </p:oleObj>
                </mc:Choice>
                <mc:Fallback>
                  <p:oleObj name="Формула" r:id="rId5" imgW="4876800" imgH="42672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38296" y="2619374"/>
                          <a:ext cx="726632" cy="4442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236207" y="2592369"/>
            <a:ext cx="930810" cy="431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6705600" imgH="4267200" progId="Equation.3">
                    <p:embed/>
                  </p:oleObj>
                </mc:Choice>
                <mc:Fallback>
                  <p:oleObj name="Формула" r:id="rId7" imgW="6705600" imgH="42672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36207" y="2592369"/>
                          <a:ext cx="930810" cy="431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76758" y="2604167"/>
            <a:ext cx="944329" cy="456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6705600" imgH="4267200" progId="Equation.3">
                    <p:embed/>
                  </p:oleObj>
                </mc:Choice>
                <mc:Fallback>
                  <p:oleObj name="Формула" r:id="rId9" imgW="6705600" imgH="42672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6758" y="2604167"/>
                          <a:ext cx="944329" cy="4561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338"/>
            <a:ext cx="2436550" cy="1367880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282807" y="2611738"/>
            <a:ext cx="783682" cy="475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4876800" imgH="4267200" progId="Equation.3">
                    <p:embed/>
                  </p:oleObj>
                </mc:Choice>
                <mc:Fallback>
                  <p:oleObj name="Формула" r:id="rId11" imgW="4876800" imgH="42672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82807" y="2611738"/>
                          <a:ext cx="783682" cy="4758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сведения 52">
            <a:hlinkClick r:id="rId14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52120" y="2420888"/>
            <a:ext cx="2436550" cy="1368151"/>
            <a:chOff x="2555776" y="2348880"/>
            <a:chExt cx="2304256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3021379" y="2595225"/>
            <a:ext cx="1509247" cy="52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3" imgW="8534400" imgH="4267200" progId="Equation.3">
                    <p:embed/>
                  </p:oleObj>
                </mc:Choice>
                <mc:Fallback>
                  <p:oleObj name="Формула" r:id="rId3" imgW="8534400" imgH="42672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21379" y="2595225"/>
                          <a:ext cx="1509247" cy="5212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60976" y="2545993"/>
            <a:ext cx="1114134" cy="539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5" imgW="6400800" imgH="4267200" progId="Equation.3">
                    <p:embed/>
                  </p:oleObj>
                </mc:Choice>
                <mc:Fallback>
                  <p:oleObj name="Формула" r:id="rId5" imgW="6400800" imgH="42672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60976" y="2545993"/>
                          <a:ext cx="1114134" cy="5396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3176758" y="2589058"/>
            <a:ext cx="1068341" cy="517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6705600" imgH="4267200" progId="Equation.3">
                    <p:embed/>
                  </p:oleObj>
                </mc:Choice>
                <mc:Fallback>
                  <p:oleObj name="Формула" r:id="rId7" imgW="6705600" imgH="4267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6758" y="2589058"/>
                          <a:ext cx="1068341" cy="5170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1162"/>
            <a:ext cx="2436550" cy="1367880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289233" y="2600772"/>
            <a:ext cx="781758" cy="536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4572000" imgH="4267200" progId="Equation.3">
                    <p:embed/>
                  </p:oleObj>
                </mc:Choice>
                <mc:Fallback>
                  <p:oleObj name="Формула" r:id="rId9" imgW="4572000" imgH="42672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89233" y="2600772"/>
                          <a:ext cx="781758" cy="5363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4211960" y="383480"/>
          <a:ext cx="2520280" cy="9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1" imgW="14325600" imgH="5486400" progId="Equation.3">
                  <p:embed/>
                </p:oleObj>
              </mc:Choice>
              <mc:Fallback>
                <p:oleObj name="Формула" r:id="rId11" imgW="14325600" imgH="54864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1960" y="383480"/>
                        <a:ext cx="2520280" cy="9719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зад 58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сведения 60">
            <a:hlinkClick r:id="rId14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5"/>
            <a:ext cx="2436550" cy="1368147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279228" y="2563982"/>
            <a:ext cx="967920" cy="563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3" imgW="5486400" imgH="4876800" progId="Equation.3">
                    <p:embed/>
                  </p:oleObj>
                </mc:Choice>
                <mc:Fallback>
                  <p:oleObj name="Формула" r:id="rId3" imgW="5486400" imgH="48768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79228" y="2563982"/>
                          <a:ext cx="967920" cy="5635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4002957"/>
            <a:ext cx="2364542" cy="1326438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05730" y="2561131"/>
            <a:ext cx="1224714" cy="594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5" imgW="7315200" imgH="4876800" progId="Equation.3">
                    <p:embed/>
                  </p:oleObj>
                </mc:Choice>
                <mc:Fallback>
                  <p:oleObj name="Формула" r:id="rId5" imgW="7315200" imgH="4876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05730" y="2561131"/>
                          <a:ext cx="1224714" cy="5948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251511" y="2605356"/>
            <a:ext cx="987611" cy="473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6705600" imgH="4267200" progId="Equation.3">
                    <p:embed/>
                  </p:oleObj>
                </mc:Choice>
                <mc:Fallback>
                  <p:oleObj name="Формула" r:id="rId7" imgW="6705600" imgH="42672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51511" y="2605356"/>
                          <a:ext cx="987611" cy="4735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421158"/>
            <a:ext cx="2436550" cy="1367879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418441" y="2561664"/>
            <a:ext cx="771694" cy="51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9" imgW="4572000" imgH="4267200" progId="Equation.3">
                    <p:embed/>
                  </p:oleObj>
                </mc:Choice>
                <mc:Fallback>
                  <p:oleObj name="Формула" r:id="rId9" imgW="4572000" imgH="42672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18441" y="2561664"/>
                          <a:ext cx="771694" cy="518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4572000" y="67586"/>
          <a:ext cx="1872208" cy="169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11" imgW="12496800" imgH="11277600" progId="Equation.3">
                  <p:embed/>
                </p:oleObj>
              </mc:Choice>
              <mc:Fallback>
                <p:oleObj name="Формула" r:id="rId11" imgW="12496800" imgH="11277600" progId="Equation.3">
                  <p:embed/>
                  <p:pic>
                    <p:nvPicPr>
                      <p:cNvPr id="0" name="Изображение 2355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67586"/>
                        <a:ext cx="1872208" cy="1699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4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420153"/>
            <a:ext cx="2436551" cy="1338096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331775" y="2349429"/>
            <a:ext cx="686096" cy="888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5181600" imgH="9448800" progId="Equation.3">
                    <p:embed/>
                  </p:oleObj>
                </mc:Choice>
                <mc:Fallback>
                  <p:oleObj name="Формула" r:id="rId3" imgW="5181600" imgH="9448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31775" y="2349429"/>
                          <a:ext cx="686096" cy="888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3"/>
            <a:ext cx="2364542" cy="1331046"/>
            <a:chOff x="2555776" y="2348880"/>
            <a:chExt cx="2304256" cy="93935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300245" y="2393083"/>
            <a:ext cx="804453" cy="895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5" imgW="5791200" imgH="9448800" progId="Equation.3">
                    <p:embed/>
                  </p:oleObj>
                </mc:Choice>
                <mc:Fallback>
                  <p:oleObj name="Формула" r:id="rId5" imgW="5791200" imgH="9448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00245" y="2393083"/>
                          <a:ext cx="804453" cy="895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3388970" y="2636855"/>
            <a:ext cx="594659" cy="40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4572000" imgH="4267200" progId="Equation.3">
                    <p:embed/>
                  </p:oleObj>
                </mc:Choice>
                <mc:Fallback>
                  <p:oleObj name="Формула" r:id="rId7" imgW="4572000" imgH="4267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88970" y="2636855"/>
                          <a:ext cx="594659" cy="402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0" y="2421159"/>
            <a:ext cx="2436550" cy="1367879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476991" y="2376975"/>
            <a:ext cx="472912" cy="87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9" imgW="3657600" imgH="9448800" progId="Equation.3">
                    <p:embed/>
                  </p:oleObj>
                </mc:Choice>
                <mc:Fallback>
                  <p:oleObj name="Формула" r:id="rId9" imgW="3657600" imgH="94488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76991" y="2376975"/>
                          <a:ext cx="472912" cy="8788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4067944" y="476672"/>
          <a:ext cx="2642888" cy="102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1" imgW="15849600" imgH="6096000" progId="Equation.3">
                  <p:embed/>
                </p:oleObj>
              </mc:Choice>
              <mc:Fallback>
                <p:oleObj name="Формула" r:id="rId11" imgW="15849600" imgH="60960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7944" y="476672"/>
                        <a:ext cx="2642888" cy="10232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зад 30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4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63842" y="2420887"/>
            <a:ext cx="2436550" cy="1368152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132616" y="2577014"/>
            <a:ext cx="1207050" cy="530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3" imgW="7315200" imgH="4267200" progId="Equation.3">
                    <p:embed/>
                  </p:oleObj>
                </mc:Choice>
                <mc:Fallback>
                  <p:oleObj name="Формула" r:id="rId3" imgW="7315200" imgH="42672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32616" y="2577014"/>
                          <a:ext cx="1207050" cy="5300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27538" y="3992963"/>
            <a:ext cx="2436550" cy="1379981"/>
            <a:chOff x="2555776" y="2340598"/>
            <a:chExt cx="2304256" cy="944386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361870" y="2340598"/>
            <a:ext cx="680983" cy="926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5" imgW="5181600" imgH="9448800" progId="Equation.3">
                    <p:embed/>
                  </p:oleObj>
                </mc:Choice>
                <mc:Fallback>
                  <p:oleObj name="Формула" r:id="rId5" imgW="5181600" imgH="9448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61870" y="2340598"/>
                          <a:ext cx="680983" cy="9264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5" y="2420885"/>
            <a:ext cx="2448274" cy="1368477"/>
            <a:chOff x="2555776" y="2348880"/>
            <a:chExt cx="2304256" cy="936327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181286" y="2348916"/>
            <a:ext cx="1008529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7" imgW="7924800" imgH="9448800" progId="Equation.3">
                    <p:embed/>
                  </p:oleObj>
                </mc:Choice>
                <mc:Fallback>
                  <p:oleObj name="Формула" r:id="rId7" imgW="79248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81286" y="2348916"/>
                          <a:ext cx="1008529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2" y="4005338"/>
            <a:ext cx="2436551" cy="1367880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293830" y="2525912"/>
            <a:ext cx="807702" cy="554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9" imgW="4572000" imgH="4267200" progId="Equation.3">
                    <p:embed/>
                  </p:oleObj>
                </mc:Choice>
                <mc:Fallback>
                  <p:oleObj name="Формула" r:id="rId9" imgW="4572000" imgH="42672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93830" y="2525912"/>
                          <a:ext cx="807702" cy="554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зад 30">
            <a:hlinkClick r:id="rId11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2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4800600" y="90488"/>
          <a:ext cx="141446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15" imgW="9448800" imgH="10972800" progId="Equation.3">
                  <p:embed/>
                </p:oleObj>
              </mc:Choice>
              <mc:Fallback>
                <p:oleObj name="Формула" r:id="rId15" imgW="9448800" imgH="10972800" progId="Equation.3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00600" y="90488"/>
                        <a:ext cx="1414463" cy="1652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1259632" y="620688"/>
          <a:ext cx="10985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2" imgW="8534400" imgH="4267200" progId="Equation.3">
                  <p:embed/>
                </p:oleObj>
              </mc:Choice>
              <mc:Fallback>
                <p:oleObj name="Формула" r:id="rId2" imgW="8534400" imgH="42672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620688"/>
                        <a:ext cx="1098550" cy="627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335985" y="2588824"/>
            <a:ext cx="825788" cy="504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6096000" imgH="4876800" progId="Equation.3">
                    <p:embed/>
                  </p:oleObj>
                </mc:Choice>
                <mc:Fallback>
                  <p:oleObj name="Формула" r:id="rId4" imgW="6096000" imgH="48768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35985" y="2588824"/>
                          <a:ext cx="825788" cy="5040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098012" y="2545995"/>
            <a:ext cx="1343064" cy="492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8534400" imgH="4876800" progId="Equation.3">
                    <p:embed/>
                  </p:oleObj>
                </mc:Choice>
                <mc:Fallback>
                  <p:oleObj name="Формула" r:id="rId6" imgW="8534400" imgH="4876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98012" y="2545995"/>
                          <a:ext cx="1343064" cy="4927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43772" y="2589622"/>
            <a:ext cx="1667798" cy="49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8" imgW="10972800" imgH="4876800" progId="Equation.3">
                    <p:embed/>
                  </p:oleObj>
                </mc:Choice>
                <mc:Fallback>
                  <p:oleObj name="Формула" r:id="rId8" imgW="10972800" imgH="48768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43772" y="2589622"/>
                          <a:ext cx="1667798" cy="498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61384" y="2522730"/>
            <a:ext cx="1209867" cy="551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0" imgW="8839200" imgH="4876800" progId="Equation.3">
                    <p:embed/>
                  </p:oleObj>
                </mc:Choice>
                <mc:Fallback>
                  <p:oleObj name="Формула" r:id="rId10" imgW="8839200" imgH="48768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61384" y="2522730"/>
                          <a:ext cx="1209867" cy="551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2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3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5076056" y="116632"/>
          <a:ext cx="1852141" cy="99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Формула" r:id="rId16" imgW="11582400" imgH="6096000" progId="Equation.3">
                  <p:embed/>
                </p:oleObj>
              </mc:Choice>
              <mc:Fallback>
                <p:oleObj name="Формула" r:id="rId16" imgW="11582400" imgH="6096000" progId="Equation.3">
                  <p:embed/>
                  <p:pic>
                    <p:nvPicPr>
                      <p:cNvPr id="0" name="Изображение 2662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76056" y="116632"/>
                        <a:ext cx="1852141" cy="999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74733" y="2561668"/>
            <a:ext cx="1536170" cy="509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Формула" r:id="rId2" imgW="11887200" imgH="5486400" progId="Equation.3">
                    <p:embed/>
                  </p:oleObj>
                </mc:Choice>
                <mc:Fallback>
                  <p:oleObj name="Формула" r:id="rId2" imgW="11887200" imgH="5486400" progId="Equation.3">
                    <p:embed/>
                    <p:pic>
                      <p:nvPicPr>
                        <p:cNvPr id="0" name="Изображение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74733" y="2561668"/>
                          <a:ext cx="1536170" cy="509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707263" y="2561712"/>
            <a:ext cx="2079720" cy="510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4" imgW="14325600" imgH="5486400" progId="Equation.3">
                    <p:embed/>
                  </p:oleObj>
                </mc:Choice>
                <mc:Fallback>
                  <p:oleObj name="Формула" r:id="rId4" imgW="14325600" imgH="54864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07263" y="2561712"/>
                          <a:ext cx="2079720" cy="5106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06765" y="2376730"/>
            <a:ext cx="1490658" cy="879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6" imgW="10058400" imgH="9448800" progId="Equation.3">
                    <p:embed/>
                  </p:oleObj>
                </mc:Choice>
                <mc:Fallback>
                  <p:oleObj name="Формула" r:id="rId6" imgW="10058400" imgH="94488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06765" y="2376730"/>
                          <a:ext cx="1490658" cy="8798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654924" y="2491492"/>
            <a:ext cx="2121284" cy="560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8" imgW="14325600" imgH="5486400" progId="Equation.3">
                    <p:embed/>
                  </p:oleObj>
                </mc:Choice>
                <mc:Fallback>
                  <p:oleObj name="Формула" r:id="rId8" imgW="14325600" imgH="54864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54924" y="2491492"/>
                          <a:ext cx="2121284" cy="5601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зад 45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/>
        </p:nvGraphicFramePr>
        <p:xfrm>
          <a:off x="1331640" y="620688"/>
          <a:ext cx="22367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14" imgW="17373600" imgH="4876800" progId="Equation.3">
                  <p:embed/>
                </p:oleObj>
              </mc:Choice>
              <mc:Fallback>
                <p:oleObj name="Формула" r:id="rId14" imgW="17373600" imgH="48768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31640" y="620688"/>
                        <a:ext cx="2236787" cy="715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8"/>
          <p:cNvGraphicFramePr>
            <a:graphicFrameLocks noChangeAspect="1"/>
          </p:cNvGraphicFramePr>
          <p:nvPr/>
        </p:nvGraphicFramePr>
        <p:xfrm>
          <a:off x="4565650" y="66675"/>
          <a:ext cx="287496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Формула" r:id="rId16" imgW="17983200" imgH="6705600" progId="Equation.3">
                  <p:embed/>
                </p:oleObj>
              </mc:Choice>
              <mc:Fallback>
                <p:oleObj name="Формула" r:id="rId16" imgW="17983200" imgH="6705600" progId="Equation.3">
                  <p:embed/>
                  <p:pic>
                    <p:nvPicPr>
                      <p:cNvPr id="0" name="Изображение 2765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65650" y="66675"/>
                        <a:ext cx="2874963" cy="1100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75855" y="2608907"/>
            <a:ext cx="876769" cy="468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5486400" imgH="4267200" progId="Equation.3">
                    <p:embed/>
                  </p:oleObj>
                </mc:Choice>
                <mc:Fallback>
                  <p:oleObj name="Формула" r:id="rId2" imgW="5486400" imgH="42672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75855" y="2608907"/>
                          <a:ext cx="876769" cy="4680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843808" y="188640"/>
          <a:ext cx="36131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25908000" imgH="9448800" progId="Equation.3">
                  <p:embed/>
                </p:oleObj>
              </mc:Choice>
              <mc:Fallback>
                <p:oleObj name="Формула" r:id="rId4" imgW="25908000" imgH="94488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08" y="188640"/>
                        <a:ext cx="3613150" cy="1243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452416" y="2573928"/>
            <a:ext cx="588963" cy="510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3048000" imgH="4267200" progId="Equation.3">
                    <p:embed/>
                  </p:oleObj>
                </mc:Choice>
                <mc:Fallback>
                  <p:oleObj name="Формула" r:id="rId6" imgW="3048000" imgH="42672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52416" y="2573928"/>
                          <a:ext cx="588963" cy="5104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501011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75857" y="2560381"/>
            <a:ext cx="913160" cy="516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4876800" imgH="3962400" progId="Equation.3">
                    <p:embed/>
                  </p:oleObj>
                </mc:Choice>
                <mc:Fallback>
                  <p:oleObj name="Формула" r:id="rId8" imgW="4876800" imgH="39624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75857" y="2560381"/>
                          <a:ext cx="913160" cy="5164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1010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614366" y="2588669"/>
            <a:ext cx="450850" cy="521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2133600" imgH="3962400" progId="Equation.3">
                    <p:embed/>
                  </p:oleObj>
                </mc:Choice>
                <mc:Fallback>
                  <p:oleObj name="Формула" r:id="rId10" imgW="2133600" imgH="39624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14366" y="2588669"/>
                          <a:ext cx="450850" cy="5216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3" grpId="0" animBg="1"/>
      <p:bldP spid="3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835082" y="2595221"/>
            <a:ext cx="1862594" cy="495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Формула" r:id="rId2" imgW="12192000" imgH="4876800" progId="Equation.3">
                    <p:embed/>
                  </p:oleObj>
                </mc:Choice>
                <mc:Fallback>
                  <p:oleObj name="Формула" r:id="rId2" imgW="12192000" imgH="4876800" progId="Equation.3">
                    <p:embed/>
                    <p:pic>
                      <p:nvPicPr>
                        <p:cNvPr id="0" name="Изображение 286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35082" y="2595221"/>
                          <a:ext cx="1862594" cy="495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904907" y="2595272"/>
            <a:ext cx="1703013" cy="499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4" imgW="10668000" imgH="4876800" progId="Equation.3">
                    <p:embed/>
                  </p:oleObj>
                </mc:Choice>
                <mc:Fallback>
                  <p:oleObj name="Формула" r:id="rId4" imgW="10668000" imgH="48768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04907" y="2595272"/>
                          <a:ext cx="1703013" cy="499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635297" y="2645017"/>
            <a:ext cx="2154238" cy="490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6" imgW="14630400" imgH="4876800" progId="Equation.3">
                    <p:embed/>
                  </p:oleObj>
                </mc:Choice>
                <mc:Fallback>
                  <p:oleObj name="Формула" r:id="rId6" imgW="14630400" imgH="48768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35297" y="2645017"/>
                          <a:ext cx="2154238" cy="4909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692519" y="2529550"/>
            <a:ext cx="2098193" cy="547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8" imgW="13411200" imgH="4876800" progId="Equation.3">
                    <p:embed/>
                  </p:oleObj>
                </mc:Choice>
                <mc:Fallback>
                  <p:oleObj name="Формула" r:id="rId8" imgW="13411200" imgH="48768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92519" y="2529550"/>
                          <a:ext cx="2098193" cy="547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53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7"/>
          <p:cNvGraphicFramePr>
            <a:graphicFrameLocks noChangeAspect="1"/>
          </p:cNvGraphicFramePr>
          <p:nvPr/>
        </p:nvGraphicFramePr>
        <p:xfrm>
          <a:off x="1350963" y="620713"/>
          <a:ext cx="21986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14" imgW="17068800" imgH="4876800" progId="Equation.3">
                  <p:embed/>
                </p:oleObj>
              </mc:Choice>
              <mc:Fallback>
                <p:oleObj name="Формула" r:id="rId14" imgW="17068800" imgH="48768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50963" y="620713"/>
                        <a:ext cx="2198687" cy="715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8"/>
          <p:cNvGraphicFramePr>
            <a:graphicFrameLocks noChangeAspect="1"/>
          </p:cNvGraphicFramePr>
          <p:nvPr/>
        </p:nvGraphicFramePr>
        <p:xfrm>
          <a:off x="5004047" y="-36815"/>
          <a:ext cx="2339727" cy="152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Формула" r:id="rId16" imgW="16764000" imgH="10668000" progId="Equation.3">
                  <p:embed/>
                </p:oleObj>
              </mc:Choice>
              <mc:Fallback>
                <p:oleObj name="Формула" r:id="rId16" imgW="16764000" imgH="10668000" progId="Equation.3">
                  <p:embed/>
                  <p:pic>
                    <p:nvPicPr>
                      <p:cNvPr id="0" name="Изображение 28677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04047" y="-36815"/>
                        <a:ext cx="2339727" cy="15274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24846" y="2560582"/>
            <a:ext cx="1968885" cy="509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7" name="Формула" r:id="rId2" imgW="14325600" imgH="5486400" progId="Equation.3">
                    <p:embed/>
                  </p:oleObj>
                </mc:Choice>
                <mc:Fallback>
                  <p:oleObj name="Формула" r:id="rId2" imgW="14325600" imgH="5486400" progId="Equation.3">
                    <p:embed/>
                    <p:pic>
                      <p:nvPicPr>
                        <p:cNvPr id="0" name="Изображение 296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24846" y="2560582"/>
                          <a:ext cx="1968885" cy="509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730352" y="2561425"/>
            <a:ext cx="2027381" cy="509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4" imgW="14935200" imgH="5486400" progId="Equation.3">
                    <p:embed/>
                  </p:oleObj>
                </mc:Choice>
                <mc:Fallback>
                  <p:oleObj name="Формула" r:id="rId4" imgW="14935200" imgH="54864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30352" y="2561425"/>
                          <a:ext cx="2027381" cy="5095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3455" y="3501012"/>
            <a:ext cx="2387698" cy="1368153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813730" y="2561379"/>
            <a:ext cx="1728121" cy="510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6" imgW="12496800" imgH="5486400" progId="Equation.3">
                    <p:embed/>
                  </p:oleObj>
                </mc:Choice>
                <mc:Fallback>
                  <p:oleObj name="Формула" r:id="rId6" imgW="12496800" imgH="54864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13730" y="2561379"/>
                          <a:ext cx="1728121" cy="5105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711881" y="2492997"/>
            <a:ext cx="2107430" cy="55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8" imgW="17068800" imgH="5486400" progId="Equation.3">
                    <p:embed/>
                  </p:oleObj>
                </mc:Choice>
                <mc:Fallback>
                  <p:oleObj name="Формула" r:id="rId8" imgW="17068800" imgH="54864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11881" y="2492997"/>
                          <a:ext cx="2107430" cy="5589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зад 30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9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900238" y="665163"/>
          <a:ext cx="10985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Формула" r:id="rId14" imgW="8534400" imgH="4267200" progId="Equation.3">
                  <p:embed/>
                </p:oleObj>
              </mc:Choice>
              <mc:Fallback>
                <p:oleObj name="Формула" r:id="rId14" imgW="8534400" imgH="4267200" progId="Equation.3">
                  <p:embed/>
                  <p:pic>
                    <p:nvPicPr>
                      <p:cNvPr id="0" name="Изображение 2970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00238" y="665163"/>
                        <a:ext cx="1098550" cy="627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4622800" y="115888"/>
          <a:ext cx="39147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Формула" r:id="rId16" imgW="28041600" imgH="6705600" progId="Equation.3">
                  <p:embed/>
                </p:oleObj>
              </mc:Choice>
              <mc:Fallback>
                <p:oleObj name="Формула" r:id="rId16" imgW="28041600" imgH="6705600" progId="Equation.3">
                  <p:embed/>
                  <p:pic>
                    <p:nvPicPr>
                      <p:cNvPr id="0" name="Изображение 2970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22800" y="115888"/>
                        <a:ext cx="3914775" cy="958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7" grpId="0" animBg="1"/>
      <p:bldP spid="3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54280" y="2545952"/>
            <a:ext cx="1556623" cy="557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1" name="Формула" r:id="rId2" imgW="10363200" imgH="5486400" progId="Equation.3">
                    <p:embed/>
                  </p:oleObj>
                </mc:Choice>
                <mc:Fallback>
                  <p:oleObj name="Формула" r:id="rId2" imgW="10363200" imgH="5486400" progId="Equation.3">
                    <p:embed/>
                    <p:pic>
                      <p:nvPicPr>
                        <p:cNvPr id="0" name="Изображение 307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54280" y="2545952"/>
                          <a:ext cx="1556623" cy="5574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017071" y="2560338"/>
            <a:ext cx="1537963" cy="576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4" imgW="10058400" imgH="5486400" progId="Equation.3">
                    <p:embed/>
                  </p:oleObj>
                </mc:Choice>
                <mc:Fallback>
                  <p:oleObj name="Формула" r:id="rId4" imgW="10058400" imgH="54864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17071" y="2560338"/>
                          <a:ext cx="1537963" cy="5769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21737" y="2376729"/>
            <a:ext cx="1320341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6" imgW="11277600" imgH="9448800" progId="Equation.3">
                    <p:embed/>
                  </p:oleObj>
                </mc:Choice>
                <mc:Fallback>
                  <p:oleObj name="Формула" r:id="rId6" imgW="11277600" imgH="94488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21737" y="2376729"/>
                          <a:ext cx="1320341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14384" y="2491808"/>
            <a:ext cx="1126764" cy="589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8" imgW="7620000" imgH="5486400" progId="Equation.3">
                    <p:embed/>
                  </p:oleObj>
                </mc:Choice>
                <mc:Fallback>
                  <p:oleObj name="Формула" r:id="rId8" imgW="7620000" imgH="54864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14384" y="2491808"/>
                          <a:ext cx="1126764" cy="5899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зад 28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/>
        </p:nvGraphicFramePr>
        <p:xfrm>
          <a:off x="1403648" y="620688"/>
          <a:ext cx="10985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рмула" r:id="rId14" imgW="8534400" imgH="4876800" progId="Equation.3">
                  <p:embed/>
                </p:oleObj>
              </mc:Choice>
              <mc:Fallback>
                <p:oleObj name="Формула" r:id="rId14" imgW="8534400" imgH="4876800" progId="Equation.3">
                  <p:embed/>
                  <p:pic>
                    <p:nvPicPr>
                      <p:cNvPr id="0" name="Изображение 3072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3648" y="620688"/>
                        <a:ext cx="1098550" cy="715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8"/>
          <p:cNvGraphicFramePr>
            <a:graphicFrameLocks noChangeAspect="1"/>
          </p:cNvGraphicFramePr>
          <p:nvPr/>
        </p:nvGraphicFramePr>
        <p:xfrm>
          <a:off x="4788024" y="-2914"/>
          <a:ext cx="2960564" cy="155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Формула" r:id="rId16" imgW="22555200" imgH="11582400" progId="Equation.3">
                  <p:embed/>
                </p:oleObj>
              </mc:Choice>
              <mc:Fallback>
                <p:oleObj name="Формула" r:id="rId16" imgW="22555200" imgH="11582400" progId="Equation.3">
                  <p:embed/>
                  <p:pic>
                    <p:nvPicPr>
                      <p:cNvPr id="0" name="Изображение 3072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88024" y="-2914"/>
                        <a:ext cx="2960564" cy="1558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4788024" y="332656"/>
          <a:ext cx="27828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Формула" r:id="rId4" imgW="17678400" imgH="6096000" progId="Equation.3">
                  <p:embed/>
                </p:oleObj>
              </mc:Choice>
              <mc:Fallback>
                <p:oleObj name="Формула" r:id="rId4" imgW="17678400" imgH="6096000" progId="Equation.3">
                  <p:embed/>
                  <p:pic>
                    <p:nvPicPr>
                      <p:cNvPr id="0" name="Изображение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8024" y="332656"/>
                        <a:ext cx="2782888" cy="966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184400"/>
            <a:ext cx="2376265" cy="1406526"/>
            <a:chOff x="2555776" y="2334876"/>
            <a:chExt cx="2304256" cy="96235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781274" y="2334876"/>
            <a:ext cx="1922703" cy="962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6" imgW="11887200" imgH="10363200" progId="Equation.3">
                    <p:embed/>
                  </p:oleObj>
                </mc:Choice>
                <mc:Fallback>
                  <p:oleObj name="Формула" r:id="rId6" imgW="11887200" imgH="103632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81274" y="2334876"/>
                          <a:ext cx="1922703" cy="9623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04906" y="2545994"/>
            <a:ext cx="1745649" cy="542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8" imgW="10363200" imgH="4876800" progId="Equation.3">
                    <p:embed/>
                  </p:oleObj>
                </mc:Choice>
                <mc:Fallback>
                  <p:oleObj name="Формула" r:id="rId8" imgW="10363200" imgH="48768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04906" y="2545994"/>
                          <a:ext cx="1745649" cy="542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798888"/>
            <a:ext cx="2387698" cy="1478152"/>
            <a:chOff x="2555776" y="2306348"/>
            <a:chExt cx="2304256" cy="101136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04789" y="2306348"/>
            <a:ext cx="1965226" cy="1011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0" imgW="14020800" imgH="10972800" progId="Equation.3">
                    <p:embed/>
                  </p:oleObj>
                </mc:Choice>
                <mc:Fallback>
                  <p:oleObj name="Формула" r:id="rId10" imgW="14020800" imgH="109728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04789" y="2306348"/>
                          <a:ext cx="1965226" cy="10113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65255" y="2522972"/>
            <a:ext cx="1885300" cy="600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9" name="Формула" r:id="rId12" imgW="12801600" imgH="4876800" progId="Equation.3">
                    <p:embed/>
                  </p:oleObj>
                </mc:Choice>
                <mc:Fallback>
                  <p:oleObj name="Формула" r:id="rId12" imgW="12801600" imgH="4876800" progId="Equation.3">
                    <p:embed/>
                    <p:pic>
                      <p:nvPicPr>
                        <p:cNvPr id="0" name="Изображение 317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65255" y="2522972"/>
                          <a:ext cx="1885300" cy="600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143126"/>
            <a:ext cx="2376265" cy="1489075"/>
            <a:chOff x="2555776" y="2306636"/>
            <a:chExt cx="2304256" cy="10188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059905" y="2306636"/>
            <a:ext cx="1296169" cy="1018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9" name="Формула" r:id="rId3" imgW="9448800" imgH="10972800" progId="Equation.3">
                    <p:embed/>
                  </p:oleObj>
                </mc:Choice>
                <mc:Fallback>
                  <p:oleObj name="Формула" r:id="rId3" imgW="9448800" imgH="10972800" progId="Equation.3">
                    <p:embed/>
                    <p:pic>
                      <p:nvPicPr>
                        <p:cNvPr id="0" name="Изображение 327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59905" y="2306636"/>
                          <a:ext cx="1296169" cy="10188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114383" y="2595272"/>
            <a:ext cx="1278684" cy="437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14383" y="2595272"/>
                          <a:ext cx="1278684" cy="4374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184399"/>
            <a:ext cx="2387698" cy="1408113"/>
            <a:chOff x="2555776" y="2334877"/>
            <a:chExt cx="2304256" cy="96344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838601" y="2334877"/>
            <a:ext cx="1680629" cy="963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7" imgW="11887200" imgH="10363200" progId="Equation.3">
                    <p:embed/>
                  </p:oleObj>
                </mc:Choice>
                <mc:Fallback>
                  <p:oleObj name="Формула" r:id="rId7" imgW="11887200" imgH="103632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38601" y="2334877"/>
                          <a:ext cx="1680629" cy="9634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6"/>
            <a:ext cx="2376265" cy="1368146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14384" y="2583684"/>
            <a:ext cx="1249995" cy="47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9" imgW="7924800" imgH="4267200" progId="Equation.3">
                    <p:embed/>
                  </p:oleObj>
                </mc:Choice>
                <mc:Fallback>
                  <p:oleObj name="Формула" r:id="rId9" imgW="7924800" imgH="42672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14384" y="2583684"/>
                          <a:ext cx="1249995" cy="479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4764088" y="333375"/>
          <a:ext cx="283051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14" imgW="17983200" imgH="6096000" progId="Equation.3">
                  <p:embed/>
                </p:oleObj>
              </mc:Choice>
              <mc:Fallback>
                <p:oleObj name="Формула" r:id="rId14" imgW="17983200" imgH="6096000" progId="Equation.3">
                  <p:embed/>
                  <p:pic>
                    <p:nvPicPr>
                      <p:cNvPr id="0" name="Изображение 3277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4088" y="333375"/>
                        <a:ext cx="2830512" cy="966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0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123019" y="2613738"/>
            <a:ext cx="1174558" cy="424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Формула" r:id="rId3" imgW="8229600" imgH="4267200" progId="Equation.3">
                    <p:embed/>
                  </p:oleObj>
                </mc:Choice>
                <mc:Fallback>
                  <p:oleObj name="Формула" r:id="rId3" imgW="8229600" imgH="4267200" progId="Equation.3">
                    <p:embed/>
                    <p:pic>
                      <p:nvPicPr>
                        <p:cNvPr id="0" name="Изображение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23019" y="2613738"/>
                          <a:ext cx="1174558" cy="4246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61794" y="2595273"/>
            <a:ext cx="1487532" cy="418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5" imgW="10363200" imgH="4267200" progId="Equation.3">
                    <p:embed/>
                  </p:oleObj>
                </mc:Choice>
                <mc:Fallback>
                  <p:oleObj name="Формула" r:id="rId5" imgW="10363200" imgH="42672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61794" y="2595273"/>
                          <a:ext cx="1487532" cy="4183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4" y="2201862"/>
            <a:ext cx="2387698" cy="1376362"/>
            <a:chOff x="2555776" y="2346824"/>
            <a:chExt cx="2304256" cy="941721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07542" y="2346824"/>
            <a:ext cx="1542746" cy="941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7" imgW="11887200" imgH="10363200" progId="Equation.3">
                    <p:embed/>
                  </p:oleObj>
                </mc:Choice>
                <mc:Fallback>
                  <p:oleObj name="Формула" r:id="rId7" imgW="11887200" imgH="103632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07542" y="2346824"/>
                          <a:ext cx="1542746" cy="9417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6" y="2168525"/>
            <a:ext cx="2376266" cy="1416623"/>
            <a:chOff x="2555776" y="2232778"/>
            <a:chExt cx="2304256" cy="106129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989092" y="2232778"/>
            <a:ext cx="1382157" cy="1061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9" imgW="10972800" imgH="10972800" progId="Equation.3">
                    <p:embed/>
                  </p:oleObj>
                </mc:Choice>
                <mc:Fallback>
                  <p:oleObj name="Формула" r:id="rId9" imgW="10972800" imgH="109728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89092" y="2232778"/>
                          <a:ext cx="1382157" cy="10612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60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4645025" y="333375"/>
          <a:ext cx="30702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14" imgW="19507200" imgH="6096000" progId="Equation.3">
                  <p:embed/>
                </p:oleObj>
              </mc:Choice>
              <mc:Fallback>
                <p:oleObj name="Формула" r:id="rId14" imgW="19507200" imgH="6096000" progId="Equation.3">
                  <p:embed/>
                  <p:pic>
                    <p:nvPicPr>
                      <p:cNvPr id="0" name="Изображение 3379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5025" y="333375"/>
                        <a:ext cx="3070225" cy="966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798886"/>
            <a:ext cx="2376266" cy="1485900"/>
            <a:chOff x="2555776" y="2306347"/>
            <a:chExt cx="2304256" cy="1016668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72159" y="2306347"/>
            <a:ext cx="1468581" cy="1016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7" name="Формула" r:id="rId3" imgW="11277600" imgH="10972800" progId="Equation.3">
                    <p:embed/>
                  </p:oleObj>
                </mc:Choice>
                <mc:Fallback>
                  <p:oleObj name="Формула" r:id="rId3" imgW="11277600" imgH="10972800" progId="Equation.3">
                    <p:embed/>
                    <p:pic>
                      <p:nvPicPr>
                        <p:cNvPr id="0" name="Изображение 348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2159" y="2306347"/>
                          <a:ext cx="1468581" cy="10166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7" y="3840163"/>
            <a:ext cx="2376265" cy="1406525"/>
            <a:chOff x="2555776" y="2334587"/>
            <a:chExt cx="2304256" cy="96255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23787" y="2334587"/>
            <a:ext cx="1556326" cy="962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5" imgW="11887200" imgH="10363200" progId="Equation.3">
                    <p:embed/>
                  </p:oleObj>
                </mc:Choice>
                <mc:Fallback>
                  <p:oleObj name="Формула" r:id="rId5" imgW="11887200" imgH="103632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3787" y="2334587"/>
                          <a:ext cx="1556326" cy="9625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5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82754" y="2631406"/>
            <a:ext cx="1528815" cy="450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7" imgW="10363200" imgH="4267200" progId="Equation.3">
                    <p:embed/>
                  </p:oleObj>
                </mc:Choice>
                <mc:Fallback>
                  <p:oleObj name="Формула" r:id="rId7" imgW="10363200" imgH="42672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2754" y="2631406"/>
                          <a:ext cx="1528815" cy="450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044558" y="2553894"/>
            <a:ext cx="1192982" cy="491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9" imgW="8534400" imgH="4267200" progId="Equation.3">
                    <p:embed/>
                  </p:oleObj>
                </mc:Choice>
                <mc:Fallback>
                  <p:oleObj name="Формула" r:id="rId9" imgW="8534400" imgH="42672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44558" y="2553894"/>
                          <a:ext cx="1192982" cy="4910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4787900" y="333375"/>
          <a:ext cx="27828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Формула" r:id="rId14" imgW="17678400" imgH="6096000" progId="Equation.3">
                  <p:embed/>
                </p:oleObj>
              </mc:Choice>
              <mc:Fallback>
                <p:oleObj name="Формула" r:id="rId14" imgW="17678400" imgH="6096000" progId="Equation.3">
                  <p:embed/>
                  <p:pic>
                    <p:nvPicPr>
                      <p:cNvPr id="0" name="Изображение 3482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7900" y="333375"/>
                        <a:ext cx="2782888" cy="966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4" y="3861052"/>
            <a:ext cx="2376264" cy="1387221"/>
            <a:chOff x="2555776" y="2348880"/>
            <a:chExt cx="2304256" cy="94915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038354" y="2357396"/>
            <a:ext cx="1403927" cy="940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Формула" r:id="rId3" imgW="11887200" imgH="10363200" progId="Equation.3">
                    <p:embed/>
                  </p:oleObj>
                </mc:Choice>
                <mc:Fallback>
                  <p:oleObj name="Формула" r:id="rId3" imgW="11887200" imgH="10363200" progId="Equation.3">
                    <p:embed/>
                    <p:pic>
                      <p:nvPicPr>
                        <p:cNvPr id="0" name="Изображение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38354" y="2357396"/>
                          <a:ext cx="1403927" cy="9406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204864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184594" y="2617340"/>
            <a:ext cx="1043709" cy="397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Формула" r:id="rId5" imgW="8229600" imgH="4267200" progId="Equation.3">
                    <p:embed/>
                  </p:oleObj>
                </mc:Choice>
                <mc:Fallback>
                  <p:oleObj name="Формула" r:id="rId5" imgW="8229600" imgH="4267200" progId="Equation.3">
                    <p:embed/>
                    <p:pic>
                      <p:nvPicPr>
                        <p:cNvPr id="0" name="Изображение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84594" y="2617340"/>
                          <a:ext cx="1043709" cy="3976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427334"/>
            <a:chOff x="2555776" y="2348880"/>
            <a:chExt cx="2304256" cy="97659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79129" y="2371807"/>
            <a:ext cx="1265450" cy="953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7" imgW="11277600" imgH="10972800" progId="Equation.3">
                    <p:embed/>
                  </p:oleObj>
                </mc:Choice>
                <mc:Fallback>
                  <p:oleObj name="Формула" r:id="rId7" imgW="11277600" imgH="109728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79129" y="2371807"/>
                          <a:ext cx="1265450" cy="95367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4" y="3861048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922836" y="2529736"/>
            <a:ext cx="1554201" cy="462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Формула" r:id="rId9" imgW="10363200" imgH="4267200" progId="Equation.3">
                    <p:embed/>
                  </p:oleObj>
                </mc:Choice>
                <mc:Fallback>
                  <p:oleObj name="Формула" r:id="rId9" imgW="10363200" imgH="4267200" progId="Equation.3">
                    <p:embed/>
                    <p:pic>
                      <p:nvPicPr>
                        <p:cNvPr id="0" name="Изображение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22836" y="2529736"/>
                          <a:ext cx="1554201" cy="4626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4499992" y="383440"/>
          <a:ext cx="3600400" cy="90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рмула" r:id="rId12" imgW="24384000" imgH="6096000" progId="Equation.3">
                  <p:embed/>
                </p:oleObj>
              </mc:Choice>
              <mc:Fallback>
                <p:oleObj name="Формула" r:id="rId12" imgW="24384000" imgH="6096000" progId="Equation.3">
                  <p:embed/>
                  <p:pic>
                    <p:nvPicPr>
                      <p:cNvPr id="0" name="Изображение 3584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9992" y="383440"/>
                        <a:ext cx="3600400" cy="9076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92696"/>
            <a:ext cx="8228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квадратный корень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(АКК)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5004048" y="3645024"/>
          <a:ext cx="1774246" cy="77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2" imgW="16764000" imgH="7315200" progId="Equation.3">
                  <p:embed/>
                </p:oleObj>
              </mc:Choice>
              <mc:Fallback>
                <p:oleObj name="Формула" r:id="rId2" imgW="16764000" imgH="73152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3645024"/>
                        <a:ext cx="1774246" cy="7787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4328" y="1700808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4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348880"/>
            <a:ext cx="5969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арифметического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корня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3563888" y="1340768"/>
          <a:ext cx="2032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5" imgW="14020800" imgH="7010400" progId="Equation.3">
                  <p:embed/>
                </p:oleObj>
              </mc:Choice>
              <mc:Fallback>
                <p:oleObj name="Формула" r:id="rId5" imgW="14020800" imgH="70104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1340768"/>
                        <a:ext cx="2032000" cy="1022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168660" y="2203549"/>
            <a:ext cx="993398" cy="1113291"/>
          </a:xfrm>
          <a:prstGeom prst="rect">
            <a:avLst/>
          </a:prstGeom>
          <a:noFill/>
        </p:spPr>
      </p:pic>
      <p:pic>
        <p:nvPicPr>
          <p:cNvPr id="2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236" y="1411461"/>
            <a:ext cx="993398" cy="111329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483768" y="3861048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 из степени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450912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 из произведения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364088" y="4437112"/>
          <a:ext cx="2355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8" imgW="22250400" imgH="5486400" progId="Equation.3">
                  <p:embed/>
                </p:oleObj>
              </mc:Choice>
              <mc:Fallback>
                <p:oleObj name="Формула" r:id="rId8" imgW="22250400" imgH="5486400" progId="Equation.3">
                  <p:embed/>
                  <p:pic>
                    <p:nvPicPr>
                      <p:cNvPr id="0" name="Изображение 3686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4088" y="4437112"/>
                        <a:ext cx="2355850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55776" y="558924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 из </a:t>
            </a:r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5076056" y="5085184"/>
          <a:ext cx="16462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10" imgW="15544800" imgH="10972800" progId="Equation.3">
                  <p:embed/>
                </p:oleObj>
              </mc:Choice>
              <mc:Fallback>
                <p:oleObj name="Формула" r:id="rId10" imgW="15544800" imgH="109728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6056" y="5085184"/>
                        <a:ext cx="1646237" cy="11699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8/01/17/24402029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188640"/>
            <a:ext cx="8064896" cy="64198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501010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87824" y="2556902"/>
            <a:ext cx="1337739" cy="495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7315200" imgH="4267200" progId="Equation.3">
                    <p:embed/>
                  </p:oleObj>
                </mc:Choice>
                <mc:Fallback>
                  <p:oleObj name="Формула" r:id="rId2" imgW="7315200" imgH="4267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7824" y="2556902"/>
                          <a:ext cx="1337739" cy="4959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771800" y="476672"/>
          <a:ext cx="3746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26517600" imgH="6096000" progId="Equation.3">
                  <p:embed/>
                </p:oleObj>
              </mc:Choice>
              <mc:Fallback>
                <p:oleObj name="Формула" r:id="rId4" imgW="26517600" imgH="60960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476672"/>
                        <a:ext cx="3746500" cy="811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47864" y="2621359"/>
            <a:ext cx="815752" cy="533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4572000" imgH="4267200" progId="Equation.3">
                    <p:embed/>
                  </p:oleObj>
                </mc:Choice>
                <mc:Fallback>
                  <p:oleObj name="Формула" r:id="rId6" imgW="4572000" imgH="42672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47864" y="2621359"/>
                          <a:ext cx="815752" cy="533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501009"/>
            <a:ext cx="2304256" cy="1268448"/>
            <a:chOff x="2555776" y="2292542"/>
            <a:chExt cx="2304256" cy="99244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31840" y="2517899"/>
            <a:ext cx="1204912" cy="543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7620000" imgH="4267200" progId="Equation.3">
                    <p:embed/>
                  </p:oleObj>
                </mc:Choice>
                <mc:Fallback>
                  <p:oleObj name="Формула" r:id="rId8" imgW="7620000" imgH="42672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31840" y="2517899"/>
                          <a:ext cx="1204912" cy="543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988840"/>
            <a:ext cx="2304256" cy="1268828"/>
            <a:chOff x="2555776" y="2292268"/>
            <a:chExt cx="2304256" cy="99271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75857" y="2568234"/>
            <a:ext cx="967160" cy="52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4876800" imgH="4267200" progId="Equation.3">
                    <p:embed/>
                  </p:oleObj>
                </mc:Choice>
                <mc:Fallback>
                  <p:oleObj name="Формула" r:id="rId10" imgW="4876800" imgH="42672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75857" y="2568234"/>
                          <a:ext cx="967160" cy="525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зад 37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5" name="Скругленная прямоугольная выноска 34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5" grpId="0" animBg="1"/>
      <p:bldP spid="3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49520" y="27198"/>
            <a:ext cx="1799092" cy="2016224"/>
          </a:xfrm>
          <a:prstGeom prst="rect">
            <a:avLst/>
          </a:prstGeom>
          <a:noFill/>
        </p:spPr>
      </p:pic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</a:t>
            </a:r>
            <a:r>
              <a:rPr lang="en-US" dirty="0" smtClean="0">
                <a:hlinkClick r:id="rId7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Карандаши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411760" y="4653136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Снежинка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436510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Зима пришла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494116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Снегирь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49411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Шишки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851920" y="4653136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Колокольчики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51920" y="4365104"/>
            <a:ext cx="16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Еловая веточка</a:t>
            </a:r>
            <a:endParaRPr lang="ru-RU" dirty="0"/>
          </a:p>
        </p:txBody>
      </p:sp>
      <p:pic>
        <p:nvPicPr>
          <p:cNvPr id="2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612868" y="763389"/>
            <a:ext cx="993398" cy="1113291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03425">
            <a:off x="7915369" y="288125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3840">
            <a:off x="7685965" y="4227312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59832" y="2550883"/>
            <a:ext cx="1172071" cy="574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7315200" imgH="4876800" progId="Equation.3">
                    <p:embed/>
                  </p:oleObj>
                </mc:Choice>
                <mc:Fallback>
                  <p:oleObj name="Формула" r:id="rId2" imgW="73152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59832" y="2550883"/>
                          <a:ext cx="1172071" cy="5744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93679" y="2612432"/>
            <a:ext cx="742950" cy="531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4572000" imgH="4267200" progId="Equation.3">
                    <p:embed/>
                  </p:oleObj>
                </mc:Choice>
                <mc:Fallback>
                  <p:oleObj name="Формула" r:id="rId4" imgW="4572000" imgH="42672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93679" y="2612432"/>
                          <a:ext cx="742950" cy="5316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319091" y="2506527"/>
            <a:ext cx="869950" cy="591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5486400" imgH="4876800" progId="Equation.3">
                    <p:embed/>
                  </p:oleObj>
                </mc:Choice>
                <mc:Fallback>
                  <p:oleObj name="Формула" r:id="rId6" imgW="5486400" imgH="48768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19091" y="2506527"/>
                          <a:ext cx="869950" cy="5912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68139"/>
            <a:ext cx="2304256" cy="1301022"/>
            <a:chOff x="2555776" y="2292269"/>
            <a:chExt cx="2304256" cy="107968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1079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75857" y="2546998"/>
            <a:ext cx="957610" cy="611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5791200" imgH="4876800" progId="Equation.3">
                    <p:embed/>
                  </p:oleObj>
                </mc:Choice>
                <mc:Fallback>
                  <p:oleObj name="Формула" r:id="rId8" imgW="5791200" imgH="48768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75857" y="2546998"/>
                          <a:ext cx="957610" cy="6117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2987824" y="476672"/>
          <a:ext cx="3240360" cy="92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20421600" imgH="7010400" progId="Equation.3">
                  <p:embed/>
                </p:oleObj>
              </mc:Choice>
              <mc:Fallback>
                <p:oleObj name="Формула" r:id="rId10" imgW="20421600" imgH="70104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7824" y="476672"/>
                        <a:ext cx="3240360" cy="9204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5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2483768" y="4365104"/>
            <a:ext cx="5688632" cy="1728192"/>
            <a:chOff x="2483768" y="4365104"/>
            <a:chExt cx="5688632" cy="1728192"/>
          </a:xfrm>
        </p:grpSpPr>
        <p:sp>
          <p:nvSpPr>
            <p:cNvPr id="42" name="Скругленная прямоугольная выноска 41"/>
            <p:cNvSpPr/>
            <p:nvPr/>
          </p:nvSpPr>
          <p:spPr>
            <a:xfrm>
              <a:off x="2483768" y="4365104"/>
              <a:ext cx="5688632" cy="1728192"/>
            </a:xfrm>
            <a:prstGeom prst="wedgeRoundRectCallout">
              <a:avLst>
                <a:gd name="adj1" fmla="val -14811"/>
                <a:gd name="adj2" fmla="val 72737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неотрицательного числа </a:t>
              </a:r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справедливо, что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3779912" y="5301208"/>
            <a:ext cx="3053705" cy="72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5" imgW="29870400" imgH="6705600" progId="Equation.3">
                    <p:embed/>
                  </p:oleObj>
                </mc:Choice>
                <mc:Fallback>
                  <p:oleObj name="Формула" r:id="rId15" imgW="29870400" imgH="67056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79912" y="5301208"/>
                          <a:ext cx="3053705" cy="72681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322266" y="2600184"/>
            <a:ext cx="745678" cy="44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4876800" imgH="3962400" progId="Equation.3">
                    <p:embed/>
                  </p:oleObj>
                </mc:Choice>
                <mc:Fallback>
                  <p:oleObj name="Формула" r:id="rId2" imgW="4876800" imgH="39624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22266" y="2600184"/>
                          <a:ext cx="745678" cy="4463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455591" y="2630578"/>
            <a:ext cx="481748" cy="482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3048000" imgH="3962400" progId="Equation.3">
                    <p:embed/>
                  </p:oleObj>
                </mc:Choice>
                <mc:Fallback>
                  <p:oleObj name="Формула" r:id="rId4" imgW="3048000" imgH="39624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55591" y="2630578"/>
                          <a:ext cx="481748" cy="4824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417516" y="2548757"/>
            <a:ext cx="691860" cy="53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4267200" imgH="4267200" progId="Equation.3">
                    <p:embed/>
                  </p:oleObj>
                </mc:Choice>
                <mc:Fallback>
                  <p:oleObj name="Формула" r:id="rId6" imgW="42672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17516" y="2548757"/>
                          <a:ext cx="691860" cy="532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73019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049580" y="2572075"/>
            <a:ext cx="1239449" cy="508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8" imgW="7315200" imgH="3962400" progId="Equation.3">
                    <p:embed/>
                  </p:oleObj>
                </mc:Choice>
                <mc:Fallback>
                  <p:oleObj name="Формула" r:id="rId8" imgW="7315200" imgH="39624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49580" y="2572075"/>
                          <a:ext cx="1239449" cy="5089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2915816" y="476672"/>
          <a:ext cx="3384376" cy="924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0" imgW="23164800" imgH="6705600" progId="Equation.3">
                  <p:embed/>
                </p:oleObj>
              </mc:Choice>
              <mc:Fallback>
                <p:oleObj name="Формула" r:id="rId10" imgW="23164800" imgH="67056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5816" y="476672"/>
                        <a:ext cx="3384376" cy="9242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2483768" y="4365104"/>
            <a:ext cx="5688632" cy="1728192"/>
            <a:chOff x="2483768" y="4365104"/>
            <a:chExt cx="5688632" cy="1728192"/>
          </a:xfrm>
        </p:grpSpPr>
        <p:sp>
          <p:nvSpPr>
            <p:cNvPr id="44" name="Скругленная прямоугольная выноска 43"/>
            <p:cNvSpPr/>
            <p:nvPr/>
          </p:nvSpPr>
          <p:spPr>
            <a:xfrm>
              <a:off x="2483768" y="4365104"/>
              <a:ext cx="5688632" cy="1728192"/>
            </a:xfrm>
            <a:prstGeom prst="wedgeRoundRectCallout">
              <a:avLst>
                <a:gd name="adj1" fmla="val -14811"/>
                <a:gd name="adj2" fmla="val 72737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неотрицательного числа </a:t>
              </a:r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справедливо, что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3"/>
            <p:cNvGraphicFramePr>
              <a:graphicFrameLocks noChangeAspect="1"/>
            </p:cNvGraphicFramePr>
            <p:nvPr/>
          </p:nvGraphicFramePr>
          <p:xfrm>
            <a:off x="3779912" y="5301208"/>
            <a:ext cx="3053705" cy="72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29870400" imgH="6705600" progId="Equation.3">
                    <p:embed/>
                  </p:oleObj>
                </mc:Choice>
                <mc:Fallback>
                  <p:oleObj name="Формула" r:id="rId15" imgW="29870400" imgH="67056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79912" y="5301208"/>
                          <a:ext cx="3053705" cy="72681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57177" y="2580691"/>
            <a:ext cx="1150865" cy="496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7315200" imgH="4267200" progId="Equation.3">
                    <p:embed/>
                  </p:oleObj>
                </mc:Choice>
                <mc:Fallback>
                  <p:oleObj name="Формула" r:id="rId2" imgW="7315200" imgH="42672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57177" y="2580691"/>
                          <a:ext cx="1150865" cy="4962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3573017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419872" y="2574238"/>
            <a:ext cx="693515" cy="533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4267200" imgH="4267200" progId="Equation.3">
                    <p:embed/>
                  </p:oleObj>
                </mc:Choice>
                <mc:Fallback>
                  <p:oleObj name="Формула" r:id="rId4" imgW="4267200" imgH="42672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19872" y="2574238"/>
                          <a:ext cx="693515" cy="5339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31840" y="2502408"/>
            <a:ext cx="1152128" cy="536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7010400" imgH="4267200" progId="Equation.3">
                    <p:embed/>
                  </p:oleObj>
                </mc:Choice>
                <mc:Fallback>
                  <p:oleObj name="Формула" r:id="rId6" imgW="70104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31840" y="2502408"/>
                          <a:ext cx="1152128" cy="5367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2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18044" y="2536997"/>
            <a:ext cx="821908" cy="54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4876800" imgH="4267200" progId="Equation.3">
                    <p:embed/>
                  </p:oleObj>
                </mc:Choice>
                <mc:Fallback>
                  <p:oleObj name="Формула" r:id="rId8" imgW="4876800" imgH="42672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18044" y="2536997"/>
                          <a:ext cx="821908" cy="5440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2483768" y="476672"/>
          <a:ext cx="39608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0" imgW="27432000" imgH="6705600" progId="Equation.3">
                  <p:embed/>
                </p:oleObj>
              </mc:Choice>
              <mc:Fallback>
                <p:oleObj name="Формула" r:id="rId10" imgW="27432000" imgH="67056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476672"/>
                        <a:ext cx="3960812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50" name="Скругленная прямоугольная выноска 49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483768" y="4365104"/>
            <a:ext cx="5688632" cy="1728192"/>
            <a:chOff x="2483768" y="4365104"/>
            <a:chExt cx="5688632" cy="1728192"/>
          </a:xfrm>
        </p:grpSpPr>
        <p:sp>
          <p:nvSpPr>
            <p:cNvPr id="52" name="Скругленная прямоугольная выноска 51"/>
            <p:cNvSpPr/>
            <p:nvPr/>
          </p:nvSpPr>
          <p:spPr>
            <a:xfrm>
              <a:off x="2483768" y="4365104"/>
              <a:ext cx="5688632" cy="1728192"/>
            </a:xfrm>
            <a:prstGeom prst="wedgeRoundRectCallout">
              <a:avLst>
                <a:gd name="adj1" fmla="val -14811"/>
                <a:gd name="adj2" fmla="val 72737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неотрицательного числа </a:t>
              </a:r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справедливо, что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3779912" y="5301208"/>
            <a:ext cx="3053705" cy="72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5" imgW="29870400" imgH="6705600" progId="Equation.3">
                    <p:embed/>
                  </p:oleObj>
                </mc:Choice>
                <mc:Fallback>
                  <p:oleObj name="Формула" r:id="rId15" imgW="29870400" imgH="67056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79912" y="5301208"/>
                          <a:ext cx="3053705" cy="72681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716016" y="260648"/>
          <a:ext cx="31003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3" imgW="17983200" imgH="5486400" progId="Equation.3">
                  <p:embed/>
                </p:oleObj>
              </mc:Choice>
              <mc:Fallback>
                <p:oleObj name="Формула" r:id="rId3" imgW="17983200" imgH="54864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016" y="260648"/>
                        <a:ext cx="3100388" cy="890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071502" y="2588717"/>
            <a:ext cx="1159832" cy="540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5" imgW="7315200" imgH="4876800" progId="Equation.3">
                    <p:embed/>
                  </p:oleObj>
                </mc:Choice>
                <mc:Fallback>
                  <p:oleObj name="Формула" r:id="rId5" imgW="7315200" imgH="4876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71502" y="2588717"/>
                          <a:ext cx="1159832" cy="540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52825"/>
            <a:ext cx="2304256" cy="1336675"/>
            <a:chOff x="2555776" y="2333082"/>
            <a:chExt cx="2304256" cy="104582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54946" y="2333082"/>
            <a:ext cx="1779587" cy="104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7" imgW="12801600" imgH="9753600" progId="Equation.3">
                    <p:embed/>
                  </p:oleObj>
                </mc:Choice>
                <mc:Fallback>
                  <p:oleObj name="Формула" r:id="rId7" imgW="12801600" imgH="97536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54946" y="2333082"/>
                          <a:ext cx="1779587" cy="104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47864" y="2517900"/>
            <a:ext cx="704850" cy="537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9" imgW="4267200" imgH="4267200" progId="Equation.3">
                    <p:embed/>
                  </p:oleObj>
                </mc:Choice>
                <mc:Fallback>
                  <p:oleObj name="Формула" r:id="rId9" imgW="4267200" imgH="42672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47864" y="2517900"/>
                          <a:ext cx="704850" cy="5378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987824" y="2573959"/>
            <a:ext cx="1399440" cy="54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1" imgW="9448800" imgH="4876800" progId="Equation.3">
                    <p:embed/>
                  </p:oleObj>
                </mc:Choice>
                <mc:Fallback>
                  <p:oleObj name="Формула" r:id="rId11" imgW="94488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87824" y="2573959"/>
                          <a:ext cx="1399440" cy="548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зад 54">
            <a:hlinkClick r:id="rId13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сведения 55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59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788024" y="260648"/>
          <a:ext cx="2878849" cy="89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3" imgW="17983200" imgH="5486400" progId="Equation.3">
                  <p:embed/>
                </p:oleObj>
              </mc:Choice>
              <mc:Fallback>
                <p:oleObj name="Формула" r:id="rId3" imgW="17983200" imgH="54864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260648"/>
                        <a:ext cx="2878849" cy="8933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823196" y="2557759"/>
            <a:ext cx="1944687" cy="566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5" imgW="12801600" imgH="4876800" progId="Equation.3">
                    <p:embed/>
                  </p:oleObj>
                </mc:Choice>
                <mc:Fallback>
                  <p:oleObj name="Формула" r:id="rId5" imgW="128016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23196" y="2557759"/>
                          <a:ext cx="1944687" cy="5663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6"/>
            <a:ext cx="2304256" cy="1296987"/>
            <a:chOff x="2555776" y="2348878"/>
            <a:chExt cx="2304256" cy="101477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59832" y="2348878"/>
            <a:ext cx="1274762" cy="1014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9144000" imgH="9448800" progId="Equation.3">
                    <p:embed/>
                  </p:oleObj>
                </mc:Choice>
                <mc:Fallback>
                  <p:oleObj name="Формула" r:id="rId7" imgW="9144000" imgH="9448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59832" y="2348878"/>
                          <a:ext cx="1274762" cy="10147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52825"/>
            <a:ext cx="2304256" cy="1336674"/>
            <a:chOff x="2555776" y="2276745"/>
            <a:chExt cx="2304256" cy="104582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32758" y="2276745"/>
            <a:ext cx="1655762" cy="1045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12801600" imgH="9753600" progId="Equation.3">
                    <p:embed/>
                  </p:oleObj>
                </mc:Choice>
                <mc:Fallback>
                  <p:oleObj name="Формула" r:id="rId9" imgW="12801600" imgH="97536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32758" y="2276745"/>
                          <a:ext cx="1655762" cy="10458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771800" y="2517621"/>
            <a:ext cx="1973284" cy="600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10363200" imgH="4876800" progId="Equation.3">
                    <p:embed/>
                  </p:oleObj>
                </mc:Choice>
                <mc:Fallback>
                  <p:oleObj name="Формула" r:id="rId11" imgW="10363200" imgH="4876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71800" y="2517621"/>
                          <a:ext cx="1973284" cy="6001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зад 57">
            <a:hlinkClick r:id="rId13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сведения 58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62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3734</Words>
  <Application>WPS Presentation</Application>
  <PresentationFormat>Экран (4:3)</PresentationFormat>
  <Paragraphs>630</Paragraphs>
  <Slides>40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187</vt:i4>
      </vt:variant>
      <vt:variant>
        <vt:lpstr>幻灯片标题</vt:lpstr>
      </vt:variant>
      <vt:variant>
        <vt:i4>40</vt:i4>
      </vt:variant>
    </vt:vector>
  </HeadingPairs>
  <TitlesOfParts>
    <vt:vector size="23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520</cp:revision>
  <dcterms:created xsi:type="dcterms:W3CDTF">2018-07-11T10:51:00Z</dcterms:created>
  <dcterms:modified xsi:type="dcterms:W3CDTF">2025-02-16T15:59:39Z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A2BDABC5CA43449CADCFF73B5676617E_12</vt:lpwstr>
  </property>
  <property fmtid="{D5CDD505-2E9C-101B-9397-08002B2CF9AE}" pid="3" name="KSOProductBuildVer">
    <vt:lpwstr>1049-12.2.0.19805</vt:lpwstr>
  </property>
</Properties>
</file>