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zerochan.net/Pok%C3%A9mon.full.975012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369593" y="274439"/>
            <a:ext cx="8387672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 rot="288046">
            <a:off x="5101156" y="782393"/>
            <a:ext cx="3888432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7504" y="6529205"/>
            <a:ext cx="885698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</a:t>
            </a:r>
            <a:r>
              <a:rPr lang="ru-RU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Николаевна. МБОУ СОШ 256 Фокино Приморский край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436096" y="188640"/>
            <a:ext cx="3528392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счёт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rot="21257342">
            <a:off x="130053" y="4558228"/>
            <a:ext cx="246297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11560" y="5661248"/>
            <a:ext cx="784887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ЦЕПОЧКА-2.</a:t>
            </a:r>
            <a:r>
              <a:rPr lang="ru-RU" sz="32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ДЕСЯТИЧНЫЕ ДРОБИ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0737"/>
            <a:ext cx="5585937" cy="69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755576" y="2204864"/>
            <a:ext cx="3528392" cy="3960440"/>
          </a:xfrm>
          <a:prstGeom prst="rect">
            <a:avLst/>
          </a:prstGeom>
          <a:solidFill>
            <a:schemeClr val="tx2">
              <a:lumMod val="40000"/>
              <a:lumOff val="60000"/>
              <a:alpha val="65000"/>
            </a:schemeClr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34988" y="548680"/>
            <a:ext cx="4773115" cy="1359768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Подсчитай,</a:t>
            </a:r>
            <a:r>
              <a:rPr lang="ru-RU" sz="2800" b="1" baseline="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какое число должно быть в рамке</a:t>
            </a:r>
            <a:endParaRPr lang="ru-RU" sz="28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imagizer.imageshack.us/v2/xq90/923/TbQJ3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1880" y="1993451"/>
            <a:ext cx="8001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395536" y="332656"/>
            <a:ext cx="8352928" cy="2016224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644008" y="1700808"/>
            <a:ext cx="3528392" cy="4608512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https://www.litres.ru/static/bookimages/11/46/83/11468314.bin.dir/11468314.cov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267819"/>
            <a:ext cx="1854588" cy="26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shcolara.ru/img/988/988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2685635"/>
            <a:ext cx="1821130" cy="238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cdn1.ozone.ru/s3/multimedia-o/6005611560.jp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4321241"/>
            <a:ext cx="1819375" cy="24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900igr.net/up/datas/186950/004.jp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755576" y="2818759"/>
            <a:ext cx="2034935" cy="28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58109" y="3645024"/>
            <a:ext cx="1840036" cy="261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s://cdn1.ozone.ru/multimedia/1023894228.jpg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47914" y="4146870"/>
            <a:ext cx="1840036" cy="25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4471922" y="692696"/>
            <a:ext cx="3780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ИСТОЧНИКИ</a:t>
            </a:r>
            <a:endParaRPr lang="ru-RU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hyperlink" Target="http://imagizer.imageshack.us/v2/xq90/923/TbQJ3M.jpg" TargetMode="External"/><Relationship Id="rId2" Type="http://schemas.openxmlformats.org/officeDocument/2006/relationships/hyperlink" Target="https://nimg.taadd.com/article/202002/49/1000001_158070251327953.jpg" TargetMode="External"/><Relationship Id="rId1" Type="http://schemas.openxmlformats.org/officeDocument/2006/relationships/hyperlink" Target="https://static.zerochan.net/Pok%C3%A9mon.full.975012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11.xml"/><Relationship Id="rId2" Type="http://schemas.openxmlformats.org/officeDocument/2006/relationships/slide" Target="slide4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3.xml"/><Relationship Id="rId10" Type="http://schemas.openxmlformats.org/officeDocument/2006/relationships/slide" Target="slide10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6525895"/>
            <a:ext cx="8947785" cy="32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75330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69176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6,12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4554" y="786724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79870" y="1052735"/>
            <a:ext cx="914400" cy="914400"/>
            <a:chOff x="6509563" y="3620226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82069" y="3771090"/>
              <a:ext cx="5693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615628" y="1491602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71838" y="525114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288" y="908720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7627" y="986715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+ 0,4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79870" y="1030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446868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№8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72174" y="121754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0487" y="104833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9709" y="1218940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59216" y="103440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28" grpId="0" animBg="1"/>
      <p:bldP spid="46" grpId="0" animBg="1"/>
      <p:bldP spid="47" grpId="0" animBg="1"/>
      <p:bldP spid="3" grpId="0" animBg="1"/>
      <p:bldP spid="3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79870" y="1052735"/>
            <a:ext cx="914400" cy="914400"/>
            <a:chOff x="6509563" y="3620226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15357" y="3777148"/>
              <a:ext cx="902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6,4 </a:t>
              </a:r>
              <a:endPara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93747" y="1511113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86588" y="54160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6211" y="908720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- 0,24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0682" y="791126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3390" y="978825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0,8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85664" y="103878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69176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0040" y="120359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30040" y="10387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4354" y="120985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37335" y="1053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8" grpId="0" animBg="1"/>
      <p:bldP spid="44" grpId="0" animBg="1"/>
      <p:bldP spid="45" grpId="0" animBg="1"/>
      <p:bldP spid="46" grpId="0" animBg="1"/>
      <p:bldP spid="47" grpId="0" animBg="1"/>
      <p:bldP spid="3" grpId="0" animBg="1"/>
      <p:bldP spid="3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4869176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8590" y="791125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0,1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79870" y="1052735"/>
            <a:ext cx="914400" cy="914400"/>
            <a:chOff x="6509563" y="3620226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51671" y="3785038"/>
              <a:ext cx="7745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77722" y="1495987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83168" y="51556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3314" y="908720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+ 0,25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7627" y="986715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0,2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79870" y="1053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739426" y="5954957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№10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378055" y="118883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4354" y="1229935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21310" y="10387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44" grpId="0" animBg="1"/>
      <p:bldP spid="46" grpId="0" animBg="1"/>
      <p:bldP spid="47" grpId="0" animBg="1"/>
      <p:bldP spid="3" grpId="0" animBg="1"/>
      <p:bldP spid="3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2204864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2552204"/>
            <a:ext cx="101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Учитель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58286" y="2921536"/>
            <a:ext cx="200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Класс с учениками</a:t>
            </a:r>
            <a:endParaRPr lang="ru-RU" dirty="0"/>
          </a:p>
        </p:txBody>
      </p:sp>
      <p:sp>
        <p:nvSpPr>
          <p:cNvPr id="5" name="Управляющая кнопка: в конец 4">
            <a:hlinkClick r:id="" action="ppaction://hlinkshowjump?jump=endshow" highlightClick="1"/>
          </p:cNvPr>
          <p:cNvSpPr/>
          <p:nvPr/>
        </p:nvSpPr>
        <p:spPr>
          <a:xfrm>
            <a:off x="8316416" y="6017924"/>
            <a:ext cx="521208" cy="5212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163200" y="2475784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2568352" y="2475784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1163200" y="5284120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163200" y="3186008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2568352" y="3186008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2555776" y="5284120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1163200" y="3880520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2568352" y="3880520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1163200" y="4575504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2568352" y="4575504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сведения 13">
            <a:hlinkClick r:id="rId11" action="ppaction://hlinksldjump" highlightClick="1"/>
          </p:cNvPr>
          <p:cNvSpPr/>
          <p:nvPr/>
        </p:nvSpPr>
        <p:spPr>
          <a:xfrm>
            <a:off x="7668344" y="6017924"/>
            <a:ext cx="521208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316416" y="6017924"/>
            <a:ext cx="521208" cy="5212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79870" y="1052735"/>
            <a:ext cx="914400" cy="914400"/>
            <a:chOff x="6509563" y="3620226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28181" y="3771088"/>
              <a:ext cx="877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6,6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84992" y="1495987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76709" y="75014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288" y="90872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1188" y="79112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8768" y="972766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5,1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95718" y="1053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506210" y="1495987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98248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62304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59394" y="1203598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24166" y="119361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9212" y="1011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528580" y="10387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8" grpId="0" animBg="1"/>
      <p:bldP spid="42" grpId="0" animBg="1"/>
      <p:bldP spid="44" grpId="1" animBg="1"/>
      <p:bldP spid="45" grpId="1" animBg="1"/>
      <p:bldP spid="46" grpId="1" animBg="1"/>
      <p:bldP spid="47" grpId="1" animBg="1"/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588867" y="1052735"/>
            <a:ext cx="1005403" cy="914400"/>
            <a:chOff x="6418560" y="3620226"/>
            <a:chExt cx="1005403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18560" y="3771090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1,4 </a:t>
              </a:r>
              <a:endPara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2528272" y="10353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84684" y="1492539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82023" y="79112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0,2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03082" y="908720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+ 9,5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0682" y="79112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- 3,4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628" y="972766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0,1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80990" y="1053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506210" y="1526763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69176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225524" y="1203599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5780" y="1053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869176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79870" y="1038567"/>
            <a:ext cx="914400" cy="914400"/>
            <a:chOff x="6509563" y="3606058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06058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05089" y="3771090"/>
              <a:ext cx="7873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1,2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588880" y="1490393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89051" y="756459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0,5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288" y="90872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- 0,7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9643" y="765666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+ 0,4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628" y="972766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0,3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79870" y="102983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03696" y="1495870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75752" y="595495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№3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232552" y="1217547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24165" y="10377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40854" y="1216500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43152" y="10516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7" grpId="0" animBg="1"/>
      <p:bldP spid="28" grpId="0" animBg="1"/>
      <p:bldP spid="42" grpId="0" animBg="1"/>
      <p:bldP spid="44" grpId="0" animBg="1"/>
      <p:bldP spid="45" grpId="0" animBg="1"/>
      <p:bldP spid="46" grpId="0" animBg="1"/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5975752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69176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79870" y="1052735"/>
            <a:ext cx="914400" cy="914400"/>
            <a:chOff x="6509563" y="3620226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66653" y="3788052"/>
              <a:ext cx="6976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</a:t>
              </a:r>
              <a:endPara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2525968" y="10447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82380" y="1501972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23789" y="777177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+ 44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4604" y="90872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0,6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7146" y="7656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628" y="972766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- 9,5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79870" y="10539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94456" y="1512949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52889" y="5949277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№4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274141" y="121754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08924" y="10387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2" grpId="0" animBg="1"/>
      <p:bldP spid="28" grpId="0" animBg="1"/>
      <p:bldP spid="42" grpId="0" animBg="1"/>
      <p:bldP spid="45" grpId="0" animBg="1"/>
      <p:bldP spid="4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452889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75752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69176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79870" y="1052735"/>
            <a:ext cx="914400" cy="914400"/>
            <a:chOff x="6509563" y="3620226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61182" y="3804504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5,2</a:t>
              </a:r>
              <a:endPara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76113" y="1495986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24497" y="777177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+ 2,1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1797" y="908720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7146" y="792303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2622" y="998872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- 3,9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74398" y="10648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94456" y="1502960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99248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№5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248491" y="1217547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9212" y="10387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36994" y="1219393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19701" y="10387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6" grpId="0" animBg="1"/>
      <p:bldP spid="44" grpId="0" animBg="1"/>
      <p:bldP spid="47" grpId="0" animBg="1"/>
      <p:bldP spid="28" grpId="0" animBg="1"/>
      <p:bldP spid="42" grpId="0" animBg="1"/>
      <p:bldP spid="45" grpId="0" animBg="1"/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594611" y="1052735"/>
            <a:ext cx="999659" cy="914400"/>
            <a:chOff x="6424304" y="3620226"/>
            <a:chExt cx="999659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24304" y="3785038"/>
              <a:ext cx="9797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1,6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2541239" y="10379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97651" y="1495128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78682" y="38675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288" y="90872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0,4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0682" y="79112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7627" y="986715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+ 0,7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79870" y="1053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69176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248491" y="1203599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5780" y="105273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44" grpId="0" animBg="1"/>
      <p:bldP spid="45" grpId="0" animBg="1"/>
      <p:bldP spid="46" grpId="0" animBg="1"/>
      <p:bldP spid="47" grpId="0" animBg="1"/>
      <p:bldP spid="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4869176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8905" y="695422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- 0,4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22554" y="1052735"/>
            <a:ext cx="971716" cy="914400"/>
            <a:chOff x="6452247" y="3620226"/>
            <a:chExt cx="971716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52247" y="3803650"/>
              <a:ext cx="9669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6,6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82380" y="1511113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7819" y="472762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288" y="90872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0,1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7627" y="986715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+ 0,7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75085" y="105273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739426" y="5954957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72174" y="121754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9212" y="104085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891896" y="533017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91896" y="533017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54897" y="121754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25968" y="1053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44" grpId="0" animBg="1"/>
      <p:bldP spid="46" grpId="0" animBg="1"/>
      <p:bldP spid="47" grpId="0" animBg="1"/>
      <p:bldP spid="3" grpId="0" animBg="1"/>
      <p:bldP spid="3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WPS Presentation</Application>
  <PresentationFormat>Экран (4:3)</PresentationFormat>
  <Paragraphs>376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Comic Sans MS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47</cp:revision>
  <dcterms:created xsi:type="dcterms:W3CDTF">2020-05-09T22:16:00Z</dcterms:created>
  <dcterms:modified xsi:type="dcterms:W3CDTF">2024-11-16T13:04:40Z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A7F4361050CB44EAACC150B30EFE1999_12</vt:lpwstr>
  </property>
  <property fmtid="{D5CDD505-2E9C-101B-9397-08002B2CF9AE}" pid="3" name="KSOProductBuildVer">
    <vt:lpwstr>1049-12.2.0.18911</vt:lpwstr>
  </property>
</Properties>
</file>