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8" r:id="rId15"/>
    <p:sldId id="309" r:id="rId16"/>
    <p:sldId id="307" r:id="rId17"/>
    <p:sldId id="311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3" autoAdjust="0"/>
    <p:restoredTop sz="94660"/>
  </p:normalViewPr>
  <p:slideViewPr>
    <p:cSldViewPr snapToGrid="0">
      <p:cViewPr varScale="1">
        <p:scale>
          <a:sx n="30" d="100"/>
          <a:sy n="30" d="100"/>
        </p:scale>
        <p:origin x="19" y="8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252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5209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723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0232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299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904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904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5140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254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4623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671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845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7193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04100" cy="1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Многие не верят в изменение климата, соответственно и не осознают негативные последствия этого феномена. Чтобы продемонстрировать глупость этих суждений, выпустили серию плакатов с ироничным лозунгом: «Они существуют, а глобальное потепление – нет!». </a:t>
            </a: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  Угадайте по описанию, кого поместили на эти плакаты. </a:t>
            </a:r>
            <a:r>
              <a:rPr lang="ru-RU" sz="5400" dirty="0" smtClean="0">
                <a:latin typeface="Corbel" panose="020B0503020204020204" pitchFamily="34" charset="0"/>
              </a:rPr>
              <a:t/>
            </a:r>
            <a:br>
              <a:rPr lang="ru-RU" sz="5400" dirty="0" smtClean="0">
                <a:latin typeface="Corbel" panose="020B0503020204020204" pitchFamily="34" charset="0"/>
              </a:rPr>
            </a:br>
            <a:r>
              <a:rPr lang="ru-RU" sz="5400" dirty="0" smtClean="0">
                <a:latin typeface="Corbel" panose="020B0503020204020204" pitchFamily="34" charset="0"/>
              </a:rPr>
              <a:t>1. Мифологические персонажи, которые питаются кровью.</a:t>
            </a:r>
            <a:br>
              <a:rPr lang="ru-RU" sz="5400" dirty="0" smtClean="0">
                <a:latin typeface="Corbel" panose="020B0503020204020204" pitchFamily="34" charset="0"/>
              </a:rPr>
            </a:br>
            <a:r>
              <a:rPr lang="ru-RU" sz="5400" dirty="0" smtClean="0">
                <a:latin typeface="Corbel" panose="020B0503020204020204" pitchFamily="34" charset="0"/>
              </a:rPr>
              <a:t>2. Ежегодный поставщик подарков. </a:t>
            </a:r>
            <a:br>
              <a:rPr lang="ru-RU" sz="5400" dirty="0" smtClean="0">
                <a:latin typeface="Corbel" panose="020B0503020204020204" pitchFamily="34" charset="0"/>
              </a:rPr>
            </a:br>
            <a:r>
              <a:rPr lang="ru-RU" sz="5400" dirty="0" smtClean="0">
                <a:latin typeface="Corbel" panose="020B0503020204020204" pitchFamily="34" charset="0"/>
              </a:rPr>
              <a:t>3. Мифический персонаж </a:t>
            </a:r>
            <a:r>
              <a:rPr lang="ru-RU" sz="5400" smtClean="0">
                <a:latin typeface="Corbel" panose="020B0503020204020204" pitchFamily="34" charset="0"/>
              </a:rPr>
              <a:t>с </a:t>
            </a:r>
            <a:r>
              <a:rPr lang="ru-RU" sz="5400" smtClean="0">
                <a:latin typeface="Corbel" panose="020B0503020204020204" pitchFamily="34" charset="0"/>
              </a:rPr>
              <a:t>прекрасным </a:t>
            </a:r>
            <a:r>
              <a:rPr lang="ru-RU" sz="5400" dirty="0" smtClean="0">
                <a:latin typeface="Corbel" panose="020B0503020204020204" pitchFamily="34" charset="0"/>
              </a:rPr>
              <a:t>голосом.</a:t>
            </a:r>
            <a:endParaRPr lang="ru-RU" sz="8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Режиссёр </a:t>
            </a:r>
            <a:r>
              <a:rPr lang="ru-RU" sz="6000" dirty="0">
                <a:latin typeface="Corbel" panose="020B0503020204020204" pitchFamily="34" charset="0"/>
              </a:rPr>
              <a:t>Джон Форд привлекал индейцев не только как актёров. В 1940-х годах на съёмках фильма «Форт Апачи» он нанял лекаря из племени навахо, чтобы тот предсказывал погоду. Через несколько дней точных прогнозов индеец сказал, что больше не может этим заниматься, ведь у него отобрали…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Что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r>
              <a:rPr lang="ru-RU" sz="6000" dirty="0">
                <a:latin typeface="Corbel" panose="020B0503020204020204" pitchFamily="34" charset="0"/>
              </a:rPr>
              <a:t> Кстати, лекарь был шарлатаном.</a:t>
            </a:r>
            <a:endParaRPr lang="ru-RU" sz="11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Режиссёр </a:t>
            </a:r>
            <a:r>
              <a:rPr lang="ru-RU" sz="6000" dirty="0">
                <a:latin typeface="Corbel" panose="020B0503020204020204" pitchFamily="34" charset="0"/>
              </a:rPr>
              <a:t>Джон Форд привлекал индейцев не только как актёров. В 1940-х годах на съёмках фильма «Форт Апачи» он нанял лекаря из племени навахо, чтобы тот предсказывал погоду. Через несколько дней точных прогнозов индеец сказал, что больше не может этим заниматься, ведь у него отобрали…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Что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r>
              <a:rPr lang="ru-RU" sz="6000" dirty="0">
                <a:latin typeface="Corbel" panose="020B0503020204020204" pitchFamily="34" charset="0"/>
              </a:rPr>
              <a:t> Кстати, лекарь был шарлатаном.</a:t>
            </a:r>
            <a:endParaRPr lang="ru-RU" sz="11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Территории </a:t>
            </a:r>
            <a:r>
              <a:rPr lang="ru-RU" sz="7200" dirty="0">
                <a:latin typeface="Corbel" panose="020B0503020204020204" pitchFamily="34" charset="0"/>
              </a:rPr>
              <a:t>только 8 стран находятся за Полярным кругом – России, США, Канады, Норвегии, Швеции, Финляндии.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7200" b="1" dirty="0">
                <a:latin typeface="Corbel" panose="020B0503020204020204" pitchFamily="34" charset="0"/>
              </a:rPr>
              <a:t>две недостающих страны.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Территории </a:t>
            </a:r>
            <a:r>
              <a:rPr lang="ru-RU" sz="7200" dirty="0">
                <a:latin typeface="Corbel" panose="020B0503020204020204" pitchFamily="34" charset="0"/>
              </a:rPr>
              <a:t>только 8 стран находятся за Полярным кругом – России, США, Канады, Норвегии, Швеции, Финляндии.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7200" b="1" dirty="0">
                <a:latin typeface="Corbel" panose="020B0503020204020204" pitchFamily="34" charset="0"/>
              </a:rPr>
              <a:t>две недостающих страны.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4847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Джерри </a:t>
            </a:r>
            <a:r>
              <a:rPr lang="ru-RU" sz="6600" dirty="0">
                <a:latin typeface="Corbel" panose="020B0503020204020204" pitchFamily="34" charset="0"/>
              </a:rPr>
              <a:t>Адлер язвительно шутит, что для быстрого устранения парникового эффекта нужна самая малость – чтобы всё человечество на час перестало…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Что </a:t>
            </a:r>
            <a:r>
              <a:rPr lang="ru-RU" sz="6600" b="1" dirty="0">
                <a:latin typeface="Corbel" panose="020B0503020204020204" pitchFamily="34" charset="0"/>
              </a:rPr>
              <a:t>делать</a:t>
            </a:r>
            <a:r>
              <a:rPr lang="ru-RU" sz="6600" b="1" dirty="0" smtClean="0">
                <a:latin typeface="Corbel" panose="020B0503020204020204" pitchFamily="34" charset="0"/>
              </a:rPr>
              <a:t>?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endParaRPr lang="ru-RU" sz="11500" b="1" dirty="0">
              <a:latin typeface="Corbel" panose="020B0503020204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sndAc>
          <p:stSnd>
            <p:snd r:embed="rId3" name="chimes.wav"/>
          </p:stSnd>
        </p:sndAc>
      </p:transition>
    </mc:Choice>
    <mc:Fallback xmlns="">
      <p:transition spd="slow" advClick="0" advTm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Джерри </a:t>
            </a:r>
            <a:r>
              <a:rPr lang="ru-RU" sz="6600" dirty="0">
                <a:latin typeface="Corbel" panose="020B0503020204020204" pitchFamily="34" charset="0"/>
              </a:rPr>
              <a:t>Адлер язвительно шутит, что для быстрого устранения парникового эффекта нужна самая малость – чтобы всё человечество на час перестало…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Что </a:t>
            </a:r>
            <a:r>
              <a:rPr lang="ru-RU" sz="6600" b="1" dirty="0">
                <a:latin typeface="Corbel" panose="020B0503020204020204" pitchFamily="34" charset="0"/>
              </a:rPr>
              <a:t>делать</a:t>
            </a:r>
            <a:r>
              <a:rPr lang="ru-RU" sz="6600" b="1" dirty="0" smtClean="0">
                <a:latin typeface="Corbel" panose="020B0503020204020204" pitchFamily="34" charset="0"/>
              </a:rPr>
              <a:t>?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endParaRPr lang="ru-RU" sz="11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Джерри </a:t>
            </a:r>
            <a:r>
              <a:rPr lang="ru-RU" sz="6600" dirty="0">
                <a:latin typeface="Corbel" panose="020B0503020204020204" pitchFamily="34" charset="0"/>
              </a:rPr>
              <a:t>Адлер язвительно шутит, что для быстрого устранения парникового эффекта нужна самая малость – чтобы всё человечество на час перестало…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Что </a:t>
            </a:r>
            <a:r>
              <a:rPr lang="ru-RU" sz="6600" b="1" dirty="0">
                <a:latin typeface="Corbel" panose="020B0503020204020204" pitchFamily="34" charset="0"/>
              </a:rPr>
              <a:t>делать</a:t>
            </a:r>
            <a:r>
              <a:rPr lang="ru-RU" sz="6600" b="1" dirty="0" smtClean="0">
                <a:latin typeface="Corbel" panose="020B0503020204020204" pitchFamily="34" charset="0"/>
              </a:rPr>
              <a:t>?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endParaRPr lang="ru-RU" sz="11500" b="1" dirty="0">
              <a:latin typeface="Corbel" panose="020B0503020204020204" pitchFamily="34" charset="0"/>
            </a:endParaRP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3894755"/>
            <a:ext cx="20138006" cy="356162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2101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964798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привлечь внимание к опасным последствиям изменения климата, ещё в 2009 году заседание правительства Мальдив прошло…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Где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3" y="1232334"/>
            <a:ext cx="8928497" cy="892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964798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Чтобы </a:t>
            </a:r>
            <a:r>
              <a:rPr lang="ru-RU" sz="6000" dirty="0">
                <a:latin typeface="Corbel" panose="020B0503020204020204" pitchFamily="34" charset="0"/>
              </a:rPr>
              <a:t>привлечь внимание к опасным последствиям изменения климата, ещё в 2009 году заседание правительства Мальдив прошло…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Где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43" y="1232334"/>
            <a:ext cx="8928497" cy="892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Ещё </a:t>
            </a:r>
            <a:r>
              <a:rPr lang="ru-RU" sz="6000" dirty="0">
                <a:latin typeface="Corbel" panose="020B0503020204020204" pitchFamily="34" charset="0"/>
              </a:rPr>
              <a:t>в XI веке в дельте реки </a:t>
            </a:r>
            <a:r>
              <a:rPr lang="ru-RU" sz="6000" dirty="0" err="1">
                <a:latin typeface="Corbel" panose="020B0503020204020204" pitchFamily="34" charset="0"/>
              </a:rPr>
              <a:t>Хонгха</a:t>
            </a:r>
            <a:r>
              <a:rPr lang="ru-RU" sz="6000" dirty="0">
                <a:latin typeface="Corbel" panose="020B0503020204020204" pitchFamily="34" charset="0"/>
              </a:rPr>
              <a:t> возникла традиция необычного кукольного театра. Куклы делали из дерева, их поддерживал длинный спрятанный стержень. Причиной появления таких представлений стали частые…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Что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Ещё </a:t>
            </a:r>
            <a:r>
              <a:rPr lang="ru-RU" sz="6000" dirty="0">
                <a:latin typeface="Corbel" panose="020B0503020204020204" pitchFamily="34" charset="0"/>
              </a:rPr>
              <a:t>в XI веке в дельте реки </a:t>
            </a:r>
            <a:r>
              <a:rPr lang="ru-RU" sz="6000" dirty="0" err="1">
                <a:latin typeface="Corbel" panose="020B0503020204020204" pitchFamily="34" charset="0"/>
              </a:rPr>
              <a:t>Хонгха</a:t>
            </a:r>
            <a:r>
              <a:rPr lang="ru-RU" sz="6000" dirty="0">
                <a:latin typeface="Corbel" panose="020B0503020204020204" pitchFamily="34" charset="0"/>
              </a:rPr>
              <a:t> возникла традиция необычного кукольного театра. Куклы делали из дерева, их поддерживал длинный спрятанный стержень. Причиной появления таких представлений стали частые…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Что</a:t>
            </a:r>
            <a:r>
              <a:rPr lang="ru-RU" sz="6000" b="1" dirty="0">
                <a:latin typeface="Corbel" panose="020B0503020204020204" pitchFamily="34" charset="0"/>
              </a:rPr>
              <a:t>? 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2019 году группа учёных открыла новый вид улиток. Они очень чувствительны к засухе, уничтожению лесов и не переносят экстремальные температуры. Следовательно, изменение климата для них губительно.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В </a:t>
            </a:r>
            <a:r>
              <a:rPr lang="ru-RU" sz="6600" b="1" dirty="0">
                <a:latin typeface="Corbel" panose="020B0503020204020204" pitchFamily="34" charset="0"/>
              </a:rPr>
              <a:t>честь кого назвали этот вид?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2019 году группа учёных открыла новый вид улиток. Они очень чувствительны к засухе, уничтожению лесов и не переносят экстремальные температуры. Следовательно, изменение климата для них губительно.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В </a:t>
            </a:r>
            <a:r>
              <a:rPr lang="ru-RU" sz="6600" b="1" dirty="0">
                <a:latin typeface="Corbel" panose="020B0503020204020204" pitchFamily="34" charset="0"/>
              </a:rPr>
              <a:t>честь кого назвали этот вид?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3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ОТВЕТA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БАЛЛA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Многие </a:t>
            </a:r>
            <a:r>
              <a:rPr lang="ru-RU" sz="5400" dirty="0">
                <a:latin typeface="Corbel" panose="020B0503020204020204" pitchFamily="34" charset="0"/>
              </a:rPr>
              <a:t>не верят в изменение климата, соответственно и не осознают негативные последствия этого феномена. Чтобы продемонстрировать глупость этих суждений, выпустили серию плакатов с ироничным лозунгом: «Они существуют, а глобальное потепление – нет!».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 Угадайте </a:t>
            </a:r>
            <a:r>
              <a:rPr lang="ru-RU" sz="5400" b="1" dirty="0">
                <a:latin typeface="Corbel" panose="020B0503020204020204" pitchFamily="34" charset="0"/>
              </a:rPr>
              <a:t>по описанию, кого поместили на эти плакаты. </a:t>
            </a:r>
            <a:r>
              <a:rPr lang="ru-RU" sz="5400" dirty="0">
                <a:latin typeface="Corbel" panose="020B0503020204020204" pitchFamily="34" charset="0"/>
              </a:rPr>
              <a:t/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1. Мифологические персонажи, которые питаются кровью.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2. Ежегодный поставщик подарков. 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3. Мифический персонаж с </a:t>
            </a:r>
            <a:r>
              <a:rPr lang="ru-RU" sz="5400" dirty="0" smtClean="0">
                <a:latin typeface="Corbel" panose="020B0503020204020204" pitchFamily="34" charset="0"/>
              </a:rPr>
              <a:t>прекрасным </a:t>
            </a:r>
            <a:r>
              <a:rPr lang="ru-RU" sz="5400" dirty="0">
                <a:latin typeface="Corbel" panose="020B0503020204020204" pitchFamily="34" charset="0"/>
              </a:rPr>
              <a:t>голосом.</a:t>
            </a:r>
            <a:endParaRPr lang="ru-RU" sz="8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657</Words>
  <Application>Microsoft Office PowerPoint</Application>
  <PresentationFormat>Произвольный</PresentationFormat>
  <Paragraphs>75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393</cp:revision>
  <dcterms:modified xsi:type="dcterms:W3CDTF">2021-01-13T16:36:59Z</dcterms:modified>
</cp:coreProperties>
</file>