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8"/>
  </p:handoutMasterIdLst>
  <p:sldIdLst>
    <p:sldId id="256" r:id="rId3"/>
    <p:sldId id="274" r:id="rId4"/>
    <p:sldId id="276" r:id="rId5"/>
    <p:sldId id="314" r:id="rId7"/>
    <p:sldId id="316" r:id="rId8"/>
    <p:sldId id="315" r:id="rId9"/>
    <p:sldId id="317" r:id="rId10"/>
    <p:sldId id="318" r:id="rId11"/>
    <p:sldId id="320" r:id="rId12"/>
    <p:sldId id="319" r:id="rId13"/>
    <p:sldId id="321" r:id="rId14"/>
    <p:sldId id="322" r:id="rId15"/>
    <p:sldId id="323" r:id="rId16"/>
    <p:sldId id="324" r:id="rId17"/>
    <p:sldId id="332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273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041E"/>
    <a:srgbClr val="0D0D71"/>
    <a:srgbClr val="130541"/>
    <a:srgbClr val="230975"/>
    <a:srgbClr val="431153"/>
    <a:srgbClr val="63B35D"/>
    <a:srgbClr val="CCC1D9"/>
    <a:srgbClr val="E9EFF7"/>
    <a:srgbClr val="D8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- 11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6269" y="4793451"/>
            <a:ext cx="6697967" cy="1593981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СЛОЖЕНИЕ</a:t>
            </a:r>
            <a:r>
              <a:rPr lang="ru-RU" sz="3000" b="1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И ВЫЧИТАНИЕ ОБЫКНОВЕННЫХ ДРОБЕЙ (одинаковый знаменатель)</a:t>
            </a:r>
            <a:endParaRPr lang="ru-RU" sz="3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327065" y="700835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2045" y="89919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31795" y="2386697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2044" y="2585056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27065" y="4070744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87424" y="4269104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987824" y="52784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987824" y="132840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221742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987824" y="301797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983094" y="390146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983094" y="470202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2154" y="899195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2154" y="2608878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5996" y="4269104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39189" y="916833"/>
            <a:ext cx="2521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+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39189" y="2608877"/>
            <a:ext cx="2521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+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39189" y="4320864"/>
            <a:ext cx="2521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+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39189" y="916833"/>
            <a:ext cx="2481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–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39189" y="2608877"/>
            <a:ext cx="2481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–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39189" y="4320864"/>
            <a:ext cx="2481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–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3568" y="910096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+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3568" y="2619779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+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07410" y="428000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+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3568" y="916833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–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3568" y="2626516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–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7410" y="4286742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–   –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0323" y="260648"/>
            <a:ext cx="3600400" cy="532859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32331" y="360197"/>
            <a:ext cx="3456384" cy="51448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327065" y="700835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987824" y="52784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592154" y="89919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987824" y="132840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31795" y="2386697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987824" y="221742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592154" y="2608878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2987824" y="301797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327065" y="4070744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983094" y="390146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615996" y="4269104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2983094" y="470202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27065" y="700835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3928" y="50099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2154" y="89919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23928" y="130155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31795" y="2386697"/>
            <a:ext cx="474426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92154" y="2608878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27065" y="4070744"/>
            <a:ext cx="4748991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15996" y="4269104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91009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923928" y="221068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923928" y="301123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261977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954162" y="3922669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3954162" y="4723224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3018058" y="4331766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827584" y="250304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54563" y="709917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 userDrawn="1"/>
        </p:nvSpPr>
        <p:spPr>
          <a:xfrm>
            <a:off x="327065" y="700835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595117" y="89919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31795" y="2386697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95117" y="2585057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27065" y="4070744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610267" y="4269104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987824" y="52784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987824" y="132840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2987824" y="221742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301797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983094" y="390146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3094" y="470202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ethik-heute.org/wp-content/uploads/2015/10/open-uri20150608-27674-nv7efe_4872c7c6-1000x880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9496" b="1"/>
          <a:stretch>
            <a:fillRect/>
          </a:stretch>
        </p:blipFill>
        <p:spPr bwMode="auto">
          <a:xfrm>
            <a:off x="3483187" y="439503"/>
            <a:ext cx="5507214" cy="53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 userDrawn="1"/>
        </p:nvSpPr>
        <p:spPr>
          <a:xfrm>
            <a:off x="327065" y="700835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7384" y="818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737" y="899195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31795" y="2386697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232114" y="25038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92737" y="2585056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–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27065" y="4070744"/>
            <a:ext cx="3766539" cy="1255130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27384" y="418792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618958" y="4269103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+  –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987824" y="52784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987824" y="132840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987824" y="2217420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987824" y="3017975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983094" y="3901467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983094" y="4702022"/>
            <a:ext cx="936104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1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5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5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2" Type="http://schemas.openxmlformats.org/officeDocument/2006/relationships/slideLayout" Target="../slideLayouts/slideLayout2.xml"/><Relationship Id="rId21" Type="http://schemas.openxmlformats.org/officeDocument/2006/relationships/slide" Target="slide22.xml"/><Relationship Id="rId20" Type="http://schemas.openxmlformats.org/officeDocument/2006/relationships/slide" Target="slide21.xml"/><Relationship Id="rId2" Type="http://schemas.openxmlformats.org/officeDocument/2006/relationships/slide" Target="slide4.xml"/><Relationship Id="rId19" Type="http://schemas.openxmlformats.org/officeDocument/2006/relationships/slide" Target="slide20.xml"/><Relationship Id="rId18" Type="http://schemas.openxmlformats.org/officeDocument/2006/relationships/slide" Target="slide19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23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5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ethik-heute.org/wp-content/uploads/2015/10/open-uri20150608-27674-nv7efe_4872c7c6-1000x880.jpe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9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slide" Target="slide2.xml"/><Relationship Id="rId1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453505"/>
            <a:ext cx="866013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883178" y="7355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93392" y="30567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2947" y="132158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224" y="100529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0829" y="24026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4249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0829" y="411163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5906" y="46691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3666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9795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04086" y="30570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96034" y="401941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3666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224" y="2684125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7113" y="4353327"/>
            <a:ext cx="620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11960" y="47796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96699" y="24305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1012" y="30072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95" y="474311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39200" y="44036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3285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36172" y="399151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70144" y="44036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269210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136" y="4410284"/>
            <a:ext cx="620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3655" y="100127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68412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14791" y="4364046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96699" y="24305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8837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95" y="4743118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700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36172" y="40346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75856" y="44210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0136" y="2692106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136" y="4410284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3655" y="100127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68412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14791" y="4410283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90616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96699" y="24305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1012" y="30072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95" y="474311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3285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269210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136" y="4410284"/>
            <a:ext cx="620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1711" y="4166021"/>
            <a:ext cx="6463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93987" y="301527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78570" y="47431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8836" y="24305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8837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95" y="4743118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9878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700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44552" y="40207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75856" y="44210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064" y="269210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756" y="4419952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9980" y="755538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14791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40013" y="4166021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90616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32884" y="13493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24596" y="30152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46037" y="4744165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8836" y="243057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8837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95" y="4743118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9878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700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44552" y="40207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75856" y="44210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064" y="269210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756" y="4419952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9980" y="755538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14791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40013" y="4166021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90616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32884" y="13493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24596" y="30152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46037" y="4744165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524" y="1340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825" y="100127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3527" y="24135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527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230" y="30585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915" y="277223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119" y="4400627"/>
            <a:ext cx="6208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0278" y="413225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73126" y="30599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326" y="4351776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524" y="1340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825" y="100127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30" y="24436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366" y="416602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230" y="30585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915" y="2772233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173" y="4403161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0278" y="413225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73126" y="30599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326" y="4351776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4254" y="7658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699" y="1356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514" y="1026161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8836" y="243057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8837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012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3939" y="47431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1960" y="1356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9878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7000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44552" y="40207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75856" y="442100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064" y="2692106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756" y="4419952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9980" y="755538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14791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34563" y="4153235"/>
            <a:ext cx="6463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90616" y="30769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32884" y="13493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24596" y="30152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46037" y="47441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524" y="1340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825" y="100127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1782" y="24305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366" y="416602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230" y="30585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029" y="272643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173" y="4403161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05075" y="2460894"/>
            <a:ext cx="6463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24861" y="4132253"/>
            <a:ext cx="6463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73126" y="30599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908" y="4403161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385264" y="5497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1502384" y="5497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2617512" y="5497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385264" y="12599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1502384" y="12599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2617512" y="125995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385264" y="195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1502384" y="195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2617512" y="19544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385264" y="26494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1502384" y="26494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2617512" y="264944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2797532" y="4814716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385264" y="33642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1502384" y="33642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2617512" y="33642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385264" y="40397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1502384" y="40397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19" action="ppaction://hlinksldjump" highlightClick="1"/>
          </p:cNvPr>
          <p:cNvSpPr/>
          <p:nvPr/>
        </p:nvSpPr>
        <p:spPr>
          <a:xfrm>
            <a:off x="2617512" y="40397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0" action="ppaction://hlinksldjump" highlightClick="1"/>
          </p:cNvPr>
          <p:cNvSpPr/>
          <p:nvPr/>
        </p:nvSpPr>
        <p:spPr>
          <a:xfrm>
            <a:off x="385264" y="47186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1" action="ppaction://hlinksldjump" highlightClick="1"/>
          </p:cNvPr>
          <p:cNvSpPr/>
          <p:nvPr/>
        </p:nvSpPr>
        <p:spPr>
          <a:xfrm>
            <a:off x="1502384" y="47186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9764" y="13198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173" y="1001274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1782" y="24305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0613" y="4135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230" y="30585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915" y="2705975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173" y="4403161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05075" y="2460894"/>
            <a:ext cx="62087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24861" y="4132253"/>
            <a:ext cx="62087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73126" y="30599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908" y="4403161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524" y="1340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825" y="100127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3527" y="24135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527" y="41660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03988" y="30724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10012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96034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026" y="272643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1992" y="4368766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3987" y="243057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0278" y="413225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32850" y="4006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326" y="4351776"/>
            <a:ext cx="4154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1" grpId="0" animBg="1"/>
      <p:bldP spid="63" grpId="0" animBg="1"/>
      <p:bldP spid="65" grpId="0" animBg="1"/>
      <p:bldP spid="66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235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40902" y="47785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524" y="1340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825" y="100127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3527" y="24135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846" y="3015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7846" y="413225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7845" y="47263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40316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230" y="305853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62092" y="9967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1960" y="13467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5936" y="40286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40316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915" y="272643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138" y="4405524"/>
            <a:ext cx="6208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87982" y="478202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3987" y="765823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4345" y="2413576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38928" y="4132252"/>
            <a:ext cx="6463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3987" y="13467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8570" y="3015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24861" y="46895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0876" y="40286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68699" y="996709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3962" y="2726434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73126" y="30599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7326" y="4351776"/>
            <a:ext cx="4154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9" grpId="0" animBg="1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7826" y="5973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7826" y="1387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7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51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01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862" y="301300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25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102" y="301300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9650" y="22768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9650" y="30668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69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544" y="46691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784" y="46691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3900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43900" y="47553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43" grpId="0" animBg="1"/>
      <p:bldP spid="35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7826" y="5973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7826" y="1387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7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51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01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594" y="30130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25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0367" y="30130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9650" y="22768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37008" y="30803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69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738" y="4669190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59" y="4669190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3900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7008" y="47796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53112" y="30803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69038" y="475539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43" grpId="0" animBg="1"/>
      <p:bldP spid="35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7826" y="5973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7826" y="1387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7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51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01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9862" y="301300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25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102" y="301300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9650" y="22768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9650" y="30668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69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544" y="46691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784" y="46691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3900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43900" y="475539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43" grpId="0" animBg="1"/>
      <p:bldP spid="35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7826" y="5973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7826" y="1387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27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51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01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594" y="30130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25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0367" y="30130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9650" y="22768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37008" y="30803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861" y="41490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738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59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3900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7008" y="47459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53112" y="30803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69038" y="475539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43" grpId="0" animBg="1"/>
      <p:bldP spid="35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37008" y="6290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37008" y="14018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738" y="12756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1560" y="12756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376" y="24346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359" y="298498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4250" y="24346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4249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861" y="41490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738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59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45000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7008" y="47459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69038" y="475539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47702" y="62931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47702" y="14021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045000" y="23283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50410" y="31244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55694" y="232861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61104" y="31246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53112" y="396553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7" grpId="0" animBg="1"/>
      <p:bldP spid="4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642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49452" y="269210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93392" y="30567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738" y="12756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4933" y="995418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0829" y="24026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4249" y="30072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9516" y="41202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59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7804" y="436660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87982" y="13284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04086" y="13272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10041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04086" y="30570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98256" y="404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1960" y="575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08950" y="40434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27028" y="22661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8748" y="43666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224" y="2684125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7113" y="4353327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24386" y="477939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35080" y="47796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5" grpId="0" animBg="1"/>
      <p:bldP spid="45" grpId="0" animBg="1"/>
      <p:bldP spid="47" grpId="0" animBg="1"/>
      <p:bldP spid="4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46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7826" y="5973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7826" y="1387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9667" y="75553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518" y="127564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251" y="24928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0367" y="30130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9650" y="22768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37008" y="30803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933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9859" y="46691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37008" y="396545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7008" y="47459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53112" y="308037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69038" y="475539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576" y="998297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4422" y="2689839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0304" y="4422804"/>
            <a:ext cx="4154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73634" y="396290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39" grpId="0" animBg="1"/>
      <p:bldP spid="43" grpId="0" animBg="1"/>
      <p:bldP spid="35" grpId="0" animBg="1"/>
      <p:bldP spid="45" grpId="0" animBg="1"/>
      <p:bldP spid="46" grpId="0" animBg="1"/>
      <p:bldP spid="47" grpId="0" animBg="1"/>
      <p:bldP spid="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WPS Presentation</Application>
  <PresentationFormat>Экран (4:3)</PresentationFormat>
  <Paragraphs>1489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375</cp:revision>
  <dcterms:created xsi:type="dcterms:W3CDTF">2020-03-10T07:50:00Z</dcterms:created>
  <dcterms:modified xsi:type="dcterms:W3CDTF">2024-11-01T15:26:34Z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7B3A043CAF5747E489E3B0CCBF3E35CC_12</vt:lpwstr>
  </property>
  <property fmtid="{D5CDD505-2E9C-101B-9397-08002B2CF9AE}" pid="3" name="KSOProductBuildVer">
    <vt:lpwstr>1049-12.2.0.18607</vt:lpwstr>
  </property>
</Properties>
</file>