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gif" ContentType="image/gif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8" r:id="rId5"/>
    <p:sldId id="376" r:id="rId6"/>
    <p:sldId id="377" r:id="rId7"/>
    <p:sldId id="379" r:id="rId8"/>
    <p:sldId id="380" r:id="rId9"/>
    <p:sldId id="381" r:id="rId10"/>
    <p:sldId id="382" r:id="rId11"/>
    <p:sldId id="378" r:id="rId12"/>
    <p:sldId id="384" r:id="rId13"/>
    <p:sldId id="385" r:id="rId14"/>
    <p:sldId id="386" r:id="rId15"/>
    <p:sldId id="370" r:id="rId16"/>
    <p:sldId id="257" r:id="rId17"/>
    <p:sldId id="38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FF5"/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浅色样式 1 - 强调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48" autoAdjust="0"/>
  </p:normalViewPr>
  <p:slideViewPr>
    <p:cSldViewPr showGuides="1">
      <p:cViewPr varScale="1">
        <p:scale>
          <a:sx n="100" d="100"/>
          <a:sy n="100" d="100"/>
        </p:scale>
        <p:origin x="19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08" y="-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5" Type="http://schemas.openxmlformats.org/officeDocument/2006/relationships/image" Target="../media/image61.wmf"/><Relationship Id="rId4" Type="http://schemas.openxmlformats.org/officeDocument/2006/relationships/image" Target="../media/image60.wmf"/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1.vml.rels><?xml version="1.0" encoding="UTF-8" standalone="yes"?>
<Relationships xmlns="http://schemas.openxmlformats.org/package/2006/relationships"><Relationship Id="rId4" Type="http://schemas.openxmlformats.org/officeDocument/2006/relationships/image" Target="../media/image65.wmf"/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6.wmf"/></Relationships>
</file>

<file path=ppt/drawings/_rels/vmlDrawing2.vml.rels><?xml version="1.0" encoding="UTF-8" standalone="yes"?>
<Relationships xmlns="http://schemas.openxmlformats.org/package/2006/relationships"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7.vml.rels><?xml version="1.0" encoding="UTF-8" standalone="yes"?>
<Relationships xmlns="http://schemas.openxmlformats.org/package/2006/relationships"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51.wmf"/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9.vml.rels><?xml version="1.0" encoding="UTF-8" standalone="yes"?>
<Relationships xmlns="http://schemas.openxmlformats.org/package/2006/relationships"><Relationship Id="rId5" Type="http://schemas.openxmlformats.org/officeDocument/2006/relationships/image" Target="../media/image56.wmf"/><Relationship Id="rId4" Type="http://schemas.openxmlformats.org/officeDocument/2006/relationships/image" Target="../media/image55.wmf"/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r>
              <a:rPr lang="ru-RU" dirty="0" smtClean="0"/>
              <a:t>Ведение в степень</a:t>
            </a:r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уравнение – 5 раз.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уравнение – 6 раз.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После прочтения условия задачи нажимаем на прямоугольник «Условие» - 3 раза. Для проверки правильности заполнения таблицы нажимаем на белые прямоугольники в таблице.</a:t>
            </a:r>
            <a:r>
              <a:rPr lang="ru-RU" baseline="0" dirty="0" smtClean="0"/>
              <a:t> После появления прямоугольника «Уравнение» = нажимаем. Решение уравнения в презентации отсутствует. Ответ на вопрос задачи – 23 см и 18 см.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уравнение – 6 раз.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464143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</a:t>
            </a:r>
            <a:endParaRPr lang="ru-RU" sz="44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многочлена на многочлен</a:t>
            </a:r>
            <a:endParaRPr lang="ru-RU" sz="44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4266410" cy="6480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 урокам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https://static.wixstatic.com/media/7fd30a_35a2068b8bd14d66b20c15ee7ee26359~mv2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0152" y="1344919"/>
            <a:ext cx="3207081" cy="5504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многочлена на многочлен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418410" y="2060848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31798" y="4365104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многочлена на многочлен</a:t>
            </a:r>
            <a:endParaRPr lang="ru-RU" sz="3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8410" y="1317127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217220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413" y="2060848"/>
            <a:ext cx="4133697" cy="446449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37640" y="2060848"/>
            <a:ext cx="4133697" cy="445606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18410" y="2060848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4556" y="964664"/>
            <a:ext cx="8352928" cy="1024175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596336" y="712636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31798" y="4365104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2276872"/>
            <a:ext cx="4133697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637640" y="2281302"/>
            <a:ext cx="4118701" cy="430739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561373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многочлена на многочлен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1628800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8410" y="4157464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многочлена на многочлен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 userDrawn="1"/>
        </p:nvSpPr>
        <p:spPr>
          <a:xfrm>
            <a:off x="403413" y="1628800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многочлена на многочлен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многочлена на многочлен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276872"/>
            <a:ext cx="8324191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8550" y="1548059"/>
            <a:ext cx="8319054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многочлена на многочлен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23528" y="476672"/>
            <a:ext cx="8496944" cy="79208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9904" y="1412776"/>
            <a:ext cx="8324191" cy="518457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многочлена на многочлен</a:t>
            </a:r>
            <a:endParaRPr lang="ru-RU" sz="3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3413" y="1171701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многочлена на многочлен</a:t>
            </a:r>
            <a:endParaRPr lang="ru-RU" sz="3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многочлена на многочлен</a:t>
            </a:r>
            <a:endParaRPr lang="ru-RU" sz="3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393677" y="2600238"/>
            <a:ext cx="8352928" cy="3997113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1124744"/>
            <a:ext cx="8352928" cy="180020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665" y="1189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Задача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многочлена на многочлен</a:t>
            </a:r>
            <a:endParaRPr lang="ru-RU" sz="3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2" Type="http://schemas.openxmlformats.org/officeDocument/2006/relationships/theme" Target="../theme/theme1.xml"/><Relationship Id="rId21" Type="http://schemas.openxmlformats.org/officeDocument/2006/relationships/image" Target="../media/image7.jpeg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21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t="-271" b="-1"/>
          <a:stretch>
            <a:fillRect/>
          </a:stretch>
        </p:blipFill>
        <p:spPr bwMode="auto">
          <a:xfrm>
            <a:off x="0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1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1.GIF"/><Relationship Id="rId8" Type="http://schemas.openxmlformats.org/officeDocument/2006/relationships/image" Target="../media/image55.wmf"/><Relationship Id="rId7" Type="http://schemas.openxmlformats.org/officeDocument/2006/relationships/oleObject" Target="../embeddings/oleObject47.bin"/><Relationship Id="rId6" Type="http://schemas.openxmlformats.org/officeDocument/2006/relationships/image" Target="../media/image54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53.wmf"/><Relationship Id="rId3" Type="http://schemas.openxmlformats.org/officeDocument/2006/relationships/oleObject" Target="../embeddings/oleObject45.bin"/><Relationship Id="rId2" Type="http://schemas.openxmlformats.org/officeDocument/2006/relationships/image" Target="../media/image52.wmf"/><Relationship Id="rId14" Type="http://schemas.openxmlformats.org/officeDocument/2006/relationships/notesSlide" Target="../notesSlides/notesSlide10.xml"/><Relationship Id="rId13" Type="http://schemas.openxmlformats.org/officeDocument/2006/relationships/vmlDrawing" Target="../drawings/vmlDrawing9.vml"/><Relationship Id="rId12" Type="http://schemas.openxmlformats.org/officeDocument/2006/relationships/slideLayout" Target="../slideLayouts/slideLayout6.xml"/><Relationship Id="rId11" Type="http://schemas.openxmlformats.org/officeDocument/2006/relationships/image" Target="../media/image56.wmf"/><Relationship Id="rId10" Type="http://schemas.openxmlformats.org/officeDocument/2006/relationships/oleObject" Target="../embeddings/oleObject48.bin"/><Relationship Id="rId1" Type="http://schemas.openxmlformats.org/officeDocument/2006/relationships/oleObject" Target="../embeddings/oleObject44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3.bin"/><Relationship Id="rId8" Type="http://schemas.openxmlformats.org/officeDocument/2006/relationships/image" Target="../media/image60.wmf"/><Relationship Id="rId7" Type="http://schemas.openxmlformats.org/officeDocument/2006/relationships/oleObject" Target="../embeddings/oleObject52.bin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58.wmf"/><Relationship Id="rId3" Type="http://schemas.openxmlformats.org/officeDocument/2006/relationships/oleObject" Target="../embeddings/oleObject50.bin"/><Relationship Id="rId2" Type="http://schemas.openxmlformats.org/officeDocument/2006/relationships/image" Target="../media/image57.wmf"/><Relationship Id="rId13" Type="http://schemas.openxmlformats.org/officeDocument/2006/relationships/notesSlide" Target="../notesSlides/notesSlide11.xml"/><Relationship Id="rId12" Type="http://schemas.openxmlformats.org/officeDocument/2006/relationships/vmlDrawing" Target="../drawings/vmlDrawing10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61.wmf"/><Relationship Id="rId1" Type="http://schemas.openxmlformats.org/officeDocument/2006/relationships/oleObject" Target="../embeddings/oleObject49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1.xml"/><Relationship Id="rId8" Type="http://schemas.openxmlformats.org/officeDocument/2006/relationships/image" Target="../media/image65.wmf"/><Relationship Id="rId7" Type="http://schemas.openxmlformats.org/officeDocument/2006/relationships/oleObject" Target="../embeddings/oleObject57.bin"/><Relationship Id="rId6" Type="http://schemas.openxmlformats.org/officeDocument/2006/relationships/image" Target="../media/image64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63.wmf"/><Relationship Id="rId3" Type="http://schemas.openxmlformats.org/officeDocument/2006/relationships/oleObject" Target="../embeddings/oleObject55.bin"/><Relationship Id="rId2" Type="http://schemas.openxmlformats.org/officeDocument/2006/relationships/image" Target="../media/image62.wmf"/><Relationship Id="rId10" Type="http://schemas.openxmlformats.org/officeDocument/2006/relationships/vmlDrawing" Target="../drawings/vmlDrawing11.vml"/><Relationship Id="rId1" Type="http://schemas.openxmlformats.org/officeDocument/2006/relationships/oleObject" Target="../embeddings/oleObject54.bin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2.xml"/><Relationship Id="rId4" Type="http://schemas.openxmlformats.org/officeDocument/2006/relationships/vmlDrawing" Target="../drawings/vmlDrawing12.vml"/><Relationship Id="rId3" Type="http://schemas.openxmlformats.org/officeDocument/2006/relationships/slideLayout" Target="../slideLayouts/slideLayout9.xml"/><Relationship Id="rId2" Type="http://schemas.openxmlformats.org/officeDocument/2006/relationships/image" Target="../media/image66.wmf"/><Relationship Id="rId1" Type="http://schemas.openxmlformats.org/officeDocument/2006/relationships/oleObject" Target="../embeddings/oleObject58.bin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hyperlink" Target="http://karmanform.ucoz.ru/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static.wixstatic.com/media/7fd30a_35a2068b8bd14d66b20c15ee7ee26359~mv2.gif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1.GIF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0" Type="http://schemas.openxmlformats.org/officeDocument/2006/relationships/notesSlide" Target="../notesSlides/notesSlide2.xml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.bin"/><Relationship Id="rId8" Type="http://schemas.openxmlformats.org/officeDocument/2006/relationships/image" Target="../media/image15.wmf"/><Relationship Id="rId7" Type="http://schemas.openxmlformats.org/officeDocument/2006/relationships/oleObject" Target="../embeddings/oleObject7.bin"/><Relationship Id="rId6" Type="http://schemas.openxmlformats.org/officeDocument/2006/relationships/image" Target="../media/image14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3.wmf"/><Relationship Id="rId3" Type="http://schemas.openxmlformats.org/officeDocument/2006/relationships/oleObject" Target="../embeddings/oleObject5.bin"/><Relationship Id="rId2" Type="http://schemas.openxmlformats.org/officeDocument/2006/relationships/image" Target="../media/image12.wmf"/><Relationship Id="rId16" Type="http://schemas.openxmlformats.org/officeDocument/2006/relationships/notesSlide" Target="../notesSlides/notesSlide3.xml"/><Relationship Id="rId15" Type="http://schemas.openxmlformats.org/officeDocument/2006/relationships/vmlDrawing" Target="../drawings/vmlDrawing2.vml"/><Relationship Id="rId14" Type="http://schemas.openxmlformats.org/officeDocument/2006/relationships/slideLayout" Target="../slideLayouts/slideLayout6.xml"/><Relationship Id="rId13" Type="http://schemas.openxmlformats.org/officeDocument/2006/relationships/image" Target="../media/image17.wmf"/><Relationship Id="rId12" Type="http://schemas.openxmlformats.org/officeDocument/2006/relationships/oleObject" Target="../embeddings/oleObject9.bin"/><Relationship Id="rId11" Type="http://schemas.openxmlformats.org/officeDocument/2006/relationships/image" Target="../media/image1.GIF"/><Relationship Id="rId10" Type="http://schemas.openxmlformats.org/officeDocument/2006/relationships/image" Target="../media/image16.wmf"/><Relationship Id="rId1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4.bin"/><Relationship Id="rId8" Type="http://schemas.openxmlformats.org/officeDocument/2006/relationships/image" Target="../media/image21.wmf"/><Relationship Id="rId7" Type="http://schemas.openxmlformats.org/officeDocument/2006/relationships/oleObject" Target="../embeddings/oleObject13.bin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9.wmf"/><Relationship Id="rId3" Type="http://schemas.openxmlformats.org/officeDocument/2006/relationships/oleObject" Target="../embeddings/oleObject11.bin"/><Relationship Id="rId2" Type="http://schemas.openxmlformats.org/officeDocument/2006/relationships/image" Target="../media/image18.wmf"/><Relationship Id="rId15" Type="http://schemas.openxmlformats.org/officeDocument/2006/relationships/notesSlide" Target="../notesSlides/notesSlide4.xml"/><Relationship Id="rId14" Type="http://schemas.openxmlformats.org/officeDocument/2006/relationships/vmlDrawing" Target="../drawings/vmlDrawing3.vml"/><Relationship Id="rId13" Type="http://schemas.openxmlformats.org/officeDocument/2006/relationships/slideLayout" Target="../slideLayouts/slideLayout6.xml"/><Relationship Id="rId12" Type="http://schemas.openxmlformats.org/officeDocument/2006/relationships/image" Target="../media/image23.wmf"/><Relationship Id="rId11" Type="http://schemas.openxmlformats.org/officeDocument/2006/relationships/oleObject" Target="../embeddings/oleObject15.bin"/><Relationship Id="rId10" Type="http://schemas.openxmlformats.org/officeDocument/2006/relationships/image" Target="../media/image22.wmf"/><Relationship Id="rId1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0.bin"/><Relationship Id="rId8" Type="http://schemas.openxmlformats.org/officeDocument/2006/relationships/image" Target="../media/image27.wmf"/><Relationship Id="rId7" Type="http://schemas.openxmlformats.org/officeDocument/2006/relationships/oleObject" Target="../embeddings/oleObject19.bin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5.wmf"/><Relationship Id="rId3" Type="http://schemas.openxmlformats.org/officeDocument/2006/relationships/oleObject" Target="../embeddings/oleObject17.bin"/><Relationship Id="rId2" Type="http://schemas.openxmlformats.org/officeDocument/2006/relationships/image" Target="../media/image24.wmf"/><Relationship Id="rId15" Type="http://schemas.openxmlformats.org/officeDocument/2006/relationships/notesSlide" Target="../notesSlides/notesSlide5.xml"/><Relationship Id="rId14" Type="http://schemas.openxmlformats.org/officeDocument/2006/relationships/vmlDrawing" Target="../drawings/vmlDrawing4.vml"/><Relationship Id="rId13" Type="http://schemas.openxmlformats.org/officeDocument/2006/relationships/slideLayout" Target="../slideLayouts/slideLayout6.xml"/><Relationship Id="rId12" Type="http://schemas.openxmlformats.org/officeDocument/2006/relationships/image" Target="../media/image29.wmf"/><Relationship Id="rId11" Type="http://schemas.openxmlformats.org/officeDocument/2006/relationships/oleObject" Target="../embeddings/oleObject21.bin"/><Relationship Id="rId10" Type="http://schemas.openxmlformats.org/officeDocument/2006/relationships/image" Target="../media/image28.wmf"/><Relationship Id="rId1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6.bin"/><Relationship Id="rId8" Type="http://schemas.openxmlformats.org/officeDocument/2006/relationships/image" Target="../media/image33.wmf"/><Relationship Id="rId7" Type="http://schemas.openxmlformats.org/officeDocument/2006/relationships/oleObject" Target="../embeddings/oleObject25.bin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31.wmf"/><Relationship Id="rId3" Type="http://schemas.openxmlformats.org/officeDocument/2006/relationships/oleObject" Target="../embeddings/oleObject23.bin"/><Relationship Id="rId2" Type="http://schemas.openxmlformats.org/officeDocument/2006/relationships/image" Target="../media/image30.wmf"/><Relationship Id="rId15" Type="http://schemas.openxmlformats.org/officeDocument/2006/relationships/notesSlide" Target="../notesSlides/notesSlide6.xml"/><Relationship Id="rId14" Type="http://schemas.openxmlformats.org/officeDocument/2006/relationships/vmlDrawing" Target="../drawings/vmlDrawing5.vml"/><Relationship Id="rId13" Type="http://schemas.openxmlformats.org/officeDocument/2006/relationships/slideLayout" Target="../slideLayouts/slideLayout6.xml"/><Relationship Id="rId12" Type="http://schemas.openxmlformats.org/officeDocument/2006/relationships/image" Target="../media/image35.wmf"/><Relationship Id="rId11" Type="http://schemas.openxmlformats.org/officeDocument/2006/relationships/oleObject" Target="../embeddings/oleObject27.bin"/><Relationship Id="rId10" Type="http://schemas.openxmlformats.org/officeDocument/2006/relationships/image" Target="../media/image34.wmf"/><Relationship Id="rId1" Type="http://schemas.openxmlformats.org/officeDocument/2006/relationships/oleObject" Target="../embeddings/oleObject22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39.wmf"/><Relationship Id="rId8" Type="http://schemas.openxmlformats.org/officeDocument/2006/relationships/oleObject" Target="../embeddings/oleObject31.bin"/><Relationship Id="rId7" Type="http://schemas.openxmlformats.org/officeDocument/2006/relationships/image" Target="../media/image38.wmf"/><Relationship Id="rId6" Type="http://schemas.openxmlformats.org/officeDocument/2006/relationships/oleObject" Target="../embeddings/oleObject30.bin"/><Relationship Id="rId5" Type="http://schemas.openxmlformats.org/officeDocument/2006/relationships/image" Target="../media/image1.GIF"/><Relationship Id="rId4" Type="http://schemas.openxmlformats.org/officeDocument/2006/relationships/image" Target="../media/image37.wmf"/><Relationship Id="rId3" Type="http://schemas.openxmlformats.org/officeDocument/2006/relationships/oleObject" Target="../embeddings/oleObject29.bin"/><Relationship Id="rId2" Type="http://schemas.openxmlformats.org/officeDocument/2006/relationships/image" Target="../media/image36.wmf"/><Relationship Id="rId16" Type="http://schemas.openxmlformats.org/officeDocument/2006/relationships/notesSlide" Target="../notesSlides/notesSlide7.xml"/><Relationship Id="rId15" Type="http://schemas.openxmlformats.org/officeDocument/2006/relationships/vmlDrawing" Target="../drawings/vmlDrawing6.vml"/><Relationship Id="rId14" Type="http://schemas.openxmlformats.org/officeDocument/2006/relationships/slideLayout" Target="../slideLayouts/slideLayout6.xml"/><Relationship Id="rId13" Type="http://schemas.openxmlformats.org/officeDocument/2006/relationships/image" Target="../media/image41.wmf"/><Relationship Id="rId12" Type="http://schemas.openxmlformats.org/officeDocument/2006/relationships/oleObject" Target="../embeddings/oleObject33.bin"/><Relationship Id="rId11" Type="http://schemas.openxmlformats.org/officeDocument/2006/relationships/image" Target="../media/image40.wmf"/><Relationship Id="rId10" Type="http://schemas.openxmlformats.org/officeDocument/2006/relationships/oleObject" Target="../embeddings/oleObject32.bin"/><Relationship Id="rId1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8.bin"/><Relationship Id="rId8" Type="http://schemas.openxmlformats.org/officeDocument/2006/relationships/image" Target="../media/image45.wmf"/><Relationship Id="rId7" Type="http://schemas.openxmlformats.org/officeDocument/2006/relationships/oleObject" Target="../embeddings/oleObject37.bin"/><Relationship Id="rId6" Type="http://schemas.openxmlformats.org/officeDocument/2006/relationships/image" Target="../media/image44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3.wmf"/><Relationship Id="rId3" Type="http://schemas.openxmlformats.org/officeDocument/2006/relationships/oleObject" Target="../embeddings/oleObject35.bin"/><Relationship Id="rId2" Type="http://schemas.openxmlformats.org/officeDocument/2006/relationships/image" Target="../media/image42.wmf"/><Relationship Id="rId15" Type="http://schemas.openxmlformats.org/officeDocument/2006/relationships/notesSlide" Target="../notesSlides/notesSlide8.xml"/><Relationship Id="rId14" Type="http://schemas.openxmlformats.org/officeDocument/2006/relationships/vmlDrawing" Target="../drawings/vmlDrawing7.vml"/><Relationship Id="rId13" Type="http://schemas.openxmlformats.org/officeDocument/2006/relationships/slideLayout" Target="../slideLayouts/slideLayout6.xml"/><Relationship Id="rId12" Type="http://schemas.openxmlformats.org/officeDocument/2006/relationships/image" Target="../media/image47.wmf"/><Relationship Id="rId11" Type="http://schemas.openxmlformats.org/officeDocument/2006/relationships/oleObject" Target="../embeddings/oleObject39.bin"/><Relationship Id="rId10" Type="http://schemas.openxmlformats.org/officeDocument/2006/relationships/image" Target="../media/image46.wmf"/><Relationship Id="rId1" Type="http://schemas.openxmlformats.org/officeDocument/2006/relationships/oleObject" Target="../embeddings/oleObject34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1.GIF"/><Relationship Id="rId8" Type="http://schemas.openxmlformats.org/officeDocument/2006/relationships/image" Target="../media/image51.wmf"/><Relationship Id="rId7" Type="http://schemas.openxmlformats.org/officeDocument/2006/relationships/oleObject" Target="../embeddings/oleObject43.bin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9.wmf"/><Relationship Id="rId3" Type="http://schemas.openxmlformats.org/officeDocument/2006/relationships/oleObject" Target="../embeddings/oleObject41.bin"/><Relationship Id="rId2" Type="http://schemas.openxmlformats.org/officeDocument/2006/relationships/image" Target="../media/image48.wmf"/><Relationship Id="rId12" Type="http://schemas.openxmlformats.org/officeDocument/2006/relationships/notesSlide" Target="../notesSlides/notesSlide9.xml"/><Relationship Id="rId11" Type="http://schemas.openxmlformats.org/officeDocument/2006/relationships/vmlDrawing" Target="../drawings/vmlDrawing8.vml"/><Relationship Id="rId10" Type="http://schemas.openxmlformats.org/officeDocument/2006/relationships/slideLayout" Target="../slideLayouts/slideLayout6.xml"/><Relationship Id="rId1" Type="http://schemas.openxmlformats.org/officeDocument/2006/relationships/oleObject" Target="../embeddings/oleObject4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0152" y="1344919"/>
            <a:ext cx="3207081" cy="5504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215" y="6406515"/>
            <a:ext cx="7028180" cy="257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0024" y="1256760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043608" y="2348880"/>
          <a:ext cx="515143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27" name="Equation" r:id="rId1" imgW="41452800" imgH="6096000" progId="Equation.DSMT4">
                  <p:embed/>
                </p:oleObj>
              </mc:Choice>
              <mc:Fallback>
                <p:oleObj name="Equation" r:id="rId1" imgW="41452800" imgH="6096000" progId="Equation.DSMT4">
                  <p:embed/>
                  <p:pic>
                    <p:nvPicPr>
                      <p:cNvPr id="0" name="Изображение 1280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348880"/>
                        <a:ext cx="5151437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209685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763809" y="3231856"/>
          <a:ext cx="6400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28" name="Equation" r:id="rId3" imgW="51511200" imgH="4876800" progId="Equation.DSMT4">
                  <p:embed/>
                </p:oleObj>
              </mc:Choice>
              <mc:Fallback>
                <p:oleObj name="Equation" r:id="rId3" imgW="51511200" imgH="4876800" progId="Equation.DSMT4">
                  <p:embed/>
                  <p:pic>
                    <p:nvPicPr>
                      <p:cNvPr id="0" name="Изображение 1280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809" y="3231856"/>
                        <a:ext cx="6400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15341" y="4096721"/>
          <a:ext cx="14382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29" name="Equation" r:id="rId5" imgW="11582400" imgH="4267200" progId="Equation.DSMT4">
                  <p:embed/>
                </p:oleObj>
              </mc:Choice>
              <mc:Fallback>
                <p:oleObj name="Equation" r:id="rId5" imgW="11582400" imgH="4267200" progId="Equation.DSMT4">
                  <p:embed/>
                  <p:pic>
                    <p:nvPicPr>
                      <p:cNvPr id="0" name="Изображение 128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1" y="4096721"/>
                        <a:ext cx="14382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14230" y="4682626"/>
          <a:ext cx="1287463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30" name="Equation" r:id="rId7" imgW="10363200" imgH="9448800" progId="Equation.DSMT4">
                  <p:embed/>
                </p:oleObj>
              </mc:Choice>
              <mc:Fallback>
                <p:oleObj name="Equation" r:id="rId7" imgW="10363200" imgH="9448800" progId="Equation.DSMT4">
                  <p:embed/>
                  <p:pic>
                    <p:nvPicPr>
                      <p:cNvPr id="0" name="Изображение 128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230" y="4682626"/>
                        <a:ext cx="1287463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Прямая соединительная линия 10"/>
          <p:cNvCxnSpPr/>
          <p:nvPr/>
        </p:nvCxnSpPr>
        <p:spPr>
          <a:xfrm flipV="1">
            <a:off x="2088229" y="3301405"/>
            <a:ext cx="825973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904576" y="3301405"/>
            <a:ext cx="825973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3280840" y="4682626"/>
            <a:ext cx="1867843" cy="1033462"/>
            <a:chOff x="3851920" y="4973638"/>
            <a:chExt cx="1867843" cy="1033462"/>
          </a:xfrm>
        </p:grpSpPr>
        <p:sp>
          <p:nvSpPr>
            <p:cNvPr id="18" name="TextBox 17"/>
            <p:cNvSpPr txBox="1"/>
            <p:nvPr/>
          </p:nvSpPr>
          <p:spPr>
            <a:xfrm>
              <a:off x="3851920" y="5229200"/>
              <a:ext cx="146867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Ответ:  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5238750" y="4973638"/>
            <a:ext cx="481013" cy="1033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8031" name="Equation" r:id="rId10" imgW="4876800" imgH="9448800" progId="Equation.DSMT4">
                    <p:embed/>
                  </p:oleObj>
                </mc:Choice>
                <mc:Fallback>
                  <p:oleObj name="Equation" r:id="rId10" imgW="4876800" imgH="9448800" progId="Equation.DSMT4">
                    <p:embed/>
                    <p:pic>
                      <p:nvPicPr>
                        <p:cNvPr id="0" name="Изображение 1280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38750" y="4973638"/>
                          <a:ext cx="481013" cy="10334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0024" y="1256760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904576" y="2167133"/>
          <a:ext cx="70834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73" name="Equation" r:id="rId1" imgW="56997600" imgH="6096000" progId="Equation.DSMT4">
                  <p:embed/>
                </p:oleObj>
              </mc:Choice>
              <mc:Fallback>
                <p:oleObj name="Equation" r:id="rId1" imgW="56997600" imgH="6096000" progId="Equation.DSMT4">
                  <p:embed/>
                  <p:pic>
                    <p:nvPicPr>
                      <p:cNvPr id="0" name="Изображение 1290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576" y="2167133"/>
                        <a:ext cx="7083425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209685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897084" y="2996952"/>
          <a:ext cx="7704856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74" name="Equation" r:id="rId3" imgW="67665600" imgH="4876800" progId="Equation.DSMT4">
                  <p:embed/>
                </p:oleObj>
              </mc:Choice>
              <mc:Fallback>
                <p:oleObj name="Equation" r:id="rId3" imgW="67665600" imgH="4876800" progId="Equation.DSMT4">
                  <p:embed/>
                  <p:pic>
                    <p:nvPicPr>
                      <p:cNvPr id="0" name="Изображение 1290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7084" y="2996952"/>
                        <a:ext cx="7704856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78037" y="3789040"/>
          <a:ext cx="42386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75" name="Equation" r:id="rId5" imgW="34137600" imgH="4267200" progId="Equation.DSMT4">
                  <p:embed/>
                </p:oleObj>
              </mc:Choice>
              <mc:Fallback>
                <p:oleObj name="Equation" r:id="rId5" imgW="34137600" imgH="4267200" progId="Equation.DSMT4">
                  <p:embed/>
                  <p:pic>
                    <p:nvPicPr>
                      <p:cNvPr id="0" name="Изображение 1290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037" y="3789040"/>
                        <a:ext cx="42386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76657" y="5229200"/>
          <a:ext cx="12874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76" name="Equation" r:id="rId7" imgW="10363200" imgH="4267200" progId="Equation.DSMT4">
                  <p:embed/>
                </p:oleObj>
              </mc:Choice>
              <mc:Fallback>
                <p:oleObj name="Equation" r:id="rId7" imgW="10363200" imgH="4267200" progId="Equation.DSMT4">
                  <p:embed/>
                  <p:pic>
                    <p:nvPicPr>
                      <p:cNvPr id="0" name="Изображение 1290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657" y="5229200"/>
                        <a:ext cx="12874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Прямая соединительная линия 10"/>
          <p:cNvCxnSpPr/>
          <p:nvPr/>
        </p:nvCxnSpPr>
        <p:spPr>
          <a:xfrm flipV="1">
            <a:off x="6300192" y="3068960"/>
            <a:ext cx="825973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1851134" y="2996952"/>
            <a:ext cx="825973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V="1">
            <a:off x="7255567" y="3068960"/>
            <a:ext cx="825973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3602189" y="3008158"/>
            <a:ext cx="825973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672095" y="4509120"/>
          <a:ext cx="20050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77" name="Equation" r:id="rId9" imgW="16154400" imgH="4267200" progId="Equation.DSMT4">
                  <p:embed/>
                </p:oleObj>
              </mc:Choice>
              <mc:Fallback>
                <p:oleObj name="Equation" r:id="rId9" imgW="16154400" imgH="42672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095" y="4509120"/>
                        <a:ext cx="200501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602189" y="5157192"/>
            <a:ext cx="18918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292142"/>
            <a:ext cx="7291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Упростите выражение и найдите его значение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443038" y="2994025"/>
          <a:ext cx="61737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76" name="Equation" r:id="rId1" imgW="51511200" imgH="4876800" progId="Equation.DSMT4">
                  <p:embed/>
                </p:oleObj>
              </mc:Choice>
              <mc:Fallback>
                <p:oleObj name="Equation" r:id="rId1" imgW="51511200" imgH="4876800" progId="Equation.DSMT4">
                  <p:embed/>
                  <p:pic>
                    <p:nvPicPr>
                      <p:cNvPr id="0" name="Изображение 1300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3038" y="2994025"/>
                        <a:ext cx="617378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475740" y="2879284"/>
            <a:ext cx="1172746" cy="6622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22" y="21732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1)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1066" y="3528931"/>
            <a:ext cx="29643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4,5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7878" y="3696119"/>
            <a:ext cx="41191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– 4·4,5+2 =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046745" y="3744691"/>
            <a:ext cx="819299" cy="4876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535113" y="2182813"/>
          <a:ext cx="600233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77" name="Equation" r:id="rId3" imgW="46634400" imgH="6096000" progId="Equation.DSMT4">
                  <p:embed/>
                </p:oleObj>
              </mc:Choice>
              <mc:Fallback>
                <p:oleObj name="Equation" r:id="rId3" imgW="46634400" imgH="6096000" progId="Equation.DSMT4">
                  <p:embed/>
                  <p:pic>
                    <p:nvPicPr>
                      <p:cNvPr id="0" name="Изображение 1300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5113" y="2182813"/>
                        <a:ext cx="6002337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Выноска со стрелкой вниз 10"/>
          <p:cNvSpPr/>
          <p:nvPr/>
        </p:nvSpPr>
        <p:spPr>
          <a:xfrm>
            <a:off x="6445004" y="3071696"/>
            <a:ext cx="1203482" cy="788704"/>
          </a:xfrm>
          <a:prstGeom prst="downArrowCallout">
            <a:avLst>
              <a:gd name="adj1" fmla="val 10998"/>
              <a:gd name="adj2" fmla="val 16140"/>
              <a:gd name="adj3" fmla="val 20295"/>
              <a:gd name="adj4" fmla="val 66808"/>
            </a:avLst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382713" y="5302250"/>
          <a:ext cx="62833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78" name="Equation" r:id="rId5" imgW="52425600" imgH="4876800" progId="Equation.DSMT4">
                  <p:embed/>
                </p:oleObj>
              </mc:Choice>
              <mc:Fallback>
                <p:oleObj name="Equation" r:id="rId5" imgW="52425600" imgH="4876800" progId="Equation.DSMT4">
                  <p:embed/>
                  <p:pic>
                    <p:nvPicPr>
                      <p:cNvPr id="0" name="Изображение 1300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2713" y="5302250"/>
                        <a:ext cx="62833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6707477" y="5325589"/>
            <a:ext cx="935391" cy="6622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1065448" y="5837734"/>
            <a:ext cx="26950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5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36936" y="6004922"/>
            <a:ext cx="3530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– 3·25 =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75 </a:t>
            </a:r>
            <a:endParaRPr lang="ru-RU" sz="32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7108376" y="6053494"/>
            <a:ext cx="819299" cy="4876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430338" y="4491038"/>
          <a:ext cx="61991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79" name="Equation" r:id="rId7" imgW="48158400" imgH="6096000" progId="Equation.DSMT4">
                  <p:embed/>
                </p:oleObj>
              </mc:Choice>
              <mc:Fallback>
                <p:oleObj name="Equation" r:id="rId7" imgW="48158400" imgH="6096000" progId="Equation.DSMT4">
                  <p:embed/>
                  <p:pic>
                    <p:nvPicPr>
                      <p:cNvPr id="0" name="Изображение 1300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338" y="4491038"/>
                        <a:ext cx="6199187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Выноска со стрелкой вниз 17"/>
          <p:cNvSpPr/>
          <p:nvPr/>
        </p:nvSpPr>
        <p:spPr>
          <a:xfrm>
            <a:off x="6701858" y="5380499"/>
            <a:ext cx="941009" cy="788704"/>
          </a:xfrm>
          <a:prstGeom prst="downArrowCallout">
            <a:avLst>
              <a:gd name="adj1" fmla="val 10998"/>
              <a:gd name="adj2" fmla="val 16140"/>
              <a:gd name="adj3" fmla="val 20295"/>
              <a:gd name="adj4" fmla="val 66808"/>
            </a:avLst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8894" y="443711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0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/>
      <p:bldP spid="9" grpId="0" animBg="1"/>
      <p:bldP spid="11" grpId="0" animBg="1"/>
      <p:bldP spid="13" grpId="0" animBg="1"/>
      <p:bldP spid="14" grpId="0"/>
      <p:bldP spid="15" grpId="0"/>
      <p:bldP spid="16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124744"/>
            <a:ext cx="838224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Длина прям-ка на 6 см больше его ширины. Если длину уменьшить на 2 см, а ширину уменьшить на 10 см, то его площадь уменьшится 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84 см². Найдите исходные длину и ширину.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806485" y="2843503"/>
            <a:ext cx="1902018" cy="2947955"/>
            <a:chOff x="806485" y="2843503"/>
            <a:chExt cx="1902018" cy="2947955"/>
          </a:xfrm>
        </p:grpSpPr>
        <p:sp>
          <p:nvSpPr>
            <p:cNvPr id="3" name="Прямоугольник 2"/>
            <p:cNvSpPr/>
            <p:nvPr/>
          </p:nvSpPr>
          <p:spPr>
            <a:xfrm rot="5400000">
              <a:off x="370463" y="3843269"/>
              <a:ext cx="2384211" cy="1512168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318653" y="4270900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367644" y="2843503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931626" y="4386680"/>
            <a:ext cx="12618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= ab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203847" y="3198459"/>
          <a:ext cx="5210805" cy="2653698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936105"/>
                <a:gridCol w="1656184"/>
                <a:gridCol w="2618516"/>
              </a:tblGrid>
              <a:tr h="75971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Было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Стало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622956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 + 6</a:t>
                      </a:r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 + </a:t>
                      </a:r>
                      <a:r>
                        <a:rPr lang="ru-RU" sz="32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3200" b="1" i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655331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 </a:t>
                      </a:r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3200" b="1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32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615698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х·</a:t>
                      </a:r>
                      <a:r>
                        <a:rPr lang="ru-RU" sz="32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 + 6)</a:t>
                      </a:r>
                      <a:endParaRPr lang="ru-RU" sz="32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32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3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3200" b="1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ru-RU" sz="32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4)(</a:t>
                      </a:r>
                      <a:r>
                        <a:rPr lang="ru-RU" sz="3200" b="1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32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10)</a:t>
                      </a:r>
                      <a:endParaRPr lang="ru-RU" sz="3200" b="1" i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464946" y="4029659"/>
            <a:ext cx="1003244" cy="4824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468890" y="4679068"/>
            <a:ext cx="1003244" cy="4824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250432" y="5293776"/>
            <a:ext cx="1440160" cy="4824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904148" y="4061201"/>
            <a:ext cx="2412269" cy="4824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904148" y="4679067"/>
            <a:ext cx="2448272" cy="4824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904148" y="5308980"/>
            <a:ext cx="2448272" cy="4824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135129" y="2436570"/>
            <a:ext cx="206524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(3)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-20198" y="6032780"/>
            <a:ext cx="221370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Уравнение: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2673351" y="5840413"/>
          <a:ext cx="5283026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92" name="Equation" r:id="rId1" imgW="46634400" imgH="6096000" progId="Equation.DSMT4">
                  <p:embed/>
                </p:oleObj>
              </mc:Choice>
              <mc:Fallback>
                <p:oleObj name="Equation" r:id="rId1" imgW="46634400" imgH="6096000" progId="Equation.DSMT4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1" y="5840413"/>
                        <a:ext cx="5283026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992650"/>
            <a:ext cx="22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Материалы к урокам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122916"/>
            <a:ext cx="7980262" cy="248020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17482" y="3870889"/>
            <a:ext cx="7763262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539552" y="1510177"/>
            <a:ext cx="7541988" cy="2278863"/>
          </a:xfrm>
          <a:prstGeom prst="wedgeRectCallout">
            <a:avLst>
              <a:gd name="adj1" fmla="val 30455"/>
              <a:gd name="adj2" fmla="val -60062"/>
            </a:avLst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умножить многочлен на многочлен, нужно каждый член одного многочлена умножить на каждый член другого многочлена и полученные произведения сложить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+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+ d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 +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bd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endParaRPr lang="ru-RU" sz="2600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215578" y="548680"/>
            <a:ext cx="682376" cy="64807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19175" y="4457700"/>
          <a:ext cx="29622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86" name="Equation" r:id="rId1" imgW="26517600" imgH="6705600" progId="Equation.DSMT4">
                  <p:embed/>
                </p:oleObj>
              </mc:Choice>
              <mc:Fallback>
                <p:oleObj name="Equation" r:id="rId1" imgW="26517600" imgH="67056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175" y="4457700"/>
                        <a:ext cx="29622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971600" y="5157192"/>
          <a:ext cx="60944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87" name="Equation" r:id="rId3" imgW="54559200" imgH="6096000" progId="Equation.DSMT4">
                  <p:embed/>
                </p:oleObj>
              </mc:Choice>
              <mc:Fallback>
                <p:oleObj name="Equation" r:id="rId3" imgW="54559200" imgH="60960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157192"/>
                        <a:ext cx="609441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971600" y="5827653"/>
          <a:ext cx="32670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88" name="Equation" r:id="rId5" imgW="29260800" imgH="4876800" progId="Equation.DSMT4">
                  <p:embed/>
                </p:oleObj>
              </mc:Choice>
              <mc:Fallback>
                <p:oleObj name="Equation" r:id="rId5" imgW="29260800" imgH="48768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827653"/>
                        <a:ext cx="32670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" grpId="0" animBg="1"/>
      <p:bldP spid="15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3749241" y="2132856"/>
          <a:ext cx="29035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82" name="Equation" r:id="rId1" imgW="24993600" imgH="4267200" progId="Equation.DSMT4">
                  <p:embed/>
                </p:oleObj>
              </mc:Choice>
              <mc:Fallback>
                <p:oleObj name="Equation" r:id="rId1" imgW="24993600" imgH="4267200" progId="Equation.DSMT4">
                  <p:embed/>
                  <p:pic>
                    <p:nvPicPr>
                      <p:cNvPr id="0" name="Изображение 1198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9241" y="2132856"/>
                        <a:ext cx="29035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0849" y="1268760"/>
            <a:ext cx="71894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Преобразуйте в многочлен стандартного вида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30457" y="3009900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3652" y="4613079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043608" y="2034396"/>
          <a:ext cx="27606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83" name="Equation" r:id="rId3" imgW="23774400" imgH="6096000" progId="Equation.DSMT4">
                  <p:embed/>
                </p:oleObj>
              </mc:Choice>
              <mc:Fallback>
                <p:oleObj name="Equation" r:id="rId3" imgW="23774400" imgH="6096000" progId="Equation.DSMT4">
                  <p:embed/>
                  <p:pic>
                    <p:nvPicPr>
                      <p:cNvPr id="0" name="Изображение 1198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034396"/>
                        <a:ext cx="2760663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043608" y="2935446"/>
          <a:ext cx="27622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84" name="Equation" r:id="rId5" imgW="23774400" imgH="6096000" progId="Equation.DSMT4">
                  <p:embed/>
                </p:oleObj>
              </mc:Choice>
              <mc:Fallback>
                <p:oleObj name="Equation" r:id="rId5" imgW="23774400" imgH="6096000" progId="Equation.DSMT4">
                  <p:embed/>
                  <p:pic>
                    <p:nvPicPr>
                      <p:cNvPr id="0" name="Изображение 1198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935446"/>
                        <a:ext cx="2762250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006833" y="3789040"/>
          <a:ext cx="56324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85" name="Equation" r:id="rId7" imgW="48463200" imgH="4876800" progId="Equation.DSMT4">
                  <p:embed/>
                </p:oleObj>
              </mc:Choice>
              <mc:Fallback>
                <p:oleObj name="Equation" r:id="rId7" imgW="48463200" imgH="4876800" progId="Equation.DSMT4">
                  <p:embed/>
                  <p:pic>
                    <p:nvPicPr>
                      <p:cNvPr id="0" name="Изображение 1198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833" y="3789040"/>
                        <a:ext cx="56324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4613016" y="3865111"/>
            <a:ext cx="2304255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043608" y="4558945"/>
          <a:ext cx="3149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86" name="Equation" r:id="rId9" imgW="27127200" imgH="6096000" progId="Equation.DSMT4">
                  <p:embed/>
                </p:oleObj>
              </mc:Choice>
              <mc:Fallback>
                <p:oleObj name="Equation" r:id="rId9" imgW="27127200" imgH="6096000" progId="Equation.DSMT4">
                  <p:embed/>
                  <p:pic>
                    <p:nvPicPr>
                      <p:cNvPr id="0" name="Изображение 1198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558945"/>
                        <a:ext cx="3149600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053219" y="5429693"/>
          <a:ext cx="63388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87" name="Equation" r:id="rId12" imgW="54559200" imgH="5486400" progId="Equation.DSMT4">
                  <p:embed/>
                </p:oleObj>
              </mc:Choice>
              <mc:Fallback>
                <p:oleObj name="Equation" r:id="rId12" imgW="54559200" imgH="5486400" progId="Equation.DSMT4">
                  <p:embed/>
                  <p:pic>
                    <p:nvPicPr>
                      <p:cNvPr id="0" name="Изображение 1198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3219" y="5429693"/>
                        <a:ext cx="633888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5004048" y="5520565"/>
            <a:ext cx="2448272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139952" y="2065374"/>
          <a:ext cx="445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94" name="Equation" r:id="rId1" imgW="38404800" imgH="4876800" progId="Equation.DSMT4">
                  <p:embed/>
                </p:oleObj>
              </mc:Choice>
              <mc:Fallback>
                <p:oleObj name="Equation" r:id="rId1" imgW="38404800" imgH="4876800" progId="Equation.DSMT4">
                  <p:embed/>
                  <p:pic>
                    <p:nvPicPr>
                      <p:cNvPr id="0" name="Изображение 1208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2065374"/>
                        <a:ext cx="445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0849" y="1268760"/>
            <a:ext cx="71894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Преобразуйте в многочлен стандартного вида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50043" y="309485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33691" y="459407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71600" y="2001788"/>
          <a:ext cx="34702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95" name="Equation" r:id="rId3" imgW="29870400" imgH="6705600" progId="Equation.DSMT4">
                  <p:embed/>
                </p:oleObj>
              </mc:Choice>
              <mc:Fallback>
                <p:oleObj name="Equation" r:id="rId3" imgW="29870400" imgH="6705600" progId="Equation.DSMT4">
                  <p:embed/>
                  <p:pic>
                    <p:nvPicPr>
                      <p:cNvPr id="0" name="Изображение 1208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001788"/>
                        <a:ext cx="3470275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971600" y="4576198"/>
          <a:ext cx="37893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96" name="Equation" r:id="rId5" imgW="32613600" imgH="6705600" progId="Equation.DSMT4">
                  <p:embed/>
                </p:oleObj>
              </mc:Choice>
              <mc:Fallback>
                <p:oleObj name="Equation" r:id="rId5" imgW="32613600" imgH="6705600" progId="Equation.DSMT4">
                  <p:embed/>
                  <p:pic>
                    <p:nvPicPr>
                      <p:cNvPr id="0" name="Изображение 1208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576198"/>
                        <a:ext cx="3789363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991716" y="5476001"/>
          <a:ext cx="74739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97" name="Equation" r:id="rId7" imgW="64312800" imgH="4876800" progId="Equation.DSMT4">
                  <p:embed/>
                </p:oleObj>
              </mc:Choice>
              <mc:Fallback>
                <p:oleObj name="Equation" r:id="rId7" imgW="64312800" imgH="4876800" progId="Equation.DSMT4">
                  <p:embed/>
                  <p:pic>
                    <p:nvPicPr>
                      <p:cNvPr id="0" name="Изображение 1208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1716" y="5476001"/>
                        <a:ext cx="74739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508104" y="5528773"/>
            <a:ext cx="2958235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971600" y="3064126"/>
          <a:ext cx="33972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98" name="Equation" r:id="rId9" imgW="29260800" imgH="6096000" progId="Equation.DSMT4">
                  <p:embed/>
                </p:oleObj>
              </mc:Choice>
              <mc:Fallback>
                <p:oleObj name="Equation" r:id="rId9" imgW="29260800" imgH="6096000" progId="Equation.DSMT4">
                  <p:embed/>
                  <p:pic>
                    <p:nvPicPr>
                      <p:cNvPr id="0" name="Изображение 1208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064126"/>
                        <a:ext cx="3397250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989318" y="3853141"/>
          <a:ext cx="75072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99" name="Equation" r:id="rId11" imgW="64617600" imgH="4876800" progId="Equation.DSMT4">
                  <p:embed/>
                </p:oleObj>
              </mc:Choice>
              <mc:Fallback>
                <p:oleObj name="Equation" r:id="rId11" imgW="64617600" imgH="4876800" progId="Equation.DSMT4">
                  <p:embed/>
                  <p:pic>
                    <p:nvPicPr>
                      <p:cNvPr id="0" name="Изображение 1208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318" y="3853141"/>
                        <a:ext cx="750728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5580112" y="3933056"/>
            <a:ext cx="2886227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122912" y="2060798"/>
          <a:ext cx="29019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12" name="Equation" r:id="rId1" imgW="24993600" imgH="4876800" progId="Equation.DSMT4">
                  <p:embed/>
                </p:oleObj>
              </mc:Choice>
              <mc:Fallback>
                <p:oleObj name="Equation" r:id="rId1" imgW="24993600" imgH="4876800" progId="Equation.DSMT4">
                  <p:embed/>
                  <p:pic>
                    <p:nvPicPr>
                      <p:cNvPr id="0" name="Изображение 1219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2912" y="2060798"/>
                        <a:ext cx="29019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0849" y="1268760"/>
            <a:ext cx="71894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Преобразуйте в многочлен стандартного вида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50043" y="309485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33691" y="459407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88294" y="2001788"/>
          <a:ext cx="31146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13" name="Equation" r:id="rId3" imgW="26822400" imgH="6705600" progId="Equation.DSMT4">
                  <p:embed/>
                </p:oleObj>
              </mc:Choice>
              <mc:Fallback>
                <p:oleObj name="Equation" r:id="rId3" imgW="26822400" imgH="6705600" progId="Equation.DSMT4">
                  <p:embed/>
                  <p:pic>
                    <p:nvPicPr>
                      <p:cNvPr id="0" name="Изображение 1219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8294" y="2001788"/>
                        <a:ext cx="3114675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041400" y="4576763"/>
          <a:ext cx="36480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14" name="Equation" r:id="rId5" imgW="31394400" imgH="6705600" progId="Equation.DSMT4">
                  <p:embed/>
                </p:oleObj>
              </mc:Choice>
              <mc:Fallback>
                <p:oleObj name="Equation" r:id="rId5" imgW="31394400" imgH="6705600" progId="Equation.DSMT4">
                  <p:embed/>
                  <p:pic>
                    <p:nvPicPr>
                      <p:cNvPr id="0" name="Изображение 1219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4576763"/>
                        <a:ext cx="3648075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467543" y="5475288"/>
          <a:ext cx="82089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15" name="Equation" r:id="rId7" imgW="74371200" imgH="4876800" progId="Equation.DSMT4">
                  <p:embed/>
                </p:oleObj>
              </mc:Choice>
              <mc:Fallback>
                <p:oleObj name="Equation" r:id="rId7" imgW="74371200" imgH="4876800" progId="Equation.DSMT4">
                  <p:embed/>
                  <p:pic>
                    <p:nvPicPr>
                      <p:cNvPr id="0" name="Изображение 1219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3" y="5475288"/>
                        <a:ext cx="820891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724128" y="5537573"/>
            <a:ext cx="2972074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971600" y="3015634"/>
          <a:ext cx="40338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16" name="Equation" r:id="rId9" imgW="34747200" imgH="6705600" progId="Equation.DSMT4">
                  <p:embed/>
                </p:oleObj>
              </mc:Choice>
              <mc:Fallback>
                <p:oleObj name="Equation" r:id="rId9" imgW="34747200" imgH="6705600" progId="Equation.DSMT4">
                  <p:embed/>
                  <p:pic>
                    <p:nvPicPr>
                      <p:cNvPr id="0" name="Изображение 1219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015634"/>
                        <a:ext cx="4033838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901700" y="3814763"/>
          <a:ext cx="734270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17" name="Equation" r:id="rId11" imgW="66141600" imgH="5486400" progId="Equation.DSMT4">
                  <p:embed/>
                </p:oleObj>
              </mc:Choice>
              <mc:Fallback>
                <p:oleObj name="Equation" r:id="rId11" imgW="66141600" imgH="5486400" progId="Equation.DSMT4">
                  <p:embed/>
                  <p:pic>
                    <p:nvPicPr>
                      <p:cNvPr id="0" name="Изображение 1219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3814763"/>
                        <a:ext cx="734270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5508104" y="3933056"/>
            <a:ext cx="3024336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756815" y="2924944"/>
          <a:ext cx="73247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0" name="Equation" r:id="rId1" imgW="63093600" imgH="4876800" progId="Equation.DSMT4">
                  <p:embed/>
                </p:oleObj>
              </mc:Choice>
              <mc:Fallback>
                <p:oleObj name="Equation" r:id="rId1" imgW="63093600" imgH="4876800" progId="Equation.DSMT4">
                  <p:embed/>
                  <p:pic>
                    <p:nvPicPr>
                      <p:cNvPr id="0" name="Изображение 1229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815" y="2924944"/>
                        <a:ext cx="73247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0849" y="1268760"/>
            <a:ext cx="71894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Преобразуйте в многочлен стандартного вида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043608" y="2011247"/>
          <a:ext cx="7185026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1" name="Equation" r:id="rId3" imgW="61874400" imgH="6705600" progId="Equation.DSMT4">
                  <p:embed/>
                </p:oleObj>
              </mc:Choice>
              <mc:Fallback>
                <p:oleObj name="Equation" r:id="rId3" imgW="61874400" imgH="6705600" progId="Equation.DSMT4">
                  <p:embed/>
                  <p:pic>
                    <p:nvPicPr>
                      <p:cNvPr id="0" name="Изображение 1229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011247"/>
                        <a:ext cx="7185026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644008" y="2001788"/>
            <a:ext cx="3744416" cy="8511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5449793" y="2983096"/>
            <a:ext cx="3024336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1043608" y="5373216"/>
          <a:ext cx="5990361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2" name="Equation" r:id="rId5" imgW="49377600" imgH="4876800" progId="Equation.DSMT4">
                  <p:embed/>
                </p:oleObj>
              </mc:Choice>
              <mc:Fallback>
                <p:oleObj name="Equation" r:id="rId5" imgW="49377600" imgH="4876800" progId="Equation.DSMT4">
                  <p:embed/>
                  <p:pic>
                    <p:nvPicPr>
                      <p:cNvPr id="0" name="Изображение 1229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5373216"/>
                        <a:ext cx="5990361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0" y="362901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1043608" y="3629018"/>
          <a:ext cx="489054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3" name="Equation" r:id="rId7" imgW="39319200" imgH="6705600" progId="Equation.DSMT4">
                  <p:embed/>
                </p:oleObj>
              </mc:Choice>
              <mc:Fallback>
                <p:oleObj name="Equation" r:id="rId7" imgW="39319200" imgH="6705600" progId="Equation.DSMT4">
                  <p:embed/>
                  <p:pic>
                    <p:nvPicPr>
                      <p:cNvPr id="0" name="Изображение 1229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629018"/>
                        <a:ext cx="4890542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043608" y="4559782"/>
          <a:ext cx="4896544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4" name="Equation" r:id="rId9" imgW="43891200" imgH="6705600" progId="Equation.DSMT4">
                  <p:embed/>
                </p:oleObj>
              </mc:Choice>
              <mc:Fallback>
                <p:oleObj name="Equation" r:id="rId9" imgW="43891200" imgH="6705600" progId="Equation.DSMT4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559782"/>
                        <a:ext cx="4896544" cy="8382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1043608" y="5993524"/>
          <a:ext cx="38512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5" name="Equation" r:id="rId11" imgW="32308800" imgH="4876800" progId="Equation.DSMT4">
                  <p:embed/>
                </p:oleObj>
              </mc:Choice>
              <mc:Fallback>
                <p:oleObj name="Equation" r:id="rId11" imgW="32308800" imgH="4876800" progId="Equation.DSMT4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5993524"/>
                        <a:ext cx="38512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71600" y="2853150"/>
          <a:ext cx="5524501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56" name="Equation" r:id="rId1" imgW="47548800" imgH="4876800" progId="Equation.DSMT4">
                  <p:embed/>
                </p:oleObj>
              </mc:Choice>
              <mc:Fallback>
                <p:oleObj name="Equation" r:id="rId1" imgW="47548800" imgH="4876800" progId="Equation.DSMT4">
                  <p:embed/>
                  <p:pic>
                    <p:nvPicPr>
                      <p:cNvPr id="0" name="Изображение 1239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853150"/>
                        <a:ext cx="5524501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91680" y="1268760"/>
            <a:ext cx="36774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Упростите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74010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91495" y="2074010"/>
          <a:ext cx="52371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57" name="Equation" r:id="rId3" imgW="45110400" imgH="6096000" progId="Equation.DSMT4">
                  <p:embed/>
                </p:oleObj>
              </mc:Choice>
              <mc:Fallback>
                <p:oleObj name="Equation" r:id="rId3" imgW="45110400" imgH="6096000" progId="Equation.DSMT4">
                  <p:embed/>
                  <p:pic>
                    <p:nvPicPr>
                      <p:cNvPr id="0" name="Изображение 1239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1495" y="2074010"/>
                        <a:ext cx="5237163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971600" y="3429214"/>
          <a:ext cx="28670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58" name="Equation" r:id="rId6" imgW="24688800" imgH="4876800" progId="Equation.DSMT4">
                  <p:embed/>
                </p:oleObj>
              </mc:Choice>
              <mc:Fallback>
                <p:oleObj name="Equation" r:id="rId6" imgW="24688800" imgH="48768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429214"/>
                        <a:ext cx="28670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971600" y="5013390"/>
          <a:ext cx="67643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59" name="Equation" r:id="rId8" imgW="58216800" imgH="4876800" progId="Equation.DSMT4">
                  <p:embed/>
                </p:oleObj>
              </mc:Choice>
              <mc:Fallback>
                <p:oleObj name="Equation" r:id="rId8" imgW="58216800" imgH="4876800" progId="Equation.DSMT4">
                  <p:embed/>
                  <p:pic>
                    <p:nvPicPr>
                      <p:cNvPr id="0" name="Изображение 1239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013390"/>
                        <a:ext cx="67643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-7048" y="427856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1043608" y="4278566"/>
          <a:ext cx="54498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60" name="Equation" r:id="rId10" imgW="46939200" imgH="6096000" progId="Equation.DSMT4">
                  <p:embed/>
                </p:oleObj>
              </mc:Choice>
              <mc:Fallback>
                <p:oleObj name="Equation" r:id="rId10" imgW="46939200" imgH="6096000" progId="Equation.DSMT4">
                  <p:embed/>
                  <p:pic>
                    <p:nvPicPr>
                      <p:cNvPr id="0" name="Изображение 1239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278566"/>
                        <a:ext cx="5449888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971600" y="5646556"/>
          <a:ext cx="26892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61" name="Equation" r:id="rId12" imgW="23164800" imgH="4876800" progId="Equation.DSMT4">
                  <p:embed/>
                </p:oleObj>
              </mc:Choice>
              <mc:Fallback>
                <p:oleObj name="Equation" r:id="rId12" imgW="23164800" imgH="4876800" progId="Equation.DSMT4">
                  <p:embed/>
                  <p:pic>
                    <p:nvPicPr>
                      <p:cNvPr id="0" name="Изображение 1239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646556"/>
                        <a:ext cx="26892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71600" y="2780928"/>
          <a:ext cx="704691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84" name="Equation" r:id="rId1" imgW="60655200" imgH="5486400" progId="Equation.DSMT4">
                  <p:embed/>
                </p:oleObj>
              </mc:Choice>
              <mc:Fallback>
                <p:oleObj name="Equation" r:id="rId1" imgW="60655200" imgH="5486400" progId="Equation.DSMT4">
                  <p:embed/>
                  <p:pic>
                    <p:nvPicPr>
                      <p:cNvPr id="0" name="Изображение 1249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780928"/>
                        <a:ext cx="7046912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91680" y="1268760"/>
            <a:ext cx="36774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Упростите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74010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71600" y="2048745"/>
          <a:ext cx="59801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85" name="Equation" r:id="rId3" imgW="51511200" imgH="6096000" progId="Equation.DSMT4">
                  <p:embed/>
                </p:oleObj>
              </mc:Choice>
              <mc:Fallback>
                <p:oleObj name="Equation" r:id="rId3" imgW="51511200" imgH="6096000" progId="Equation.DSMT4">
                  <p:embed/>
                  <p:pic>
                    <p:nvPicPr>
                      <p:cNvPr id="0" name="Изображение 1249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048745"/>
                        <a:ext cx="5980112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971600" y="3429000"/>
          <a:ext cx="32908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86" name="Equation" r:id="rId5" imgW="28346400" imgH="5486400" progId="Equation.DSMT4">
                  <p:embed/>
                </p:oleObj>
              </mc:Choice>
              <mc:Fallback>
                <p:oleObj name="Equation" r:id="rId5" imgW="28346400" imgH="5486400" progId="Equation.DSMT4">
                  <p:embed/>
                  <p:pic>
                    <p:nvPicPr>
                      <p:cNvPr id="0" name="Изображение 1249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429000"/>
                        <a:ext cx="3290887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963190" y="5013176"/>
          <a:ext cx="71183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87" name="Equation" r:id="rId7" imgW="61264800" imgH="5486400" progId="Equation.DSMT4">
                  <p:embed/>
                </p:oleObj>
              </mc:Choice>
              <mc:Fallback>
                <p:oleObj name="Equation" r:id="rId7" imgW="61264800" imgH="5486400" progId="Equation.DSMT4">
                  <p:embed/>
                  <p:pic>
                    <p:nvPicPr>
                      <p:cNvPr id="0" name="Изображение 1249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190" y="5013176"/>
                        <a:ext cx="71183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-7048" y="427856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1043608" y="4205051"/>
          <a:ext cx="61928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88" name="Equation" r:id="rId9" imgW="53340000" imgH="6705600" progId="Equation.DSMT4">
                  <p:embed/>
                </p:oleObj>
              </mc:Choice>
              <mc:Fallback>
                <p:oleObj name="Equation" r:id="rId9" imgW="53340000" imgH="6705600" progId="Equation.DSMT4">
                  <p:embed/>
                  <p:pic>
                    <p:nvPicPr>
                      <p:cNvPr id="0" name="Изображение 1249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205051"/>
                        <a:ext cx="6192837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1000739" y="5725144"/>
          <a:ext cx="50593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89" name="Equation" r:id="rId11" imgW="43586400" imgH="5486400" progId="Equation.DSMT4">
                  <p:embed/>
                </p:oleObj>
              </mc:Choice>
              <mc:Fallback>
                <p:oleObj name="Equation" r:id="rId11" imgW="43586400" imgH="5486400" progId="Equation.DSMT4">
                  <p:embed/>
                  <p:pic>
                    <p:nvPicPr>
                      <p:cNvPr id="0" name="Изображение 1249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739" y="5725144"/>
                        <a:ext cx="505936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0024" y="1256760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043608" y="2096852"/>
          <a:ext cx="62880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86" name="Equation" r:id="rId1" imgW="50596800" imgH="6096000" progId="Equation.DSMT4">
                  <p:embed/>
                </p:oleObj>
              </mc:Choice>
              <mc:Fallback>
                <p:oleObj name="Equation" r:id="rId1" imgW="50596800" imgH="6096000" progId="Equation.DSMT4">
                  <p:embed/>
                  <p:pic>
                    <p:nvPicPr>
                      <p:cNvPr id="0" name="Изображение 1259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096852"/>
                        <a:ext cx="6288088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209685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043608" y="2924944"/>
          <a:ext cx="58324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87" name="Equation" r:id="rId3" imgW="46939200" imgH="4876800" progId="Equation.DSMT4">
                  <p:embed/>
                </p:oleObj>
              </mc:Choice>
              <mc:Fallback>
                <p:oleObj name="Equation" r:id="rId3" imgW="46939200" imgH="4876800" progId="Equation.DSMT4">
                  <p:embed/>
                  <p:pic>
                    <p:nvPicPr>
                      <p:cNvPr id="0" name="Изображение 1259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924944"/>
                        <a:ext cx="58324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086046" y="3717032"/>
          <a:ext cx="27257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88" name="Equation" r:id="rId5" imgW="21945600" imgH="4267200" progId="Equation.DSMT4">
                  <p:embed/>
                </p:oleObj>
              </mc:Choice>
              <mc:Fallback>
                <p:oleObj name="Equation" r:id="rId5" imgW="21945600" imgH="4267200" progId="Equation.DSMT4">
                  <p:embed/>
                  <p:pic>
                    <p:nvPicPr>
                      <p:cNvPr id="0" name="Изображение 1259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6046" y="3717032"/>
                        <a:ext cx="27257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165292" y="4365104"/>
          <a:ext cx="12874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89" name="Equation" r:id="rId7" imgW="10363200" imgH="4267200" progId="Equation.DSMT4">
                  <p:embed/>
                </p:oleObj>
              </mc:Choice>
              <mc:Fallback>
                <p:oleObj name="Equation" r:id="rId7" imgW="10363200" imgH="4267200" progId="Equation.DSMT4">
                  <p:embed/>
                  <p:pic>
                    <p:nvPicPr>
                      <p:cNvPr id="0" name="Изображение 1259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2" y="4365104"/>
                        <a:ext cx="12874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137313" y="5013176"/>
            <a:ext cx="18918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3131840" y="2996952"/>
            <a:ext cx="825973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899592" y="2993724"/>
            <a:ext cx="825973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1669329" y="2996952"/>
            <a:ext cx="825973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5364088" y="2996952"/>
            <a:ext cx="825973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1009</Words>
  <Application>WPS Presentation</Application>
  <PresentationFormat>Экран (4:3)</PresentationFormat>
  <Paragraphs>140</Paragraphs>
  <Slides>15</Slides>
  <Notes>12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58</vt:i4>
      </vt:variant>
      <vt:variant>
        <vt:lpstr>幻灯片标题</vt:lpstr>
      </vt:variant>
      <vt:variant>
        <vt:i4>15</vt:i4>
      </vt:variant>
    </vt:vector>
  </HeadingPairs>
  <TitlesOfParts>
    <vt:vector size="81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437</cp:revision>
  <dcterms:created xsi:type="dcterms:W3CDTF">2023-03-27T04:11:00Z</dcterms:created>
  <dcterms:modified xsi:type="dcterms:W3CDTF">2024-11-02T14:53:23Z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95C221FBD0BC4DC2B387C144A16BD9EB_12</vt:lpwstr>
  </property>
  <property fmtid="{D5CDD505-2E9C-101B-9397-08002B2CF9AE}" pid="3" name="KSOProductBuildVer">
    <vt:lpwstr>1049-12.2.0.18607</vt:lpwstr>
  </property>
</Properties>
</file>