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1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70" r:id="rId14"/>
    <p:sldId id="269" r:id="rId15"/>
    <p:sldId id="273" r:id="rId16"/>
    <p:sldId id="272" r:id="rId17"/>
    <p:sldId id="271" r:id="rId18"/>
    <p:sldId id="275" r:id="rId19"/>
    <p:sldId id="280" r:id="rId20"/>
    <p:sldId id="274" r:id="rId21"/>
    <p:sldId id="279" r:id="rId22"/>
    <p:sldId id="278" r:id="rId23"/>
    <p:sldId id="277" r:id="rId24"/>
    <p:sldId id="276" r:id="rId25"/>
    <p:sldId id="281" r:id="rId26"/>
    <p:sldId id="282" r:id="rId27"/>
    <p:sldId id="283" r:id="rId28"/>
    <p:sldId id="286" r:id="rId29"/>
    <p:sldId id="285" r:id="rId30"/>
    <p:sldId id="284" r:id="rId31"/>
    <p:sldId id="267" r:id="rId32"/>
    <p:sldId id="288" r:id="rId33"/>
    <p:sldId id="293" r:id="rId34"/>
    <p:sldId id="289" r:id="rId35"/>
    <p:sldId id="292" r:id="rId36"/>
    <p:sldId id="291" r:id="rId37"/>
    <p:sldId id="290" r:id="rId38"/>
    <p:sldId id="28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EA1"/>
    <a:srgbClr val="A42518"/>
    <a:srgbClr val="995013"/>
    <a:srgbClr val="B3190D"/>
    <a:srgbClr val="B22C2C"/>
    <a:srgbClr val="A33A1D"/>
    <a:srgbClr val="73509A"/>
    <a:srgbClr val="8368A4"/>
    <a:srgbClr val="4476B2"/>
    <a:srgbClr val="7A5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7" Type="http://schemas.openxmlformats.org/officeDocument/2006/relationships/image" Target="../media/image16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7" Type="http://schemas.openxmlformats.org/officeDocument/2006/relationships/image" Target="../media/image73.wmf"/><Relationship Id="rId6" Type="http://schemas.openxmlformats.org/officeDocument/2006/relationships/image" Target="../media/image72.wmf"/><Relationship Id="rId5" Type="http://schemas.openxmlformats.org/officeDocument/2006/relationships/image" Target="../media/image22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71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88.wmf"/><Relationship Id="rId8" Type="http://schemas.openxmlformats.org/officeDocument/2006/relationships/image" Target="../media/image87.wmf"/><Relationship Id="rId7" Type="http://schemas.openxmlformats.org/officeDocument/2006/relationships/image" Target="../media/image86.wmf"/><Relationship Id="rId6" Type="http://schemas.openxmlformats.org/officeDocument/2006/relationships/image" Target="../media/image85.wmf"/><Relationship Id="rId5" Type="http://schemas.openxmlformats.org/officeDocument/2006/relationships/image" Target="../media/image62.wmf"/><Relationship Id="rId4" Type="http://schemas.openxmlformats.org/officeDocument/2006/relationships/image" Target="../media/image26.wmf"/><Relationship Id="rId3" Type="http://schemas.openxmlformats.org/officeDocument/2006/relationships/image" Target="../media/image61.wmf"/><Relationship Id="rId2" Type="http://schemas.openxmlformats.org/officeDocument/2006/relationships/image" Target="../media/image84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image" Target="../media/image99.wmf"/><Relationship Id="rId7" Type="http://schemas.openxmlformats.org/officeDocument/2006/relationships/image" Target="../media/image98.wmf"/><Relationship Id="rId6" Type="http://schemas.openxmlformats.org/officeDocument/2006/relationships/image" Target="../media/image97.wmf"/><Relationship Id="rId5" Type="http://schemas.openxmlformats.org/officeDocument/2006/relationships/image" Target="../media/image14.wmf"/><Relationship Id="rId4" Type="http://schemas.openxmlformats.org/officeDocument/2006/relationships/image" Target="../media/image96.wmf"/><Relationship Id="rId3" Type="http://schemas.openxmlformats.org/officeDocument/2006/relationships/image" Target="../media/image12.wmf"/><Relationship Id="rId2" Type="http://schemas.openxmlformats.org/officeDocument/2006/relationships/image" Target="../media/image95.wmf"/><Relationship Id="rId1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7" Type="http://schemas.openxmlformats.org/officeDocument/2006/relationships/image" Target="../media/image73.wmf"/><Relationship Id="rId6" Type="http://schemas.openxmlformats.org/officeDocument/2006/relationships/image" Target="../media/image102.wmf"/><Relationship Id="rId5" Type="http://schemas.openxmlformats.org/officeDocument/2006/relationships/image" Target="../media/image22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01.w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103.wmf"/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8" Type="http://schemas.openxmlformats.org/officeDocument/2006/relationships/image" Target="../media/image109.wmf"/><Relationship Id="rId7" Type="http://schemas.openxmlformats.org/officeDocument/2006/relationships/image" Target="../media/image108.wmf"/><Relationship Id="rId6" Type="http://schemas.openxmlformats.org/officeDocument/2006/relationships/image" Target="../media/image107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0" Type="http://schemas.openxmlformats.org/officeDocument/2006/relationships/image" Target="../media/image111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wmf"/><Relationship Id="rId4" Type="http://schemas.openxmlformats.org/officeDocument/2006/relationships/image" Target="../media/image22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7" Type="http://schemas.openxmlformats.org/officeDocument/2006/relationships/image" Target="../media/image41.wmf"/><Relationship Id="rId6" Type="http://schemas.openxmlformats.org/officeDocument/2006/relationships/image" Target="../media/image40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14.wmf"/><Relationship Id="rId3" Type="http://schemas.openxmlformats.org/officeDocument/2006/relationships/image" Target="../media/image12.wmf"/><Relationship Id="rId2" Type="http://schemas.openxmlformats.org/officeDocument/2006/relationships/image" Target="../media/image48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.wmf"/><Relationship Id="rId4" Type="http://schemas.openxmlformats.org/officeDocument/2006/relationships/image" Target="../media/image22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7" Type="http://schemas.openxmlformats.org/officeDocument/2006/relationships/image" Target="../media/image58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12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7" Type="http://schemas.openxmlformats.org/officeDocument/2006/relationships/image" Target="../media/image64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26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slide" Target="slide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20.w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35.wmf"/><Relationship Id="rId2" Type="http://schemas.openxmlformats.org/officeDocument/2006/relationships/oleObject" Target="../embeddings/oleObject20.bin"/><Relationship Id="rId14" Type="http://schemas.openxmlformats.org/officeDocument/2006/relationships/vmlDrawing" Target="../drawings/vmlDrawing4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37.png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4.bin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25.bin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6.xml"/><Relationship Id="rId17" Type="http://schemas.openxmlformats.org/officeDocument/2006/relationships/slide" Target="slide2.xml"/><Relationship Id="rId16" Type="http://schemas.openxmlformats.org/officeDocument/2006/relationships/image" Target="../media/image37.png"/><Relationship Id="rId15" Type="http://schemas.openxmlformats.org/officeDocument/2006/relationships/image" Target="../media/image41.wmf"/><Relationship Id="rId14" Type="http://schemas.openxmlformats.org/officeDocument/2006/relationships/oleObject" Target="../embeddings/oleObject31.bin"/><Relationship Id="rId13" Type="http://schemas.openxmlformats.org/officeDocument/2006/relationships/image" Target="../media/image40.wmf"/><Relationship Id="rId12" Type="http://schemas.openxmlformats.org/officeDocument/2006/relationships/oleObject" Target="../embeddings/oleObject30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9.bin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42.png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50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49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14.wmf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47.png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52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22.wmf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6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3.wmf"/><Relationship Id="rId3" Type="http://schemas.openxmlformats.org/officeDocument/2006/relationships/oleObject" Target="../embeddings/oleObject43.bin"/><Relationship Id="rId20" Type="http://schemas.openxmlformats.org/officeDocument/2006/relationships/vmlDrawing" Target="../drawings/vmlDrawing8.vml"/><Relationship Id="rId2" Type="http://schemas.openxmlformats.org/officeDocument/2006/relationships/image" Target="../media/image47.png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59.wmf"/><Relationship Id="rId17" Type="http://schemas.openxmlformats.org/officeDocument/2006/relationships/oleObject" Target="../embeddings/oleObject50.bin"/><Relationship Id="rId16" Type="http://schemas.openxmlformats.org/officeDocument/2006/relationships/image" Target="../media/image58.wmf"/><Relationship Id="rId15" Type="http://schemas.openxmlformats.org/officeDocument/2006/relationships/oleObject" Target="../embeddings/oleObject49.bin"/><Relationship Id="rId14" Type="http://schemas.openxmlformats.org/officeDocument/2006/relationships/image" Target="../media/image57.wmf"/><Relationship Id="rId13" Type="http://schemas.openxmlformats.org/officeDocument/2006/relationships/oleObject" Target="../embeddings/oleObject48.bin"/><Relationship Id="rId12" Type="http://schemas.openxmlformats.org/officeDocument/2006/relationships/image" Target="../media/image56.wmf"/><Relationship Id="rId11" Type="http://schemas.openxmlformats.org/officeDocument/2006/relationships/oleObject" Target="../embeddings/oleObject47.bin"/><Relationship Id="rId10" Type="http://schemas.openxmlformats.org/officeDocument/2006/relationships/image" Target="../media/image55.wmf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8" Type="http://schemas.openxmlformats.org/officeDocument/2006/relationships/image" Target="../media/image61.w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51.bin"/><Relationship Id="rId21" Type="http://schemas.openxmlformats.org/officeDocument/2006/relationships/vmlDrawing" Target="../drawings/vmlDrawing9.v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19" Type="http://schemas.openxmlformats.org/officeDocument/2006/relationships/slide" Target="slide2.xml"/><Relationship Id="rId18" Type="http://schemas.openxmlformats.org/officeDocument/2006/relationships/image" Target="../media/image65.wmf"/><Relationship Id="rId17" Type="http://schemas.openxmlformats.org/officeDocument/2006/relationships/oleObject" Target="../embeddings/oleObject58.bin"/><Relationship Id="rId16" Type="http://schemas.openxmlformats.org/officeDocument/2006/relationships/image" Target="../media/image64.wmf"/><Relationship Id="rId15" Type="http://schemas.openxmlformats.org/officeDocument/2006/relationships/oleObject" Target="../embeddings/oleObject57.bin"/><Relationship Id="rId14" Type="http://schemas.openxmlformats.org/officeDocument/2006/relationships/image" Target="../media/image63.wmf"/><Relationship Id="rId13" Type="http://schemas.openxmlformats.org/officeDocument/2006/relationships/oleObject" Target="../embeddings/oleObject56.bin"/><Relationship Id="rId12" Type="http://schemas.openxmlformats.org/officeDocument/2006/relationships/image" Target="../media/image62.wmf"/><Relationship Id="rId11" Type="http://schemas.openxmlformats.org/officeDocument/2006/relationships/oleObject" Target="../embeddings/oleObject55.bin"/><Relationship Id="rId10" Type="http://schemas.openxmlformats.org/officeDocument/2006/relationships/image" Target="../media/image26.wmf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7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62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0.bin"/><Relationship Id="rId3" Type="http://schemas.openxmlformats.org/officeDocument/2006/relationships/image" Target="../media/image23.wmf"/><Relationship Id="rId2" Type="http://schemas.openxmlformats.org/officeDocument/2006/relationships/oleObject" Target="../embeddings/oleObject59.bin"/><Relationship Id="rId18" Type="http://schemas.openxmlformats.org/officeDocument/2006/relationships/vmlDrawing" Target="../drawings/vmlDrawing10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74.png"/><Relationship Id="rId15" Type="http://schemas.openxmlformats.org/officeDocument/2006/relationships/image" Target="../media/image73.wmf"/><Relationship Id="rId14" Type="http://schemas.openxmlformats.org/officeDocument/2006/relationships/oleObject" Target="../embeddings/oleObject65.bin"/><Relationship Id="rId13" Type="http://schemas.openxmlformats.org/officeDocument/2006/relationships/image" Target="../media/image72.wmf"/><Relationship Id="rId12" Type="http://schemas.openxmlformats.org/officeDocument/2006/relationships/oleObject" Target="../embeddings/oleObject64.bin"/><Relationship Id="rId11" Type="http://schemas.openxmlformats.org/officeDocument/2006/relationships/image" Target="../media/image22.wmf"/><Relationship Id="rId10" Type="http://schemas.openxmlformats.org/officeDocument/2006/relationships/oleObject" Target="../embeddings/oleObject63.bin"/><Relationship Id="rId1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8" Type="http://schemas.openxmlformats.org/officeDocument/2006/relationships/oleObject" Target="../embeddings/oleObject69.bin"/><Relationship Id="rId7" Type="http://schemas.openxmlformats.org/officeDocument/2006/relationships/image" Target="../media/image77.wmf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7.bin"/><Relationship Id="rId3" Type="http://schemas.openxmlformats.org/officeDocument/2006/relationships/image" Target="../media/image75.wmf"/><Relationship Id="rId2" Type="http://schemas.openxmlformats.org/officeDocument/2006/relationships/oleObject" Target="../embeddings/oleObject66.bin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74.png"/><Relationship Id="rId13" Type="http://schemas.openxmlformats.org/officeDocument/2006/relationships/image" Target="../media/image80.wmf"/><Relationship Id="rId12" Type="http://schemas.openxmlformats.org/officeDocument/2006/relationships/oleObject" Target="../embeddings/oleObject71.bin"/><Relationship Id="rId11" Type="http://schemas.openxmlformats.org/officeDocument/2006/relationships/image" Target="../media/image79.wmf"/><Relationship Id="rId10" Type="http://schemas.openxmlformats.org/officeDocument/2006/relationships/oleObject" Target="../embeddings/oleObject70.bin"/><Relationship Id="rId1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3.bin"/><Relationship Id="rId3" Type="http://schemas.openxmlformats.org/officeDocument/2006/relationships/image" Target="../media/image81.wmf"/><Relationship Id="rId2" Type="http://schemas.openxmlformats.org/officeDocument/2006/relationships/oleObject" Target="../embeddings/oleObject72.bin"/><Relationship Id="rId1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4.png"/><Relationship Id="rId3" Type="http://schemas.openxmlformats.org/officeDocument/2006/relationships/image" Target="../media/image83.wmf"/><Relationship Id="rId2" Type="http://schemas.openxmlformats.org/officeDocument/2006/relationships/oleObject" Target="../embeddings/oleObject74.bin"/><Relationship Id="rId1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slide" Target="slide3.xml"/><Relationship Id="rId7" Type="http://schemas.openxmlformats.org/officeDocument/2006/relationships/slide" Target="slide2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78.bin"/><Relationship Id="rId7" Type="http://schemas.openxmlformats.org/officeDocument/2006/relationships/image" Target="../media/image61.wmf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6.bin"/><Relationship Id="rId3" Type="http://schemas.openxmlformats.org/officeDocument/2006/relationships/image" Target="../media/image23.wmf"/><Relationship Id="rId23" Type="http://schemas.openxmlformats.org/officeDocument/2006/relationships/vmlDrawing" Target="../drawings/vmlDrawing14.vml"/><Relationship Id="rId22" Type="http://schemas.openxmlformats.org/officeDocument/2006/relationships/slideLayout" Target="../slideLayouts/slideLayout6.xml"/><Relationship Id="rId21" Type="http://schemas.openxmlformats.org/officeDocument/2006/relationships/slide" Target="slide2.xml"/><Relationship Id="rId20" Type="http://schemas.openxmlformats.org/officeDocument/2006/relationships/image" Target="../media/image74.png"/><Relationship Id="rId2" Type="http://schemas.openxmlformats.org/officeDocument/2006/relationships/oleObject" Target="../embeddings/oleObject75.bin"/><Relationship Id="rId19" Type="http://schemas.openxmlformats.org/officeDocument/2006/relationships/image" Target="../media/image88.wmf"/><Relationship Id="rId18" Type="http://schemas.openxmlformats.org/officeDocument/2006/relationships/oleObject" Target="../embeddings/oleObject83.bin"/><Relationship Id="rId17" Type="http://schemas.openxmlformats.org/officeDocument/2006/relationships/image" Target="../media/image87.wmf"/><Relationship Id="rId16" Type="http://schemas.openxmlformats.org/officeDocument/2006/relationships/oleObject" Target="../embeddings/oleObject82.bin"/><Relationship Id="rId15" Type="http://schemas.openxmlformats.org/officeDocument/2006/relationships/image" Target="../media/image86.wmf"/><Relationship Id="rId14" Type="http://schemas.openxmlformats.org/officeDocument/2006/relationships/oleObject" Target="../embeddings/oleObject81.bin"/><Relationship Id="rId13" Type="http://schemas.openxmlformats.org/officeDocument/2006/relationships/image" Target="../media/image85.wmf"/><Relationship Id="rId12" Type="http://schemas.openxmlformats.org/officeDocument/2006/relationships/oleObject" Target="../embeddings/oleObject80.bin"/><Relationship Id="rId11" Type="http://schemas.openxmlformats.org/officeDocument/2006/relationships/image" Target="../media/image62.wmf"/><Relationship Id="rId10" Type="http://schemas.openxmlformats.org/officeDocument/2006/relationships/oleObject" Target="../embeddings/oleObject79.bin"/><Relationship Id="rId1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93.png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slide" Target="slide2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7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86.bin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84.bin"/><Relationship Id="rId22" Type="http://schemas.openxmlformats.org/officeDocument/2006/relationships/vmlDrawing" Target="../drawings/vmlDrawing15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00.wmf"/><Relationship Id="rId2" Type="http://schemas.openxmlformats.org/officeDocument/2006/relationships/image" Target="../media/image89.png"/><Relationship Id="rId19" Type="http://schemas.openxmlformats.org/officeDocument/2006/relationships/oleObject" Target="../embeddings/oleObject92.bin"/><Relationship Id="rId18" Type="http://schemas.openxmlformats.org/officeDocument/2006/relationships/image" Target="../media/image99.wmf"/><Relationship Id="rId17" Type="http://schemas.openxmlformats.org/officeDocument/2006/relationships/oleObject" Target="../embeddings/oleObject91.bin"/><Relationship Id="rId16" Type="http://schemas.openxmlformats.org/officeDocument/2006/relationships/image" Target="../media/image98.wmf"/><Relationship Id="rId15" Type="http://schemas.openxmlformats.org/officeDocument/2006/relationships/oleObject" Target="../embeddings/oleObject90.bin"/><Relationship Id="rId14" Type="http://schemas.openxmlformats.org/officeDocument/2006/relationships/image" Target="../media/image97.wmf"/><Relationship Id="rId13" Type="http://schemas.openxmlformats.org/officeDocument/2006/relationships/oleObject" Target="../embeddings/oleObject89.bin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88.bin"/><Relationship Id="rId10" Type="http://schemas.openxmlformats.org/officeDocument/2006/relationships/image" Target="../media/image96.wmf"/><Relationship Id="rId1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6.bin"/><Relationship Id="rId8" Type="http://schemas.openxmlformats.org/officeDocument/2006/relationships/image" Target="../media/image19.wmf"/><Relationship Id="rId7" Type="http://schemas.openxmlformats.org/officeDocument/2006/relationships/oleObject" Target="../embeddings/oleObject95.bin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93.bin"/><Relationship Id="rId2" Type="http://schemas.openxmlformats.org/officeDocument/2006/relationships/image" Target="../media/image94.jpeg"/><Relationship Id="rId18" Type="http://schemas.openxmlformats.org/officeDocument/2006/relationships/vmlDrawing" Target="../drawings/vmlDrawing16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73.wmf"/><Relationship Id="rId15" Type="http://schemas.openxmlformats.org/officeDocument/2006/relationships/oleObject" Target="../embeddings/oleObject99.bin"/><Relationship Id="rId14" Type="http://schemas.openxmlformats.org/officeDocument/2006/relationships/image" Target="../media/image102.wmf"/><Relationship Id="rId13" Type="http://schemas.openxmlformats.org/officeDocument/2006/relationships/oleObject" Target="../embeddings/oleObject98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97.bin"/><Relationship Id="rId10" Type="http://schemas.openxmlformats.org/officeDocument/2006/relationships/image" Target="../media/image20.wmf"/><Relationship Id="rId1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8" Type="http://schemas.openxmlformats.org/officeDocument/2006/relationships/image" Target="../media/image77.wmf"/><Relationship Id="rId7" Type="http://schemas.openxmlformats.org/officeDocument/2006/relationships/oleObject" Target="../embeddings/oleObject102.bin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94.jpeg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80.wmf"/><Relationship Id="rId13" Type="http://schemas.openxmlformats.org/officeDocument/2006/relationships/oleObject" Target="../embeddings/oleObject105.bin"/><Relationship Id="rId12" Type="http://schemas.openxmlformats.org/officeDocument/2006/relationships/image" Target="../media/image79.wmf"/><Relationship Id="rId11" Type="http://schemas.openxmlformats.org/officeDocument/2006/relationships/oleObject" Target="../embeddings/oleObject104.bin"/><Relationship Id="rId10" Type="http://schemas.openxmlformats.org/officeDocument/2006/relationships/image" Target="../media/image78.wmf"/><Relationship Id="rId1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04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94.jpeg"/><Relationship Id="rId1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110.bin"/><Relationship Id="rId7" Type="http://schemas.openxmlformats.org/officeDocument/2006/relationships/image" Target="../media/image106.wmf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08.bin"/><Relationship Id="rId3" Type="http://schemas.openxmlformats.org/officeDocument/2006/relationships/image" Target="../media/image23.wmf"/><Relationship Id="rId25" Type="http://schemas.openxmlformats.org/officeDocument/2006/relationships/vmlDrawing" Target="../drawings/vmlDrawing19.vml"/><Relationship Id="rId24" Type="http://schemas.openxmlformats.org/officeDocument/2006/relationships/slideLayout" Target="../slideLayouts/slideLayout6.xml"/><Relationship Id="rId23" Type="http://schemas.openxmlformats.org/officeDocument/2006/relationships/slide" Target="slide2.xml"/><Relationship Id="rId22" Type="http://schemas.openxmlformats.org/officeDocument/2006/relationships/image" Target="../media/image94.jpeg"/><Relationship Id="rId21" Type="http://schemas.openxmlformats.org/officeDocument/2006/relationships/image" Target="../media/image111.wmf"/><Relationship Id="rId20" Type="http://schemas.openxmlformats.org/officeDocument/2006/relationships/oleObject" Target="../embeddings/oleObject116.bin"/><Relationship Id="rId2" Type="http://schemas.openxmlformats.org/officeDocument/2006/relationships/oleObject" Target="../embeddings/oleObject107.bin"/><Relationship Id="rId19" Type="http://schemas.openxmlformats.org/officeDocument/2006/relationships/image" Target="../media/image110.wmf"/><Relationship Id="rId18" Type="http://schemas.openxmlformats.org/officeDocument/2006/relationships/oleObject" Target="../embeddings/oleObject115.bin"/><Relationship Id="rId17" Type="http://schemas.openxmlformats.org/officeDocument/2006/relationships/image" Target="../media/image109.wmf"/><Relationship Id="rId16" Type="http://schemas.openxmlformats.org/officeDocument/2006/relationships/oleObject" Target="../embeddings/oleObject114.bin"/><Relationship Id="rId15" Type="http://schemas.openxmlformats.org/officeDocument/2006/relationships/image" Target="../media/image108.wmf"/><Relationship Id="rId14" Type="http://schemas.openxmlformats.org/officeDocument/2006/relationships/oleObject" Target="../embeddings/oleObject113.bin"/><Relationship Id="rId13" Type="http://schemas.openxmlformats.org/officeDocument/2006/relationships/image" Target="../media/image107.wmf"/><Relationship Id="rId12" Type="http://schemas.openxmlformats.org/officeDocument/2006/relationships/oleObject" Target="../embeddings/oleObject112.bin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111.bin"/><Relationship Id="rId1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12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0" Type="http://schemas.openxmlformats.org/officeDocument/2006/relationships/slideLayout" Target="../slideLayouts/slideLayout6.xm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" Target="slide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2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6.xml"/><Relationship Id="rId17" Type="http://schemas.openxmlformats.org/officeDocument/2006/relationships/slide" Target="slide3.xml"/><Relationship Id="rId16" Type="http://schemas.openxmlformats.org/officeDocument/2006/relationships/image" Target="../media/image17.png"/><Relationship Id="rId15" Type="http://schemas.openxmlformats.org/officeDocument/2006/relationships/image" Target="../media/image16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7.png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6.xml"/><Relationship Id="rId13" Type="http://schemas.openxmlformats.org/officeDocument/2006/relationships/slide" Target="slide3.xml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20" Type="http://schemas.openxmlformats.org/officeDocument/2006/relationships/vmlDrawing" Target="../drawings/vmlDrawing3.vml"/><Relationship Id="rId2" Type="http://schemas.openxmlformats.org/officeDocument/2006/relationships/image" Target="../media/image17.png"/><Relationship Id="rId19" Type="http://schemas.openxmlformats.org/officeDocument/2006/relationships/slideLayout" Target="../slideLayouts/slideLayout6.xml"/><Relationship Id="rId18" Type="http://schemas.openxmlformats.org/officeDocument/2006/relationships/slide" Target="slide3.xml"/><Relationship Id="rId17" Type="http://schemas.openxmlformats.org/officeDocument/2006/relationships/slide" Target="slide2.xml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19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8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7.bin"/><Relationship Id="rId10" Type="http://schemas.openxmlformats.org/officeDocument/2006/relationships/image" Target="../media/image26.wmf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1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8712968" cy="82465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348880"/>
            <a:ext cx="8712968" cy="80274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51520" y="3356992"/>
            <a:ext cx="8712968" cy="792088"/>
            <a:chOff x="179512" y="3573016"/>
            <a:chExt cx="8712968" cy="7920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9512" y="3573016"/>
              <a:ext cx="8712968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 l="1568" t="-1781" r="11769" b="-191"/>
            <a:stretch>
              <a:fillRect/>
            </a:stretch>
          </p:blipFill>
          <p:spPr bwMode="auto">
            <a:xfrm>
              <a:off x="251520" y="3789040"/>
              <a:ext cx="7957392" cy="40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1" y="4365104"/>
            <a:ext cx="8712967" cy="76527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5373216"/>
            <a:ext cx="8712968" cy="76445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" name="Управляющая кнопка: домой 19">
            <a:hlinkClick r:id="rId7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7544" y="4697760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67544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467544" y="234888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67544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148478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двум прилежащим углам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140968"/>
            <a:ext cx="8119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любую точку плоскости, расположенную вне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прямой, можно провести единственную прямую,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параллельную данной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716016" y="5157192"/>
            <a:ext cx="273630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4008" y="4653136"/>
            <a:ext cx="2736304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6016" y="5733256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908720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есяц 27"/>
          <p:cNvSpPr/>
          <p:nvPr/>
        </p:nvSpPr>
        <p:spPr>
          <a:xfrm>
            <a:off x="5991592" y="4653136"/>
            <a:ext cx="92576" cy="216024"/>
          </a:xfrm>
          <a:prstGeom prst="moon">
            <a:avLst>
              <a:gd name="adj" fmla="val 1633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84168" y="4869160"/>
            <a:ext cx="2880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004048" y="4365104"/>
            <a:ext cx="1872208" cy="1224136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59632" y="2420888"/>
            <a:ext cx="2634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 или 3 см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Месяц 33"/>
          <p:cNvSpPr/>
          <p:nvPr/>
        </p:nvSpPr>
        <p:spPr>
          <a:xfrm>
            <a:off x="5220072" y="5157192"/>
            <a:ext cx="92576" cy="216024"/>
          </a:xfrm>
          <a:prstGeom prst="moon">
            <a:avLst>
              <a:gd name="adj" fmla="val 1633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64088" y="5373216"/>
            <a:ext cx="2880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2465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8" name="Управляющая кнопка: настраиваемая 10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Группа 72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grpSp>
          <p:nvGrpSpPr>
            <p:cNvPr id="110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53" name="Прямоугольник 15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p:grpSp>
        <p:grpSp>
          <p:nvGrpSpPr>
            <p:cNvPr id="111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142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2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2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130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114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16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grpSp>
          <p:nvGrpSpPr>
            <p:cNvPr id="157" name="Группа 82"/>
            <p:cNvGrpSpPr/>
            <p:nvPr/>
          </p:nvGrpSpPr>
          <p:grpSpPr>
            <a:xfrm>
              <a:off x="1979712" y="2492896"/>
              <a:ext cx="7056784" cy="4176464"/>
              <a:chOff x="4644008" y="1080120"/>
              <a:chExt cx="7056784" cy="4176464"/>
            </a:xfrm>
          </p:grpSpPr>
          <p:sp>
            <p:nvSpPr>
              <p:cNvPr id="177" name="Прямоугольник 176"/>
              <p:cNvSpPr/>
              <p:nvPr/>
            </p:nvSpPr>
            <p:spPr>
              <a:xfrm>
                <a:off x="4644008" y="108012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78" name="Object 3"/>
              <p:cNvGraphicFramePr>
                <a:graphicFrameLocks noChangeAspect="1"/>
              </p:cNvGraphicFramePr>
              <p:nvPr/>
            </p:nvGraphicFramePr>
            <p:xfrm>
              <a:off x="5076056" y="1224136"/>
              <a:ext cx="1512887" cy="1393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" name="Формула" r:id="rId2" imgW="15240000" imgH="14935200" progId="Equation.3">
                      <p:embed/>
                    </p:oleObj>
                  </mc:Choice>
                  <mc:Fallback>
                    <p:oleObj name="Формула" r:id="rId2" imgW="15240000" imgH="14935200" progId="Equation.3">
                      <p:embed/>
                      <p:pic>
                        <p:nvPicPr>
                          <p:cNvPr id="0" name="Изображение 409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5076056" y="1224136"/>
                            <a:ext cx="1512887" cy="13938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9" name="Object 4"/>
              <p:cNvGraphicFramePr>
                <a:graphicFrameLocks noChangeAspect="1"/>
              </p:cNvGraphicFramePr>
              <p:nvPr/>
            </p:nvGraphicFramePr>
            <p:xfrm>
              <a:off x="4860032" y="3528392"/>
              <a:ext cx="1543050" cy="4556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name="Формула" r:id="rId4" imgW="15544800" imgH="4876800" progId="Equation.3">
                      <p:embed/>
                    </p:oleObj>
                  </mc:Choice>
                  <mc:Fallback>
                    <p:oleObj name="Формула" r:id="rId4" imgW="15544800" imgH="4876800" progId="Equation.3">
                      <p:embed/>
                      <p:pic>
                        <p:nvPicPr>
                          <p:cNvPr id="0" name="Изображение 409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860032" y="3528392"/>
                            <a:ext cx="1543050" cy="45561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0" name="Object 9"/>
              <p:cNvGraphicFramePr>
                <a:graphicFrameLocks noChangeAspect="1"/>
              </p:cNvGraphicFramePr>
              <p:nvPr/>
            </p:nvGraphicFramePr>
            <p:xfrm>
              <a:off x="4860032" y="2592288"/>
              <a:ext cx="2360612" cy="911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9" name="Формула" r:id="rId6" imgW="23774400" imgH="9753600" progId="Equation.3">
                      <p:embed/>
                    </p:oleObj>
                  </mc:Choice>
                  <mc:Fallback>
                    <p:oleObj name="Формула" r:id="rId6" imgW="23774400" imgH="9753600" progId="Equation.3">
                      <p:embed/>
                      <p:pic>
                        <p:nvPicPr>
                          <p:cNvPr id="0" name="Изображение 409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860032" y="2592288"/>
                            <a:ext cx="2360612" cy="9112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8" name="Группа 95"/>
            <p:cNvGrpSpPr/>
            <p:nvPr/>
          </p:nvGrpSpPr>
          <p:grpSpPr>
            <a:xfrm>
              <a:off x="5004048" y="2492896"/>
              <a:ext cx="3866827" cy="2679362"/>
              <a:chOff x="2736899" y="2191842"/>
              <a:chExt cx="5035873" cy="4247039"/>
            </a:xfrm>
          </p:grpSpPr>
          <p:sp>
            <p:nvSpPr>
              <p:cNvPr id="159" name="AutoShape 4"/>
              <p:cNvSpPr>
                <a:spLocks noChangeArrowheads="1"/>
              </p:cNvSpPr>
              <p:nvPr/>
            </p:nvSpPr>
            <p:spPr bwMode="auto">
              <a:xfrm>
                <a:off x="3060749" y="2924944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AutoShape 5"/>
              <p:cNvSpPr>
                <a:spLocks noChangeArrowheads="1"/>
              </p:cNvSpPr>
              <p:nvPr/>
            </p:nvSpPr>
            <p:spPr bwMode="auto">
              <a:xfrm>
                <a:off x="5580112" y="2924944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" name="Text Box 6"/>
              <p:cNvSpPr txBox="1">
                <a:spLocks noChangeArrowheads="1"/>
              </p:cNvSpPr>
              <p:nvPr/>
            </p:nvSpPr>
            <p:spPr bwMode="auto">
              <a:xfrm>
                <a:off x="3487124" y="2191842"/>
                <a:ext cx="463873" cy="6342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Text Box 7"/>
              <p:cNvSpPr txBox="1">
                <a:spLocks noChangeArrowheads="1"/>
              </p:cNvSpPr>
              <p:nvPr/>
            </p:nvSpPr>
            <p:spPr bwMode="auto">
              <a:xfrm>
                <a:off x="5925351" y="2191842"/>
                <a:ext cx="482661" cy="6342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Text Box 8"/>
              <p:cNvSpPr txBox="1">
                <a:spLocks noChangeArrowheads="1"/>
              </p:cNvSpPr>
              <p:nvPr/>
            </p:nvSpPr>
            <p:spPr bwMode="auto">
              <a:xfrm>
                <a:off x="2736899" y="5804669"/>
                <a:ext cx="463873" cy="6342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Text Box 9"/>
              <p:cNvSpPr txBox="1">
                <a:spLocks noChangeArrowheads="1"/>
              </p:cNvSpPr>
              <p:nvPr/>
            </p:nvSpPr>
            <p:spPr bwMode="auto">
              <a:xfrm>
                <a:off x="5348096" y="5804669"/>
                <a:ext cx="463872" cy="6342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i="1" dirty="0" smtClean="0">
                    <a:latin typeface="Times New Roman" panose="02020603050405020304" pitchFamily="18" charset="0"/>
                  </a:rPr>
                  <a:t>E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Text Box 10"/>
              <p:cNvSpPr txBox="1">
                <a:spLocks noChangeArrowheads="1"/>
              </p:cNvSpPr>
              <p:nvPr/>
            </p:nvSpPr>
            <p:spPr bwMode="auto">
              <a:xfrm>
                <a:off x="4787949" y="5804669"/>
                <a:ext cx="463873" cy="6342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Text Box 11"/>
              <p:cNvSpPr txBox="1">
                <a:spLocks noChangeArrowheads="1"/>
              </p:cNvSpPr>
              <p:nvPr/>
            </p:nvSpPr>
            <p:spPr bwMode="auto">
              <a:xfrm>
                <a:off x="7308899" y="5804669"/>
                <a:ext cx="463873" cy="6342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F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" name="Freeform 12"/>
              <p:cNvSpPr/>
              <p:nvPr/>
            </p:nvSpPr>
            <p:spPr bwMode="auto">
              <a:xfrm>
                <a:off x="3854499" y="5723706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228406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372869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372869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228406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444306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444306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Freeform 27"/>
              <p:cNvSpPr/>
              <p:nvPr/>
            </p:nvSpPr>
            <p:spPr bwMode="auto">
              <a:xfrm>
                <a:off x="3924349" y="5733231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28"/>
              <p:cNvSpPr/>
              <p:nvPr/>
            </p:nvSpPr>
            <p:spPr bwMode="auto">
              <a:xfrm>
                <a:off x="6375449" y="5723706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29"/>
              <p:cNvSpPr/>
              <p:nvPr/>
            </p:nvSpPr>
            <p:spPr bwMode="auto">
              <a:xfrm>
                <a:off x="6445299" y="5733231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81" name="Object 24"/>
          <p:cNvGraphicFramePr>
            <a:graphicFrameLocks noChangeAspect="1"/>
          </p:cNvGraphicFramePr>
          <p:nvPr/>
        </p:nvGraphicFramePr>
        <p:xfrm>
          <a:off x="3492500" y="5805488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Формула" r:id="rId8" imgW="23774400" imgH="4267200" progId="Equation.3">
                  <p:embed/>
                </p:oleObj>
              </mc:Choice>
              <mc:Fallback>
                <p:oleObj name="Формула" r:id="rId8" imgW="23774400" imgH="4267200" progId="Equation.3">
                  <p:embed/>
                  <p:pic>
                    <p:nvPicPr>
                      <p:cNvPr id="0" name="Изображение 409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2500" y="5805488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Управляющая кнопка: настраиваемая 18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3" name="Object 23"/>
          <p:cNvGraphicFramePr>
            <a:graphicFrameLocks noChangeAspect="1"/>
          </p:cNvGraphicFramePr>
          <p:nvPr/>
        </p:nvGraphicFramePr>
        <p:xfrm>
          <a:off x="2124075" y="5300663"/>
          <a:ext cx="5175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10" imgW="52120800" imgH="4876800" progId="Equation.3">
                  <p:embed/>
                </p:oleObj>
              </mc:Choice>
              <mc:Fallback>
                <p:oleObj name="Формула" r:id="rId10" imgW="52120800" imgH="4876800" progId="Equation.3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4075" y="5300663"/>
                        <a:ext cx="5175250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Стрелка вправо с вырезом 183"/>
          <p:cNvSpPr/>
          <p:nvPr/>
        </p:nvSpPr>
        <p:spPr>
          <a:xfrm>
            <a:off x="7524328" y="537321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Стрелка вправо с вырезом 184"/>
          <p:cNvSpPr/>
          <p:nvPr/>
        </p:nvSpPr>
        <p:spPr>
          <a:xfrm>
            <a:off x="2267744" y="5877272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>
            <a:off x="3491880" y="5733256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TextBox 186"/>
          <p:cNvSpPr txBox="1"/>
          <p:nvPr/>
        </p:nvSpPr>
        <p:spPr>
          <a:xfrm>
            <a:off x="5796136" y="5733256"/>
            <a:ext cx="2995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прилежащим углам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86" name="Управляющая кнопка: далее 8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6" grpId="0" animBg="1"/>
      <p:bldP spid="1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274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8100343" y="592194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grpSp>
          <p:nvGrpSpPr>
            <p:cNvPr id="29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3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32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979712" y="2492896"/>
            <a:ext cx="7056784" cy="4176464"/>
            <a:chOff x="1691680" y="2681536"/>
            <a:chExt cx="7056784" cy="4176464"/>
          </a:xfrm>
        </p:grpSpPr>
        <p:grpSp>
          <p:nvGrpSpPr>
            <p:cNvPr id="41" name="Группа 110"/>
            <p:cNvGrpSpPr/>
            <p:nvPr/>
          </p:nvGrpSpPr>
          <p:grpSpPr>
            <a:xfrm>
              <a:off x="1691680" y="2681536"/>
              <a:ext cx="7056784" cy="4176464"/>
              <a:chOff x="1763688" y="2681536"/>
              <a:chExt cx="7056784" cy="4176464"/>
            </a:xfrm>
          </p:grpSpPr>
          <p:grpSp>
            <p:nvGrpSpPr>
              <p:cNvPr id="44" name="Группа 2"/>
              <p:cNvGrpSpPr/>
              <p:nvPr/>
            </p:nvGrpSpPr>
            <p:grpSpPr>
              <a:xfrm>
                <a:off x="1763688" y="2681536"/>
                <a:ext cx="7056784" cy="4176464"/>
                <a:chOff x="1763688" y="2681536"/>
                <a:chExt cx="7056784" cy="4176464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1763688" y="268153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5" name="Группа 102"/>
              <p:cNvGrpSpPr/>
              <p:nvPr/>
            </p:nvGrpSpPr>
            <p:grpSpPr>
              <a:xfrm>
                <a:off x="2051720" y="4365105"/>
                <a:ext cx="3270170" cy="2261865"/>
                <a:chOff x="208511" y="4134756"/>
                <a:chExt cx="4220055" cy="3382821"/>
              </a:xfrm>
            </p:grpSpPr>
            <p:sp>
              <p:nvSpPr>
                <p:cNvPr id="47" name="AutoShape 4"/>
                <p:cNvSpPr>
                  <a:spLocks noChangeArrowheads="1"/>
                </p:cNvSpPr>
                <p:nvPr/>
              </p:nvSpPr>
              <p:spPr bwMode="auto">
                <a:xfrm>
                  <a:off x="580208" y="4673228"/>
                  <a:ext cx="3438193" cy="2261582"/>
                </a:xfrm>
                <a:prstGeom prst="triangle">
                  <a:avLst>
                    <a:gd name="adj" fmla="val 34469"/>
                  </a:avLst>
                </a:prstGeom>
                <a:noFill/>
                <a:ln w="5080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323601" y="4134756"/>
                  <a:ext cx="503090" cy="690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08511" y="6827116"/>
                  <a:ext cx="503090" cy="690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25476" y="6827115"/>
                  <a:ext cx="503090" cy="690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" name="Rectangle 12"/>
              <p:cNvSpPr>
                <a:spLocks noChangeArrowheads="1"/>
              </p:cNvSpPr>
              <p:nvPr/>
            </p:nvSpPr>
            <p:spPr bwMode="auto">
              <a:xfrm>
                <a:off x="2339752" y="278092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Каждая сторона треугольника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меньше суммы двух других сторон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2267744" y="3573016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Для любых точек А, В, С, не лежащих на одной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прямой, справедливы неравенства: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5076056" y="4797152"/>
              <a:ext cx="3312368" cy="1080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АВ </a:t>
              </a:r>
              <a:r>
                <a:rPr lang="en-US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&lt;</a:t>
              </a:r>
              <a:r>
                <a:rPr lang="ru-RU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 АС + СВ</a:t>
              </a:r>
              <a:endPara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АС </a:t>
              </a:r>
              <a:r>
                <a:rPr lang="en-US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&lt; </a:t>
              </a:r>
              <a:r>
                <a:rPr lang="ru-RU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АВ + ВС</a:t>
              </a:r>
              <a:endPara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ВС </a:t>
              </a:r>
              <a:r>
                <a:rPr lang="en-US" sz="3600" b="1" i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&lt; BA + AC</a:t>
              </a:r>
              <a:endParaRPr lang="ru-RU" sz="3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979712" y="2492896"/>
            <a:ext cx="7056784" cy="4176464"/>
            <a:chOff x="1979712" y="2564904"/>
            <a:chExt cx="7056784" cy="4176464"/>
          </a:xfrm>
        </p:grpSpPr>
        <p:grpSp>
          <p:nvGrpSpPr>
            <p:cNvPr id="54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6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" name="Группа 102"/>
            <p:cNvGrpSpPr/>
            <p:nvPr/>
          </p:nvGrpSpPr>
          <p:grpSpPr>
            <a:xfrm>
              <a:off x="3635896" y="2564904"/>
              <a:ext cx="3926395" cy="1819364"/>
              <a:chOff x="2252842" y="1334701"/>
              <a:chExt cx="5066893" cy="2721021"/>
            </a:xfrm>
          </p:grpSpPr>
          <p:sp>
            <p:nvSpPr>
              <p:cNvPr id="56" name="AutoShape 4"/>
              <p:cNvSpPr>
                <a:spLocks noChangeArrowheads="1"/>
              </p:cNvSpPr>
              <p:nvPr/>
            </p:nvSpPr>
            <p:spPr bwMode="auto">
              <a:xfrm>
                <a:off x="2903311" y="1980867"/>
                <a:ext cx="3951583" cy="1615416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Text Box 5"/>
              <p:cNvSpPr txBox="1">
                <a:spLocks noChangeArrowheads="1"/>
              </p:cNvSpPr>
              <p:nvPr/>
            </p:nvSpPr>
            <p:spPr bwMode="auto">
              <a:xfrm>
                <a:off x="4575945" y="1334701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Text Box 6"/>
              <p:cNvSpPr txBox="1">
                <a:spLocks noChangeArrowheads="1"/>
              </p:cNvSpPr>
              <p:nvPr/>
            </p:nvSpPr>
            <p:spPr bwMode="auto">
              <a:xfrm>
                <a:off x="2252842" y="3273200"/>
                <a:ext cx="420688" cy="7825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6899048" y="3273200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3739628" y="2627034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10"/>
              <p:cNvSpPr/>
              <p:nvPr/>
            </p:nvSpPr>
            <p:spPr bwMode="auto">
              <a:xfrm>
                <a:off x="5691035" y="2627034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2627784" y="4725144"/>
            <a:ext cx="5904657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больше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соответствует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2555776" y="5373216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</a:rPr>
              <a:t>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3 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2771800" y="5877272"/>
            <a:ext cx="5904657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больше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соответствует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4932040" y="5445224"/>
            <a:ext cx="720080" cy="43204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2627784" y="4221088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</a:rPr>
              <a:t>1)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5 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5004048" y="4221088"/>
            <a:ext cx="720080" cy="43204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 animBg="1"/>
      <p:bldP spid="69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087216" y="2492896"/>
            <a:ext cx="7056784" cy="4176464"/>
            <a:chOff x="1979712" y="2492896"/>
            <a:chExt cx="7056784" cy="417646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51520" y="1340768"/>
            <a:ext cx="8712968" cy="792088"/>
            <a:chOff x="179512" y="3573016"/>
            <a:chExt cx="8712968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9512" y="3573016"/>
              <a:ext cx="8712968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1" cstate="email"/>
            <a:srcRect l="1568" t="-1781" r="11769" b="-191"/>
            <a:stretch>
              <a:fillRect/>
            </a:stretch>
          </p:blipFill>
          <p:spPr bwMode="auto">
            <a:xfrm>
              <a:off x="251520" y="3789040"/>
              <a:ext cx="7957392" cy="40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grpSp>
          <p:nvGrpSpPr>
            <p:cNvPr id="10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любую точку плоскости, расположенную вне данной прямой, можно провести единственную прямую, параллельную данной.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131840" y="2564904"/>
              <a:ext cx="472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Аксиома параллельных прямых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>
              <a:solidFill>
                <a:schemeClr val="accent3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211960" y="5877272"/>
              <a:ext cx="72008" cy="14401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7944" y="5445224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7" cy="76527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6" name="Группа 28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sp>
          <p:nvSpPr>
            <p:cNvPr id="7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30725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98925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87850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994796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354687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491087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922887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067350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635550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9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2" name="Freeform 33"/>
          <p:cNvSpPr/>
          <p:nvPr/>
        </p:nvSpPr>
        <p:spPr bwMode="auto">
          <a:xfrm>
            <a:off x="2195736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2051721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2627785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Freeform 36"/>
          <p:cNvSpPr/>
          <p:nvPr/>
        </p:nvSpPr>
        <p:spPr bwMode="auto">
          <a:xfrm>
            <a:off x="2843809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 37"/>
          <p:cNvSpPr/>
          <p:nvPr/>
        </p:nvSpPr>
        <p:spPr bwMode="auto">
          <a:xfrm>
            <a:off x="2699792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7" name="Группа 49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28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Группа 67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31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148089" y="407675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571826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8099251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012160" y="508518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Freeform 20"/>
          <p:cNvSpPr/>
          <p:nvPr/>
        </p:nvSpPr>
        <p:spPr bwMode="auto">
          <a:xfrm>
            <a:off x="3347864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274839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203401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41" name="Freeform 23"/>
          <p:cNvSpPr/>
          <p:nvPr/>
        </p:nvSpPr>
        <p:spPr bwMode="auto">
          <a:xfrm>
            <a:off x="3347864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Freeform 24"/>
          <p:cNvSpPr/>
          <p:nvPr/>
        </p:nvSpPr>
        <p:spPr bwMode="auto">
          <a:xfrm>
            <a:off x="4505151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2" grpId="2"/>
      <p:bldP spid="12" grpId="3"/>
      <p:bldP spid="12" grpId="4"/>
      <p:bldP spid="12" grpId="5"/>
      <p:bldP spid="14" grpId="0"/>
      <p:bldP spid="14" grpId="1"/>
      <p:bldP spid="15" grpId="0"/>
      <p:bldP spid="15" grpId="1"/>
      <p:bldP spid="15" grpId="2"/>
      <p:bldP spid="15" grpId="3"/>
      <p:bldP spid="15" grpId="4"/>
      <p:bldP spid="15" grpId="5"/>
      <p:bldP spid="16" grpId="0"/>
      <p:bldP spid="16" grpId="1"/>
      <p:bldP spid="17" grpId="0"/>
      <p:bldP spid="17" grpId="1"/>
      <p:bldP spid="17" grpId="2"/>
      <p:bldP spid="17" grpId="3"/>
      <p:bldP spid="17" grpId="4"/>
      <p:bldP spid="17" grpId="5"/>
      <p:bldP spid="18" grpId="0"/>
      <p:bldP spid="18" grpId="1"/>
      <p:bldP spid="18" grpId="2"/>
      <p:bldP spid="18" grpId="3"/>
      <p:bldP spid="18" grpId="4"/>
      <p:bldP spid="18" grpId="5"/>
      <p:bldP spid="34" grpId="0"/>
      <p:bldP spid="35" grpId="0"/>
      <p:bldP spid="37" grpId="0"/>
      <p:bldP spid="38" grpId="0" animBg="1"/>
      <p:bldP spid="39" grpId="0"/>
      <p:bldP spid="40" grpId="0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6445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3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2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1" name="Группа 6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31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4"/>
              <p:cNvSpPr>
                <a:spLocks noChangeShapeType="1"/>
              </p:cNvSpPr>
              <p:nvPr/>
            </p:nvSpPr>
            <p:spPr bwMode="auto">
              <a:xfrm>
                <a:off x="5868541" y="42218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8099251" y="667072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6228184" y="2996952"/>
              <a:ext cx="2360938" cy="1664663"/>
            </a:xfrm>
            <a:prstGeom prst="triangle">
              <a:avLst>
                <a:gd name="adj" fmla="val 72236"/>
              </a:avLst>
            </a:prstGeom>
            <a:noFill/>
            <a:ln w="50800">
              <a:solidFill>
                <a:schemeClr val="accent3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8532440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586814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7740352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2123728" y="2852936"/>
            <a:ext cx="36306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36576000" imgH="4876800" progId="Equation.3">
                    <p:embed/>
                  </p:oleObj>
                </mc:Choice>
                <mc:Fallback>
                  <p:oleObj name="Формула" r:id="rId4" imgW="36576000" imgH="4876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23728" y="2852936"/>
                          <a:ext cx="3630612" cy="4540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5"/>
            <p:cNvGraphicFramePr>
              <a:graphicFrameLocks noChangeAspect="1"/>
            </p:cNvGraphicFramePr>
            <p:nvPr/>
          </p:nvGraphicFramePr>
          <p:xfrm>
            <a:off x="2908300" y="3500438"/>
            <a:ext cx="114935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11582400" imgH="4267200" progId="Equation.3">
                    <p:embed/>
                  </p:oleObj>
                </mc:Choice>
                <mc:Fallback>
                  <p:oleObj name="Формула" r:id="rId6" imgW="11582400" imgH="4267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08300" y="3500438"/>
                          <a:ext cx="1149350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Прямая соединительная линия 28"/>
            <p:cNvCxnSpPr/>
            <p:nvPr/>
          </p:nvCxnSpPr>
          <p:spPr>
            <a:xfrm>
              <a:off x="2339752" y="3429000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16"/>
            <p:cNvGraphicFramePr>
              <a:graphicFrameLocks noChangeAspect="1"/>
            </p:cNvGraphicFramePr>
            <p:nvPr/>
          </p:nvGraphicFramePr>
          <p:xfrm>
            <a:off x="2681288" y="4076700"/>
            <a:ext cx="1603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16154400" imgH="4267200" progId="Equation.3">
                    <p:embed/>
                  </p:oleObj>
                </mc:Choice>
                <mc:Fallback>
                  <p:oleObj name="Формула" r:id="rId8" imgW="16154400" imgH="42672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81288" y="4076700"/>
                          <a:ext cx="16033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2123728" y="4725144"/>
          <a:ext cx="3267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0" imgW="32918400" imgH="4876800" progId="Equation.3">
                  <p:embed/>
                </p:oleObj>
              </mc:Choice>
              <mc:Fallback>
                <p:oleObj name="Формула" r:id="rId10" imgW="32918400" imgH="48768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3728" y="4725144"/>
                        <a:ext cx="326707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"/>
          <p:cNvGraphicFramePr>
            <a:graphicFrameLocks noChangeAspect="1"/>
          </p:cNvGraphicFramePr>
          <p:nvPr/>
        </p:nvGraphicFramePr>
        <p:xfrm>
          <a:off x="2074863" y="5272088"/>
          <a:ext cx="35099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2" imgW="35356800" imgH="5486400" progId="Equation.3">
                  <p:embed/>
                </p:oleObj>
              </mc:Choice>
              <mc:Fallback>
                <p:oleObj name="Формула" r:id="rId12" imgW="35356800" imgH="54864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74863" y="5272088"/>
                        <a:ext cx="3509962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9"/>
          <p:cNvGraphicFramePr>
            <a:graphicFrameLocks noChangeAspect="1"/>
          </p:cNvGraphicFramePr>
          <p:nvPr/>
        </p:nvGraphicFramePr>
        <p:xfrm>
          <a:off x="3921125" y="5949950"/>
          <a:ext cx="3448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4" imgW="34747200" imgH="4876800" progId="Equation.3">
                  <p:embed/>
                </p:oleObj>
              </mc:Choice>
              <mc:Fallback>
                <p:oleObj name="Формула" r:id="rId14" imgW="34747200" imgH="48768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1125" y="5949950"/>
                        <a:ext cx="3448050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7092280" y="5877272"/>
            <a:ext cx="72008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60232" y="5949280"/>
            <a:ext cx="792088" cy="432048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39" name="Управляющая кнопка: домой 38">
            <a:hlinkClick r:id="rId17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настраиваемая 3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8712968" cy="792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348880"/>
            <a:ext cx="8712968" cy="77075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1" y="3356992"/>
            <a:ext cx="8712968" cy="7909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365104"/>
            <a:ext cx="8712968" cy="79941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5373216"/>
            <a:ext cx="8712968" cy="77969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2348880"/>
            <a:ext cx="3886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сторонам и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 между ними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364502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88024" y="4653136"/>
            <a:ext cx="27363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90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Месяц 27"/>
          <p:cNvSpPr/>
          <p:nvPr/>
        </p:nvSpPr>
        <p:spPr>
          <a:xfrm>
            <a:off x="6135608" y="4653136"/>
            <a:ext cx="92576" cy="216024"/>
          </a:xfrm>
          <a:prstGeom prst="moon">
            <a:avLst>
              <a:gd name="adj" fmla="val 163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есяц 29"/>
          <p:cNvSpPr/>
          <p:nvPr/>
        </p:nvSpPr>
        <p:spPr>
          <a:xfrm rot="4292253">
            <a:off x="5625586" y="4811201"/>
            <a:ext cx="116921" cy="331941"/>
          </a:xfrm>
          <a:prstGeom prst="moon">
            <a:avLst>
              <a:gd name="adj" fmla="val 163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28184" y="4869160"/>
            <a:ext cx="2880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есяц 30"/>
          <p:cNvSpPr/>
          <p:nvPr/>
        </p:nvSpPr>
        <p:spPr>
          <a:xfrm rot="4292253">
            <a:off x="5662481" y="4951659"/>
            <a:ext cx="102720" cy="238196"/>
          </a:xfrm>
          <a:prstGeom prst="moon">
            <a:avLst>
              <a:gd name="adj" fmla="val 1633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4653136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436096" y="5229200"/>
            <a:ext cx="576064" cy="0"/>
          </a:xfrm>
          <a:prstGeom prst="line">
            <a:avLst/>
          </a:prstGeom>
          <a:ln w="1301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580112" y="4365104"/>
            <a:ext cx="1440160" cy="9361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0032" y="5157192"/>
            <a:ext cx="27363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88024" y="5589240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8712968" cy="792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8" name="Группа 16"/>
          <p:cNvGrpSpPr/>
          <p:nvPr/>
        </p:nvGrpSpPr>
        <p:grpSpPr>
          <a:xfrm>
            <a:off x="107504" y="2492896"/>
            <a:ext cx="7253204" cy="4248472"/>
            <a:chOff x="1979712" y="2420888"/>
            <a:chExt cx="7253204" cy="424847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1" name="Object 5"/>
            <p:cNvGraphicFramePr>
              <a:graphicFrameLocks noChangeAspect="1"/>
            </p:cNvGraphicFramePr>
            <p:nvPr/>
          </p:nvGraphicFramePr>
          <p:xfrm>
            <a:off x="3563888" y="5517232"/>
            <a:ext cx="5294611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3" imgW="53340000" imgH="11582400" progId="Equation.3">
                    <p:embed/>
                  </p:oleObj>
                </mc:Choice>
                <mc:Fallback>
                  <p:oleObj name="Формула" r:id="rId3" imgW="53340000" imgH="115824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63888" y="5517232"/>
                          <a:ext cx="5294611" cy="108012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156176" y="3861048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708251" y="515741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940276" y="5157415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4011463" y="5211390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6084168" y="4077072"/>
              <a:ext cx="720080" cy="1116856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8100863" y="5157415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712" y="2420888"/>
              <a:ext cx="72532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Сме́жные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углы́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два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угла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которых одна </a:t>
              </a:r>
              <a:endPara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сторона общая, а две другие являются </a:t>
              </a:r>
              <a:endPara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дополнительными полупрямыми. Таким образом, </a:t>
              </a:r>
              <a:endPara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смежные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составляют развёрнутый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угол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32"/>
          <p:cNvGrpSpPr/>
          <p:nvPr/>
        </p:nvGrpSpPr>
        <p:grpSpPr>
          <a:xfrm>
            <a:off x="107504" y="2564904"/>
            <a:ext cx="7056784" cy="4176464"/>
            <a:chOff x="2376264" y="2204864"/>
            <a:chExt cx="7056784" cy="417646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376264" y="220486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472608" y="2276872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3060179" y="3789263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5292204" y="3789263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3363391" y="3843238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5436096" y="2564904"/>
              <a:ext cx="45719" cy="1260872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7452791" y="3789263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2520280" y="4293096"/>
            <a:ext cx="2481263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5" imgW="24993600" imgH="15240000" progId="Equation.3">
                    <p:embed/>
                  </p:oleObj>
                </mc:Choice>
                <mc:Fallback>
                  <p:oleObj name="Формула" r:id="rId5" imgW="24993600" imgH="152400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20280" y="4293096"/>
                          <a:ext cx="2481263" cy="1422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5760640" y="4149080"/>
            <a:ext cx="160337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760640" y="4149080"/>
                          <a:ext cx="1603375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4824536" y="31409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5652517" y="6526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3203848" y="4941168"/>
          <a:ext cx="34178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9" imgW="34442400" imgH="4876800" progId="Equation.3">
                  <p:embed/>
                </p:oleObj>
              </mc:Choice>
              <mc:Fallback>
                <p:oleObj name="Формула" r:id="rId9" imgW="34442400" imgH="4876800" progId="Equation.3">
                  <p:embed/>
                  <p:pic>
                    <p:nvPicPr>
                      <p:cNvPr id="0" name="Изображение 6147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3848" y="4941168"/>
                        <a:ext cx="3417888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3203848" y="5373216"/>
          <a:ext cx="22685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1" imgW="22860000" imgH="4876800" progId="Equation.3">
                  <p:embed/>
                </p:oleObj>
              </mc:Choice>
              <mc:Fallback>
                <p:oleObj name="Формула" r:id="rId11" imgW="22860000" imgH="48768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3848" y="5373216"/>
                        <a:ext cx="2268537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2051720" y="5949280"/>
          <a:ext cx="471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3" imgW="47548800" imgH="4876800" progId="Equation.3">
                  <p:embed/>
                </p:oleObj>
              </mc:Choice>
              <mc:Fallback>
                <p:oleObj name="Формула" r:id="rId13" imgW="47548800" imgH="48768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1720" y="5949280"/>
                        <a:ext cx="4718050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012160" y="5949280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347864" y="350100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№2. Повторение-2.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7075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72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0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4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07504" y="2564904"/>
            <a:ext cx="7056784" cy="4176464"/>
            <a:chOff x="107504" y="2492896"/>
            <a:chExt cx="7056784" cy="4176464"/>
          </a:xfrm>
        </p:grpSpPr>
        <p:grpSp>
          <p:nvGrpSpPr>
            <p:cNvPr id="58" name="Группа 82"/>
            <p:cNvGrpSpPr/>
            <p:nvPr/>
          </p:nvGrpSpPr>
          <p:grpSpPr>
            <a:xfrm>
              <a:off x="107504" y="2492896"/>
              <a:ext cx="7056784" cy="4176464"/>
              <a:chOff x="4644008" y="1080120"/>
              <a:chExt cx="7056784" cy="4176464"/>
            </a:xfrm>
          </p:grpSpPr>
          <p:sp>
            <p:nvSpPr>
              <p:cNvPr id="76" name="Прямоугольник 75"/>
              <p:cNvSpPr/>
              <p:nvPr/>
            </p:nvSpPr>
            <p:spPr>
              <a:xfrm>
                <a:off x="4644008" y="108012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77" name="Object 3"/>
              <p:cNvGraphicFramePr>
                <a:graphicFrameLocks noChangeAspect="1"/>
              </p:cNvGraphicFramePr>
              <p:nvPr/>
            </p:nvGraphicFramePr>
            <p:xfrm>
              <a:off x="5148064" y="1224136"/>
              <a:ext cx="1482725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9" name="Формула" r:id="rId3" imgW="14935200" imgH="15240000" progId="Equation.3">
                      <p:embed/>
                    </p:oleObj>
                  </mc:Choice>
                  <mc:Fallback>
                    <p:oleObj name="Формула" r:id="rId3" imgW="14935200" imgH="15240000" progId="Equation.3">
                      <p:embed/>
                      <p:pic>
                        <p:nvPicPr>
                          <p:cNvPr id="0" name="Изображение 716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5148064" y="1224136"/>
                            <a:ext cx="1482725" cy="14224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4"/>
              <p:cNvGraphicFramePr>
                <a:graphicFrameLocks noChangeAspect="1"/>
              </p:cNvGraphicFramePr>
              <p:nvPr/>
            </p:nvGraphicFramePr>
            <p:xfrm>
              <a:off x="4860032" y="3528392"/>
              <a:ext cx="1543050" cy="4556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0" name="Формула" r:id="rId5" imgW="15544800" imgH="4876800" progId="Equation.3">
                      <p:embed/>
                    </p:oleObj>
                  </mc:Choice>
                  <mc:Fallback>
                    <p:oleObj name="Формула" r:id="rId5" imgW="15544800" imgH="4876800" progId="Equation.3">
                      <p:embed/>
                      <p:pic>
                        <p:nvPicPr>
                          <p:cNvPr id="0" name="Изображение 71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860032" y="3528392"/>
                            <a:ext cx="1543050" cy="45561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9"/>
              <p:cNvGraphicFramePr>
                <a:graphicFrameLocks noChangeAspect="1"/>
              </p:cNvGraphicFramePr>
              <p:nvPr/>
            </p:nvGraphicFramePr>
            <p:xfrm>
              <a:off x="4860032" y="2592288"/>
              <a:ext cx="2360612" cy="911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" name="Формула" r:id="rId7" imgW="23774400" imgH="9753600" progId="Equation.3">
                      <p:embed/>
                    </p:oleObj>
                  </mc:Choice>
                  <mc:Fallback>
                    <p:oleObj name="Формула" r:id="rId7" imgW="23774400" imgH="9753600" progId="Equation.3">
                      <p:embed/>
                      <p:pic>
                        <p:nvPicPr>
                          <p:cNvPr id="0" name="Изображение 717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860032" y="2592288"/>
                            <a:ext cx="2360612" cy="9112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9" name="Группа 86"/>
            <p:cNvGrpSpPr/>
            <p:nvPr/>
          </p:nvGrpSpPr>
          <p:grpSpPr>
            <a:xfrm>
              <a:off x="2843808" y="2492896"/>
              <a:ext cx="4248472" cy="2232248"/>
              <a:chOff x="0" y="1219087"/>
              <a:chExt cx="4973411" cy="4344731"/>
            </a:xfrm>
          </p:grpSpPr>
          <p:sp>
            <p:nvSpPr>
              <p:cNvPr id="60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5"/>
              <p:cNvSpPr>
                <a:spLocks noChangeArrowheads="1"/>
              </p:cNvSpPr>
              <p:nvPr/>
            </p:nvSpPr>
            <p:spPr bwMode="auto">
              <a:xfrm>
                <a:off x="2843213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Text Box 6"/>
              <p:cNvSpPr txBox="1">
                <a:spLocks noChangeArrowheads="1"/>
              </p:cNvSpPr>
              <p:nvPr/>
            </p:nvSpPr>
            <p:spPr bwMode="auto">
              <a:xfrm>
                <a:off x="758656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3287509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E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9"/>
              <p:cNvSpPr txBox="1">
                <a:spLocks noChangeArrowheads="1"/>
              </p:cNvSpPr>
              <p:nvPr/>
            </p:nvSpPr>
            <p:spPr bwMode="auto">
              <a:xfrm>
                <a:off x="2555874" y="4868864"/>
                <a:ext cx="417668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Text Box 11"/>
              <p:cNvSpPr txBox="1">
                <a:spLocks noChangeArrowheads="1"/>
              </p:cNvSpPr>
              <p:nvPr/>
            </p:nvSpPr>
            <p:spPr bwMode="auto">
              <a:xfrm>
                <a:off x="457200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F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468313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987675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5"/>
              <p:cNvSpPr/>
              <p:nvPr/>
            </p:nvSpPr>
            <p:spPr bwMode="auto">
              <a:xfrm>
                <a:off x="3995738" y="3357563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16"/>
              <p:cNvSpPr/>
              <p:nvPr/>
            </p:nvSpPr>
            <p:spPr bwMode="auto">
              <a:xfrm>
                <a:off x="4067175" y="350202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17"/>
              <p:cNvSpPr/>
              <p:nvPr/>
            </p:nvSpPr>
            <p:spPr bwMode="auto">
              <a:xfrm>
                <a:off x="1476375" y="3357563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1547813" y="350202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AutoShape 19"/>
              <p:cNvSpPr>
                <a:spLocks noChangeArrowheads="1"/>
              </p:cNvSpPr>
              <p:nvPr/>
            </p:nvSpPr>
            <p:spPr bwMode="auto">
              <a:xfrm rot="15660150">
                <a:off x="3452813" y="2532063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AutoShape 20"/>
              <p:cNvSpPr>
                <a:spLocks noChangeArrowheads="1"/>
              </p:cNvSpPr>
              <p:nvPr/>
            </p:nvSpPr>
            <p:spPr bwMode="auto">
              <a:xfrm rot="15660150">
                <a:off x="931863" y="2532063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80" name="Object 24"/>
          <p:cNvGraphicFramePr>
            <a:graphicFrameLocks noChangeAspect="1"/>
          </p:cNvGraphicFramePr>
          <p:nvPr/>
        </p:nvGraphicFramePr>
        <p:xfrm>
          <a:off x="1763688" y="5805264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9" imgW="23774400" imgH="4267200" progId="Equation.3">
                  <p:embed/>
                </p:oleObj>
              </mc:Choice>
              <mc:Fallback>
                <p:oleObj name="Формула" r:id="rId9" imgW="23774400" imgH="42672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63688" y="5805264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23"/>
          <p:cNvGraphicFramePr>
            <a:graphicFrameLocks noChangeAspect="1"/>
          </p:cNvGraphicFramePr>
          <p:nvPr/>
        </p:nvGraphicFramePr>
        <p:xfrm>
          <a:off x="280988" y="5300663"/>
          <a:ext cx="5114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1" imgW="51511200" imgH="4876800" progId="Equation.3">
                  <p:embed/>
                </p:oleObj>
              </mc:Choice>
              <mc:Fallback>
                <p:oleObj name="Формула" r:id="rId11" imgW="51511200" imgH="48768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0988" y="5300663"/>
                        <a:ext cx="511492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Стрелка вправо с вырезом 81"/>
          <p:cNvSpPr/>
          <p:nvPr/>
        </p:nvSpPr>
        <p:spPr>
          <a:xfrm>
            <a:off x="5652120" y="537321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право с вырезом 82"/>
          <p:cNvSpPr/>
          <p:nvPr/>
        </p:nvSpPr>
        <p:spPr>
          <a:xfrm>
            <a:off x="323528" y="5877272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763688" y="5733256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4139952" y="5733256"/>
            <a:ext cx="308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сторонам 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 между 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Управляющая кнопка: далее 85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9093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0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2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3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755576" y="3140968"/>
              <a:ext cx="2016125" cy="2952750"/>
            </a:xfrm>
            <a:prstGeom prst="triangle">
              <a:avLst>
                <a:gd name="adj" fmla="val 48741"/>
              </a:avLst>
            </a:prstGeom>
            <a:noFill/>
            <a:ln w="50800">
              <a:solidFill>
                <a:schemeClr val="tx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331839" y="2709168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431726" y="6020693"/>
              <a:ext cx="420688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В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482776" y="6022280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С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1054026" y="4771330"/>
              <a:ext cx="241300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104"/>
                </a:cxn>
              </a:cxnLst>
              <a:rect l="0" t="0" r="r" b="b"/>
              <a:pathLst>
                <a:path w="152" h="104">
                  <a:moveTo>
                    <a:pt x="0" y="0"/>
                  </a:moveTo>
                  <a:lnTo>
                    <a:pt x="152" y="10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2195439" y="4796730"/>
              <a:ext cx="228600" cy="144463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91"/>
                </a:cxn>
              </a:cxnLst>
              <a:rect l="0" t="0" r="r" b="b"/>
              <a:pathLst>
                <a:path w="144" h="91">
                  <a:moveTo>
                    <a:pt x="144" y="0"/>
                  </a:moveTo>
                  <a:lnTo>
                    <a:pt x="0" y="9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utoShape 16"/>
            <p:cNvSpPr>
              <a:spLocks noChangeArrowheads="1"/>
            </p:cNvSpPr>
            <p:nvPr/>
          </p:nvSpPr>
          <p:spPr bwMode="auto">
            <a:xfrm rot="7476248">
              <a:off x="1010370" y="5594449"/>
              <a:ext cx="234950" cy="503238"/>
            </a:xfrm>
            <a:prstGeom prst="moon">
              <a:avLst>
                <a:gd name="adj" fmla="val 3173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18"/>
            <p:cNvSpPr>
              <a:spLocks noChangeArrowheads="1"/>
            </p:cNvSpPr>
            <p:nvPr/>
          </p:nvSpPr>
          <p:spPr bwMode="auto">
            <a:xfrm rot="3172548">
              <a:off x="2310533" y="5591274"/>
              <a:ext cx="223837" cy="504825"/>
            </a:xfrm>
            <a:prstGeom prst="moon">
              <a:avLst>
                <a:gd name="adj" fmla="val 3173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131840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7504" y="2492896"/>
            <a:ext cx="7056784" cy="4248472"/>
            <a:chOff x="107504" y="2492896"/>
            <a:chExt cx="7056784" cy="424847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323528" y="2780929"/>
            <a:ext cx="3312368" cy="1131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3" imgW="28041600" imgH="9753600" progId="Equation.3">
                    <p:embed/>
                  </p:oleObj>
                </mc:Choice>
                <mc:Fallback>
                  <p:oleObj name="Формула" r:id="rId3" imgW="28041600" imgH="97536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3528" y="2780929"/>
                          <a:ext cx="3312368" cy="113112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395536" y="3933056"/>
            <a:ext cx="160337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5" imgW="16154400" imgH="4267200" progId="Equation.3">
                    <p:embed/>
                  </p:oleObj>
                </mc:Choice>
                <mc:Fallback>
                  <p:oleObj name="Формула" r:id="rId5" imgW="16154400" imgH="42672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5536" y="3933056"/>
                          <a:ext cx="1603375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" name="Группа 56"/>
            <p:cNvGrpSpPr/>
            <p:nvPr/>
          </p:nvGrpSpPr>
          <p:grpSpPr>
            <a:xfrm>
              <a:off x="3923928" y="2492896"/>
              <a:ext cx="3092492" cy="2128302"/>
              <a:chOff x="543252" y="2709168"/>
              <a:chExt cx="2394820" cy="4195610"/>
            </a:xfrm>
          </p:grpSpPr>
          <p:sp>
            <p:nvSpPr>
              <p:cNvPr id="40" name="AutoShape 4"/>
              <p:cNvSpPr>
                <a:spLocks noChangeArrowheads="1"/>
              </p:cNvSpPr>
              <p:nvPr/>
            </p:nvSpPr>
            <p:spPr bwMode="auto">
              <a:xfrm>
                <a:off x="755576" y="3140968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1379695" y="2709168"/>
                <a:ext cx="275831" cy="7887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auto">
              <a:xfrm>
                <a:off x="543252" y="6116025"/>
                <a:ext cx="275831" cy="7887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2662241" y="6116025"/>
                <a:ext cx="275831" cy="7887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Freeform 12"/>
              <p:cNvSpPr/>
              <p:nvPr/>
            </p:nvSpPr>
            <p:spPr bwMode="auto">
              <a:xfrm>
                <a:off x="1054026" y="477133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4"/>
              <p:cNvSpPr/>
              <p:nvPr/>
            </p:nvSpPr>
            <p:spPr bwMode="auto">
              <a:xfrm>
                <a:off x="2195439" y="4796730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AutoShape 16"/>
              <p:cNvSpPr>
                <a:spLocks noChangeArrowheads="1"/>
              </p:cNvSpPr>
              <p:nvPr/>
            </p:nvSpPr>
            <p:spPr bwMode="auto">
              <a:xfrm rot="7476248">
                <a:off x="902773" y="5583045"/>
                <a:ext cx="298043" cy="33554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18"/>
              <p:cNvSpPr>
                <a:spLocks noChangeArrowheads="1"/>
              </p:cNvSpPr>
              <p:nvPr/>
            </p:nvSpPr>
            <p:spPr bwMode="auto">
              <a:xfrm rot="3172548">
                <a:off x="2327580" y="5588081"/>
                <a:ext cx="223217" cy="34612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48" name="Object 9"/>
          <p:cNvGraphicFramePr>
            <a:graphicFrameLocks noChangeAspect="1"/>
          </p:cNvGraphicFramePr>
          <p:nvPr/>
        </p:nvGraphicFramePr>
        <p:xfrm>
          <a:off x="323528" y="5085184"/>
          <a:ext cx="222909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7" imgW="20726400" imgH="4267200" progId="Equation.3">
                  <p:embed/>
                </p:oleObj>
              </mc:Choice>
              <mc:Fallback>
                <p:oleObj name="Формула" r:id="rId7" imgW="20726400" imgH="4267200" progId="Equation.3">
                  <p:embed/>
                  <p:pic>
                    <p:nvPicPr>
                      <p:cNvPr id="0" name="Изображение 8194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528" y="5085184"/>
                        <a:ext cx="2229096" cy="4320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0"/>
          <p:cNvGraphicFramePr>
            <a:graphicFrameLocks noChangeAspect="1"/>
          </p:cNvGraphicFramePr>
          <p:nvPr/>
        </p:nvGraphicFramePr>
        <p:xfrm>
          <a:off x="323528" y="4509120"/>
          <a:ext cx="6292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9" imgW="58521600" imgH="5486400" progId="Equation.3">
                  <p:embed/>
                </p:oleObj>
              </mc:Choice>
              <mc:Fallback>
                <p:oleObj name="Формула" r:id="rId9" imgW="58521600" imgH="54864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4509120"/>
                        <a:ext cx="6292850" cy="555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3"/>
          <p:cNvGraphicFramePr>
            <a:graphicFrameLocks noChangeAspect="1"/>
          </p:cNvGraphicFramePr>
          <p:nvPr/>
        </p:nvGraphicFramePr>
        <p:xfrm>
          <a:off x="323528" y="5517232"/>
          <a:ext cx="1441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1" imgW="13411200" imgH="4267200" progId="Equation.3">
                  <p:embed/>
                </p:oleObj>
              </mc:Choice>
              <mc:Fallback>
                <p:oleObj name="Формула" r:id="rId11" imgW="13411200" imgH="42672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5517232"/>
                        <a:ext cx="1441450" cy="43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4"/>
          <p:cNvGraphicFramePr>
            <a:graphicFrameLocks noChangeAspect="1"/>
          </p:cNvGraphicFramePr>
          <p:nvPr/>
        </p:nvGraphicFramePr>
        <p:xfrm>
          <a:off x="323528" y="6021288"/>
          <a:ext cx="26876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3" imgW="24993600" imgH="4876800" progId="Equation.3">
                  <p:embed/>
                </p:oleObj>
              </mc:Choice>
              <mc:Fallback>
                <p:oleObj name="Формула" r:id="rId13" imgW="24993600" imgH="48768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528" y="6021288"/>
                        <a:ext cx="2687638" cy="4937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>
            <a:off x="3635896" y="5085184"/>
            <a:ext cx="0" cy="144016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3995936" y="5157192"/>
          <a:ext cx="12446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5" imgW="11582400" imgH="4876800" progId="Equation.3">
                  <p:embed/>
                </p:oleObj>
              </mc:Choice>
              <mc:Fallback>
                <p:oleObj name="Формула" r:id="rId15" imgW="11582400" imgH="48768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95936" y="5157192"/>
                        <a:ext cx="1244600" cy="4937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6"/>
          <p:cNvGraphicFramePr>
            <a:graphicFrameLocks noChangeAspect="1"/>
          </p:cNvGraphicFramePr>
          <p:nvPr/>
        </p:nvGraphicFramePr>
        <p:xfrm>
          <a:off x="3995936" y="5733256"/>
          <a:ext cx="23272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Формула" r:id="rId17" imgW="21640800" imgH="4876800" progId="Equation.3">
                  <p:embed/>
                </p:oleObj>
              </mc:Choice>
              <mc:Fallback>
                <p:oleObj name="Формула" r:id="rId17" imgW="21640800" imgH="4876800" progId="Equation.3">
                  <p:embed/>
                  <p:pic>
                    <p:nvPicPr>
                      <p:cNvPr id="0" name="Изображение 819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95936" y="5733256"/>
                        <a:ext cx="2327275" cy="493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9941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5" name="Группа 28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sp>
          <p:nvSpPr>
            <p:cNvPr id="8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58517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26717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15642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122588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482479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618879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050679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195142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763342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3" name="Freeform 33"/>
          <p:cNvSpPr/>
          <p:nvPr/>
        </p:nvSpPr>
        <p:spPr bwMode="auto">
          <a:xfrm>
            <a:off x="323528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179513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755577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6" name="Freeform 36"/>
          <p:cNvSpPr/>
          <p:nvPr/>
        </p:nvSpPr>
        <p:spPr bwMode="auto">
          <a:xfrm>
            <a:off x="971601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Freeform 37"/>
          <p:cNvSpPr/>
          <p:nvPr/>
        </p:nvSpPr>
        <p:spPr bwMode="auto">
          <a:xfrm>
            <a:off x="827584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" name="Группа 49"/>
          <p:cNvGrpSpPr/>
          <p:nvPr/>
        </p:nvGrpSpPr>
        <p:grpSpPr>
          <a:xfrm>
            <a:off x="107504" y="2564904"/>
            <a:ext cx="7056784" cy="4176464"/>
            <a:chOff x="899592" y="4149080"/>
            <a:chExt cx="7056784" cy="4176464"/>
          </a:xfrm>
        </p:grpSpPr>
        <p:sp>
          <p:nvSpPr>
            <p:cNvPr id="29" name="Прямоугольник 3"/>
            <p:cNvSpPr/>
            <p:nvPr/>
          </p:nvSpPr>
          <p:spPr>
            <a:xfrm>
              <a:off x="899592" y="4149080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Группа 67"/>
          <p:cNvGrpSpPr/>
          <p:nvPr/>
        </p:nvGrpSpPr>
        <p:grpSpPr>
          <a:xfrm>
            <a:off x="107504" y="2564904"/>
            <a:ext cx="7056784" cy="4176464"/>
            <a:chOff x="611560" y="4797152"/>
            <a:chExt cx="7056784" cy="4176464"/>
          </a:xfrm>
        </p:grpSpPr>
        <p:sp>
          <p:nvSpPr>
            <p:cNvPr id="32" name="Прямоугольник 3"/>
            <p:cNvSpPr/>
            <p:nvPr/>
          </p:nvSpPr>
          <p:spPr>
            <a:xfrm>
              <a:off x="611560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347864" y="4077072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699618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6227043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3851920" y="4653136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Freeform 20"/>
          <p:cNvSpPr/>
          <p:nvPr/>
        </p:nvSpPr>
        <p:spPr bwMode="auto">
          <a:xfrm>
            <a:off x="1475656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1402631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1331193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42" name="Freeform 23"/>
          <p:cNvSpPr/>
          <p:nvPr/>
        </p:nvSpPr>
        <p:spPr bwMode="auto">
          <a:xfrm>
            <a:off x="1475656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Freeform 24"/>
          <p:cNvSpPr/>
          <p:nvPr/>
        </p:nvSpPr>
        <p:spPr bwMode="auto">
          <a:xfrm>
            <a:off x="2632943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3" grpId="2"/>
      <p:bldP spid="13" grpId="3"/>
      <p:bldP spid="13" grpId="4"/>
      <p:bldP spid="13" grpId="5"/>
      <p:bldP spid="15" grpId="0"/>
      <p:bldP spid="15" grpId="1"/>
      <p:bldP spid="16" grpId="0"/>
      <p:bldP spid="16" grpId="1"/>
      <p:bldP spid="16" grpId="2"/>
      <p:bldP spid="16" grpId="3"/>
      <p:bldP spid="16" grpId="4"/>
      <p:bldP spid="16" grpId="5"/>
      <p:bldP spid="17" grpId="0"/>
      <p:bldP spid="17" grpId="1"/>
      <p:bldP spid="18" grpId="0"/>
      <p:bldP spid="18" grpId="1"/>
      <p:bldP spid="18" grpId="2"/>
      <p:bldP spid="18" grpId="3"/>
      <p:bldP spid="18" grpId="4"/>
      <p:bldP spid="18" grpId="5"/>
      <p:bldP spid="19" grpId="0"/>
      <p:bldP spid="19" grpId="1"/>
      <p:bldP spid="19" grpId="2"/>
      <p:bldP spid="19" grpId="3"/>
      <p:bldP spid="19" grpId="4"/>
      <p:bldP spid="19" grpId="5"/>
      <p:bldP spid="35" grpId="0"/>
      <p:bldP spid="36" grpId="0"/>
      <p:bldP spid="38" grpId="0"/>
      <p:bldP spid="39" grpId="0" animBg="1"/>
      <p:bldP spid="40" grpId="0"/>
      <p:bldP spid="41" grpId="0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7969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1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0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5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4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3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Группа 76"/>
            <p:cNvGrpSpPr/>
            <p:nvPr/>
          </p:nvGrpSpPr>
          <p:grpSpPr>
            <a:xfrm>
              <a:off x="4067944" y="2564904"/>
              <a:ext cx="3074715" cy="2283485"/>
              <a:chOff x="2040476" y="1995297"/>
              <a:chExt cx="5532484" cy="4444558"/>
            </a:xfrm>
          </p:grpSpPr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6" name="Object 9"/>
            <p:cNvGraphicFramePr>
              <a:graphicFrameLocks noChangeAspect="1"/>
            </p:cNvGraphicFramePr>
            <p:nvPr/>
          </p:nvGraphicFramePr>
          <p:xfrm>
            <a:off x="295275" y="2736850"/>
            <a:ext cx="354012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5" imgW="35661600" imgH="4267200" progId="Equation.3">
                    <p:embed/>
                  </p:oleObj>
                </mc:Choice>
                <mc:Fallback>
                  <p:oleObj name="Формула" r:id="rId5" imgW="35661600" imgH="4267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5275" y="2736850"/>
                          <a:ext cx="354012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Прямая соединительная линия 26"/>
            <p:cNvCxnSpPr/>
            <p:nvPr/>
          </p:nvCxnSpPr>
          <p:spPr>
            <a:xfrm>
              <a:off x="755576" y="3212976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10"/>
            <p:cNvGraphicFramePr>
              <a:graphicFrameLocks noChangeAspect="1"/>
            </p:cNvGraphicFramePr>
            <p:nvPr/>
          </p:nvGraphicFramePr>
          <p:xfrm>
            <a:off x="1562100" y="3284538"/>
            <a:ext cx="11191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7" imgW="11277600" imgH="4267200" progId="Equation.3">
                    <p:embed/>
                  </p:oleObj>
                </mc:Choice>
                <mc:Fallback>
                  <p:oleObj name="Формула" r:id="rId7" imgW="112776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62100" y="3284538"/>
                          <a:ext cx="1119188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1"/>
            <p:cNvGraphicFramePr>
              <a:graphicFrameLocks noChangeAspect="1"/>
            </p:cNvGraphicFramePr>
            <p:nvPr/>
          </p:nvGraphicFramePr>
          <p:xfrm>
            <a:off x="251520" y="3789040"/>
            <a:ext cx="1603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9" imgW="16154400" imgH="4267200" progId="Equation.3">
                    <p:embed/>
                  </p:oleObj>
                </mc:Choice>
                <mc:Fallback>
                  <p:oleObj name="Формула" r:id="rId9" imgW="16154400" imgH="42672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1520" y="3789040"/>
                          <a:ext cx="16033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9"/>
          <p:cNvGraphicFramePr>
            <a:graphicFrameLocks noChangeAspect="1"/>
          </p:cNvGraphicFramePr>
          <p:nvPr/>
        </p:nvGraphicFramePr>
        <p:xfrm>
          <a:off x="323528" y="4293096"/>
          <a:ext cx="3267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1" imgW="32918400" imgH="4876800" progId="Equation.3">
                  <p:embed/>
                </p:oleObj>
              </mc:Choice>
              <mc:Fallback>
                <p:oleObj name="Формула" r:id="rId11" imgW="32918400" imgH="48768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528" y="4293096"/>
                        <a:ext cx="326707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3"/>
          <p:cNvGraphicFramePr>
            <a:graphicFrameLocks noChangeAspect="1"/>
          </p:cNvGraphicFramePr>
          <p:nvPr/>
        </p:nvGraphicFramePr>
        <p:xfrm>
          <a:off x="251520" y="4797152"/>
          <a:ext cx="43561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3" imgW="43891200" imgH="5486400" progId="Equation.3">
                  <p:embed/>
                </p:oleObj>
              </mc:Choice>
              <mc:Fallback>
                <p:oleObj name="Формула" r:id="rId13" imgW="43891200" imgH="54864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1520" y="4797152"/>
                        <a:ext cx="4356100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323528" y="5301208"/>
          <a:ext cx="28749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5" imgW="28956000" imgH="5486400" progId="Equation.3">
                  <p:embed/>
                </p:oleObj>
              </mc:Choice>
              <mc:Fallback>
                <p:oleObj name="Формула" r:id="rId15" imgW="28956000" imgH="54864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3528" y="5301208"/>
                        <a:ext cx="2874962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251520" y="5805264"/>
          <a:ext cx="31765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7" imgW="32004000" imgH="4876800" progId="Equation.3">
                  <p:embed/>
                </p:oleObj>
              </mc:Choice>
              <mc:Fallback>
                <p:oleObj name="Формула" r:id="rId17" imgW="32004000" imgH="48768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1520" y="5805264"/>
                        <a:ext cx="3176588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699792" y="5805264"/>
            <a:ext cx="79208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9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№3. Повторение-3.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96752"/>
            <a:ext cx="8712968" cy="79208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19" y="2204864"/>
            <a:ext cx="8712968" cy="81369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212976"/>
            <a:ext cx="8712968" cy="105040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37112"/>
            <a:ext cx="8712968" cy="7754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5373216"/>
            <a:ext cx="8712968" cy="78689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564904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3645024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340768"/>
            <a:ext cx="3853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</a:t>
            </a:r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прилежащим углам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566124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8024" y="4653136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196752"/>
            <a:ext cx="8712968" cy="79208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72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57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8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89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9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77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9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grpSp>
          <p:nvGrpSpPr>
            <p:cNvPr id="61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63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3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grpSp>
        <p:nvGrpSpPr>
          <p:cNvPr id="103" name="Группа 1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04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5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09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7" name="Прямоугольник 106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8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4" name="Управляющая кнопка: настраиваемая 15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107504" y="2492896"/>
            <a:ext cx="7056784" cy="4248472"/>
            <a:chOff x="107504" y="2492896"/>
            <a:chExt cx="7056784" cy="4248472"/>
          </a:xfrm>
        </p:grpSpPr>
        <p:grpSp>
          <p:nvGrpSpPr>
            <p:cNvPr id="156" name="Группа 82"/>
            <p:cNvGrpSpPr/>
            <p:nvPr/>
          </p:nvGrpSpPr>
          <p:grpSpPr>
            <a:xfrm>
              <a:off x="107504" y="2564904"/>
              <a:ext cx="7056784" cy="4176464"/>
              <a:chOff x="4644008" y="1152128"/>
              <a:chExt cx="7056784" cy="4176464"/>
            </a:xfrm>
          </p:grpSpPr>
          <p:sp>
            <p:nvSpPr>
              <p:cNvPr id="168" name="Прямоугольник 167"/>
              <p:cNvSpPr/>
              <p:nvPr/>
            </p:nvSpPr>
            <p:spPr>
              <a:xfrm>
                <a:off x="4644008" y="1152128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69" name="Object 3"/>
              <p:cNvGraphicFramePr>
                <a:graphicFrameLocks noChangeAspect="1"/>
              </p:cNvGraphicFramePr>
              <p:nvPr/>
            </p:nvGraphicFramePr>
            <p:xfrm>
              <a:off x="5004048" y="1224136"/>
              <a:ext cx="1471042" cy="1284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2" name="Формула" r:id="rId4" imgW="15544800" imgH="15240000" progId="Equation.3">
                      <p:embed/>
                    </p:oleObj>
                  </mc:Choice>
                  <mc:Fallback>
                    <p:oleObj name="Формула" r:id="rId4" imgW="15544800" imgH="15240000" progId="Equation.3">
                      <p:embed/>
                      <p:pic>
                        <p:nvPicPr>
                          <p:cNvPr id="0" name="Изображение 1024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004048" y="1224136"/>
                            <a:ext cx="1471042" cy="1284014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Object 4"/>
              <p:cNvGraphicFramePr>
                <a:graphicFrameLocks noChangeAspect="1"/>
              </p:cNvGraphicFramePr>
              <p:nvPr/>
            </p:nvGraphicFramePr>
            <p:xfrm>
              <a:off x="4860032" y="3312368"/>
              <a:ext cx="1543050" cy="4556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3" name="Формула" r:id="rId6" imgW="15544800" imgH="4876800" progId="Equation.3">
                      <p:embed/>
                    </p:oleObj>
                  </mc:Choice>
                  <mc:Fallback>
                    <p:oleObj name="Формула" r:id="rId6" imgW="15544800" imgH="4876800" progId="Equation.3">
                      <p:embed/>
                      <p:pic>
                        <p:nvPicPr>
                          <p:cNvPr id="0" name="Изображение 1024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860032" y="3312368"/>
                            <a:ext cx="1543050" cy="45561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1" name="Object 9"/>
              <p:cNvGraphicFramePr>
                <a:graphicFrameLocks noChangeAspect="1"/>
              </p:cNvGraphicFramePr>
              <p:nvPr/>
            </p:nvGraphicFramePr>
            <p:xfrm>
              <a:off x="4860032" y="2448272"/>
              <a:ext cx="2232248" cy="861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4" name="Формула" r:id="rId8" imgW="23774400" imgH="9753600" progId="Equation.3">
                      <p:embed/>
                    </p:oleObj>
                  </mc:Choice>
                  <mc:Fallback>
                    <p:oleObj name="Формула" r:id="rId8" imgW="23774400" imgH="9753600" progId="Equation.3">
                      <p:embed/>
                      <p:pic>
                        <p:nvPicPr>
                          <p:cNvPr id="0" name="Изображение 1024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860032" y="2448272"/>
                            <a:ext cx="2232248" cy="8616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7" name="Группа 86"/>
            <p:cNvGrpSpPr/>
            <p:nvPr/>
          </p:nvGrpSpPr>
          <p:grpSpPr>
            <a:xfrm>
              <a:off x="2843808" y="2492896"/>
              <a:ext cx="4248472" cy="2232248"/>
              <a:chOff x="0" y="1219087"/>
              <a:chExt cx="4973411" cy="4344731"/>
            </a:xfrm>
          </p:grpSpPr>
          <p:sp>
            <p:nvSpPr>
              <p:cNvPr id="158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AutoShape 5"/>
              <p:cNvSpPr>
                <a:spLocks noChangeArrowheads="1"/>
              </p:cNvSpPr>
              <p:nvPr/>
            </p:nvSpPr>
            <p:spPr bwMode="auto">
              <a:xfrm>
                <a:off x="2843213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Text Box 6"/>
              <p:cNvSpPr txBox="1">
                <a:spLocks noChangeArrowheads="1"/>
              </p:cNvSpPr>
              <p:nvPr/>
            </p:nvSpPr>
            <p:spPr bwMode="auto">
              <a:xfrm>
                <a:off x="758656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" name="Text Box 7"/>
              <p:cNvSpPr txBox="1">
                <a:spLocks noChangeArrowheads="1"/>
              </p:cNvSpPr>
              <p:nvPr/>
            </p:nvSpPr>
            <p:spPr bwMode="auto">
              <a:xfrm>
                <a:off x="3287509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E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Text Box 9"/>
              <p:cNvSpPr txBox="1">
                <a:spLocks noChangeArrowheads="1"/>
              </p:cNvSpPr>
              <p:nvPr/>
            </p:nvSpPr>
            <p:spPr bwMode="auto">
              <a:xfrm>
                <a:off x="2555874" y="4868864"/>
                <a:ext cx="417668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Text Box 11"/>
              <p:cNvSpPr txBox="1">
                <a:spLocks noChangeArrowheads="1"/>
              </p:cNvSpPr>
              <p:nvPr/>
            </p:nvSpPr>
            <p:spPr bwMode="auto">
              <a:xfrm>
                <a:off x="457200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F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Line 12"/>
              <p:cNvSpPr>
                <a:spLocks noChangeShapeType="1"/>
              </p:cNvSpPr>
              <p:nvPr/>
            </p:nvSpPr>
            <p:spPr bwMode="auto">
              <a:xfrm>
                <a:off x="468313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Line 13"/>
              <p:cNvSpPr>
                <a:spLocks noChangeShapeType="1"/>
              </p:cNvSpPr>
              <p:nvPr/>
            </p:nvSpPr>
            <p:spPr bwMode="auto">
              <a:xfrm>
                <a:off x="2987675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72" name="Object 24"/>
          <p:cNvGraphicFramePr>
            <a:graphicFrameLocks noChangeAspect="1"/>
          </p:cNvGraphicFramePr>
          <p:nvPr/>
        </p:nvGraphicFramePr>
        <p:xfrm>
          <a:off x="1763688" y="6093296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0" imgW="23774400" imgH="4267200" progId="Equation.3">
                  <p:embed/>
                </p:oleObj>
              </mc:Choice>
              <mc:Fallback>
                <p:oleObj name="Формула" r:id="rId10" imgW="23774400" imgH="42672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3688" y="6093296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23"/>
          <p:cNvGraphicFramePr>
            <a:graphicFrameLocks noChangeAspect="1"/>
          </p:cNvGraphicFramePr>
          <p:nvPr/>
        </p:nvGraphicFramePr>
        <p:xfrm>
          <a:off x="251520" y="5013176"/>
          <a:ext cx="6696744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2" imgW="67360800" imgH="5486400" progId="Equation.3">
                  <p:embed/>
                </p:oleObj>
              </mc:Choice>
              <mc:Fallback>
                <p:oleObj name="Формула" r:id="rId12" imgW="67360800" imgH="54864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520" y="5013176"/>
                        <a:ext cx="6696744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Стрелка вправо с вырезом 173"/>
          <p:cNvSpPr/>
          <p:nvPr/>
        </p:nvSpPr>
        <p:spPr>
          <a:xfrm>
            <a:off x="395536" y="609329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1763688" y="6021288"/>
            <a:ext cx="237626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TextBox 175"/>
          <p:cNvSpPr txBox="1"/>
          <p:nvPr/>
        </p:nvSpPr>
        <p:spPr>
          <a:xfrm>
            <a:off x="4139952" y="5805264"/>
            <a:ext cx="2995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прилежащим углам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7" name="AutoShape 20"/>
          <p:cNvSpPr>
            <a:spLocks noChangeArrowheads="1"/>
          </p:cNvSpPr>
          <p:nvPr/>
        </p:nvSpPr>
        <p:spPr bwMode="auto">
          <a:xfrm rot="8923786">
            <a:off x="3267475" y="4094547"/>
            <a:ext cx="147496" cy="286434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8" name="AutoShape 20"/>
          <p:cNvSpPr>
            <a:spLocks noChangeArrowheads="1"/>
          </p:cNvSpPr>
          <p:nvPr/>
        </p:nvSpPr>
        <p:spPr bwMode="auto">
          <a:xfrm rot="8923786">
            <a:off x="5427714" y="4094548"/>
            <a:ext cx="147496" cy="286434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9" name="AutoShape 20"/>
          <p:cNvSpPr>
            <a:spLocks noChangeArrowheads="1"/>
          </p:cNvSpPr>
          <p:nvPr/>
        </p:nvSpPr>
        <p:spPr bwMode="auto">
          <a:xfrm rot="8923786">
            <a:off x="3276508" y="3970108"/>
            <a:ext cx="285301" cy="430949"/>
          </a:xfrm>
          <a:prstGeom prst="moon">
            <a:avLst>
              <a:gd name="adj" fmla="val 246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0" name="AutoShape 20"/>
          <p:cNvSpPr>
            <a:spLocks noChangeArrowheads="1"/>
          </p:cNvSpPr>
          <p:nvPr/>
        </p:nvSpPr>
        <p:spPr bwMode="auto">
          <a:xfrm rot="8923786">
            <a:off x="5456008" y="3972955"/>
            <a:ext cx="274339" cy="430949"/>
          </a:xfrm>
          <a:prstGeom prst="moon">
            <a:avLst>
              <a:gd name="adj" fmla="val 2156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1" name="AutoShape 24"/>
          <p:cNvSpPr>
            <a:spLocks noChangeArrowheads="1"/>
          </p:cNvSpPr>
          <p:nvPr/>
        </p:nvSpPr>
        <p:spPr bwMode="auto">
          <a:xfrm rot="2037180">
            <a:off x="4424545" y="4092854"/>
            <a:ext cx="144982" cy="289802"/>
          </a:xfrm>
          <a:prstGeom prst="moon">
            <a:avLst>
              <a:gd name="adj" fmla="val 244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2" name="AutoShape 24"/>
          <p:cNvSpPr>
            <a:spLocks noChangeArrowheads="1"/>
          </p:cNvSpPr>
          <p:nvPr/>
        </p:nvSpPr>
        <p:spPr bwMode="auto">
          <a:xfrm rot="2037180">
            <a:off x="6584785" y="4092854"/>
            <a:ext cx="144982" cy="289802"/>
          </a:xfrm>
          <a:prstGeom prst="moon">
            <a:avLst>
              <a:gd name="adj" fmla="val 244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3" name="Object 9"/>
          <p:cNvGraphicFramePr>
            <a:graphicFrameLocks noChangeAspect="1"/>
          </p:cNvGraphicFramePr>
          <p:nvPr/>
        </p:nvGraphicFramePr>
        <p:xfrm>
          <a:off x="395536" y="5517232"/>
          <a:ext cx="4667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4" imgW="46939200" imgH="4876800" progId="Equation.3">
                  <p:embed/>
                </p:oleObj>
              </mc:Choice>
              <mc:Fallback>
                <p:oleObj name="Формула" r:id="rId14" imgW="46939200" imgH="48768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5536" y="5517232"/>
                        <a:ext cx="4667250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Стрелка вправо с вырезом 183"/>
          <p:cNvSpPr/>
          <p:nvPr/>
        </p:nvSpPr>
        <p:spPr>
          <a:xfrm>
            <a:off x="5364088" y="5517232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85" name="Управляющая кнопка: далее 184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  <p:bldP spid="176" grpId="0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196752"/>
            <a:ext cx="8712968" cy="81369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8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7504" y="2564904"/>
            <a:ext cx="7056784" cy="4176464"/>
            <a:chOff x="215008" y="2564904"/>
            <a:chExt cx="7056784" cy="4176464"/>
          </a:xfrm>
        </p:grpSpPr>
        <p:grpSp>
          <p:nvGrpSpPr>
            <p:cNvPr id="20" name="Группа 56"/>
            <p:cNvGrpSpPr/>
            <p:nvPr/>
          </p:nvGrpSpPr>
          <p:grpSpPr>
            <a:xfrm>
              <a:off x="215008" y="2564904"/>
              <a:ext cx="7056784" cy="4176464"/>
              <a:chOff x="2087216" y="2492896"/>
              <a:chExt cx="7056784" cy="4176464"/>
            </a:xfrm>
          </p:grpSpPr>
          <p:sp>
            <p:nvSpPr>
              <p:cNvPr id="37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467544" y="2780928"/>
              <a:ext cx="2528887" cy="3832225"/>
              <a:chOff x="6085433" y="980976"/>
              <a:chExt cx="2528887" cy="3832225"/>
            </a:xfrm>
          </p:grpSpPr>
          <p:sp>
            <p:nvSpPr>
              <p:cNvPr id="23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М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rgbClr val="80008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843808" y="3429000"/>
              <a:ext cx="402469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треугольнике биссектриса,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проведённая к основанию,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является медианой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и высотой.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42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Группа 20"/>
            <p:cNvGrpSpPr/>
            <p:nvPr/>
          </p:nvGrpSpPr>
          <p:grpSpPr>
            <a:xfrm>
              <a:off x="4499992" y="2780928"/>
              <a:ext cx="2528887" cy="3832225"/>
              <a:chOff x="6085433" y="980976"/>
              <a:chExt cx="2528887" cy="3832225"/>
            </a:xfrm>
          </p:grpSpPr>
          <p:sp>
            <p:nvSpPr>
              <p:cNvPr id="51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М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rgbClr val="80008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5652120" y="6093296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51520" y="2708920"/>
            <a:ext cx="2351086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2" imgW="21336000" imgH="4876800" progId="Equation.3">
                    <p:embed/>
                  </p:oleObj>
                </mc:Choice>
                <mc:Fallback>
                  <p:oleObj name="Формула" r:id="rId2" imgW="21336000" imgH="4876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2351086" cy="50405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251520" y="3140968"/>
            <a:ext cx="4398963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4" imgW="39928800" imgH="4876800" progId="Equation.3">
                    <p:embed/>
                  </p:oleObj>
                </mc:Choice>
                <mc:Fallback>
                  <p:oleObj name="Формула" r:id="rId4" imgW="39928800" imgH="48768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51520" y="3140968"/>
                          <a:ext cx="4398963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251520" y="3573016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6" imgW="16154400" imgH="4267200" progId="Equation.3">
                    <p:embed/>
                  </p:oleObj>
                </mc:Choice>
                <mc:Fallback>
                  <p:oleObj name="Формула" r:id="rId6" imgW="16154400" imgH="42672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3573016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Прямая соединительная линия 47"/>
            <p:cNvCxnSpPr/>
            <p:nvPr/>
          </p:nvCxnSpPr>
          <p:spPr>
            <a:xfrm>
              <a:off x="251520" y="4005064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4"/>
            <p:cNvGraphicFramePr>
              <a:graphicFrameLocks noChangeAspect="1"/>
            </p:cNvGraphicFramePr>
            <p:nvPr/>
          </p:nvGraphicFramePr>
          <p:xfrm>
            <a:off x="625475" y="4108450"/>
            <a:ext cx="17462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8" imgW="15849600" imgH="4267200" progId="Equation.3">
                    <p:embed/>
                  </p:oleObj>
                </mc:Choice>
                <mc:Fallback>
                  <p:oleObj name="Формула" r:id="rId8" imgW="15849600" imgH="42672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5475" y="4108450"/>
                          <a:ext cx="1746250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5"/>
            <p:cNvGraphicFramePr>
              <a:graphicFrameLocks noChangeAspect="1"/>
            </p:cNvGraphicFramePr>
            <p:nvPr/>
          </p:nvGraphicFramePr>
          <p:xfrm>
            <a:off x="307975" y="4581525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Формула" r:id="rId10" imgW="16154400" imgH="4267200" progId="Equation.3">
                    <p:embed/>
                  </p:oleObj>
                </mc:Choice>
                <mc:Fallback>
                  <p:oleObj name="Формула" r:id="rId10" imgW="16154400" imgH="4267200" progId="Equation.3">
                    <p:embed/>
                    <p:pic>
                      <p:nvPicPr>
                        <p:cNvPr id="0" name="Изображение 112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7975" y="4581525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323528" y="5013176"/>
          <a:ext cx="2807990" cy="131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Формула" r:id="rId12" imgW="30480000" imgH="15240000" progId="Equation.3">
                  <p:embed/>
                </p:oleObj>
              </mc:Choice>
              <mc:Fallback>
                <p:oleObj name="Формула" r:id="rId12" imgW="30480000" imgH="15240000" progId="Equation.3">
                  <p:embed/>
                  <p:pic>
                    <p:nvPicPr>
                      <p:cNvPr id="0" name="Изображение 1126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528" y="5013176"/>
                        <a:ext cx="2807990" cy="1319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Правая фигурная скобка 67"/>
          <p:cNvSpPr/>
          <p:nvPr/>
        </p:nvSpPr>
        <p:spPr>
          <a:xfrm>
            <a:off x="3203848" y="4941168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491880" y="5229200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71" name="Управляющая кнопка: далее 70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196752"/>
            <a:ext cx="8712968" cy="105040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1" name="Группа 5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3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" name="Freeform 25"/>
            <p:cNvSpPr/>
            <p:nvPr/>
          </p:nvSpPr>
          <p:spPr bwMode="auto">
            <a:xfrm rot="3128436" flipH="1">
              <a:off x="3167943" y="1632622"/>
              <a:ext cx="1709005" cy="3846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rgbClr val="800080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5"/>
            <p:cNvSpPr/>
            <p:nvPr/>
          </p:nvSpPr>
          <p:spPr bwMode="auto">
            <a:xfrm rot="1296858" flipH="1">
              <a:off x="2428723" y="2760947"/>
              <a:ext cx="1742550" cy="3552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rgbClr val="800080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211960" y="4293096"/>
              <a:ext cx="144016" cy="21602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3932709" y="667853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3851920" y="3861048"/>
              <a:ext cx="42545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5580112" y="2636912"/>
              <a:ext cx="425450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25"/>
          <p:cNvSpPr/>
          <p:nvPr/>
        </p:nvSpPr>
        <p:spPr bwMode="auto">
          <a:xfrm rot="3128436" flipH="1">
            <a:off x="3527982" y="2640733"/>
            <a:ext cx="1709005" cy="38461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00"/>
              </a:cxn>
            </a:cxnLst>
            <a:rect l="0" t="0" r="r" b="b"/>
            <a:pathLst>
              <a:path w="1" h="1800">
                <a:moveTo>
                  <a:pt x="0" y="0"/>
                </a:moveTo>
                <a:lnTo>
                  <a:pt x="0" y="1800"/>
                </a:ln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" name="Freeform 25"/>
          <p:cNvSpPr/>
          <p:nvPr/>
        </p:nvSpPr>
        <p:spPr bwMode="auto">
          <a:xfrm rot="1296858" flipH="1">
            <a:off x="3076796" y="2616931"/>
            <a:ext cx="1742550" cy="355249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00"/>
              </a:cxn>
            </a:cxnLst>
            <a:rect l="0" t="0" r="r" b="b"/>
            <a:pathLst>
              <a:path w="1" h="1800">
                <a:moveTo>
                  <a:pt x="0" y="0"/>
                </a:moveTo>
                <a:lnTo>
                  <a:pt x="0" y="1800"/>
                </a:ln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355976" y="2780928"/>
            <a:ext cx="4254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</a:rPr>
              <a:t>В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4283969" y="5877272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156177" y="3573016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528" y="28529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>
                <a:latin typeface="Times New Roman" panose="02020603050405020304"/>
                <a:cs typeface="Times New Roman" panose="02020603050405020304"/>
              </a:rPr>
              <a:t>׀׀</a:t>
            </a:r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anose="02020603050405020304"/>
                <a:cs typeface="Times New Roman" panose="02020603050405020304"/>
              </a:rPr>
              <a:t>АВ</a:t>
            </a:r>
            <a:endParaRPr lang="ru-RU" sz="28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323528" y="34290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800" dirty="0" smtClean="0">
                <a:latin typeface="Times New Roman" panose="02020603050405020304"/>
                <a:cs typeface="Times New Roman" panose="02020603050405020304"/>
              </a:rPr>
              <a:t>׀׀</a:t>
            </a:r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anose="02020603050405020304"/>
                <a:cs typeface="Times New Roman" panose="02020603050405020304"/>
              </a:rPr>
              <a:t>А</a:t>
            </a:r>
            <a:r>
              <a:rPr lang="en-US" sz="2800" b="1" i="1" dirty="0" smtClean="0">
                <a:latin typeface="Times New Roman" panose="02020603050405020304"/>
                <a:cs typeface="Times New Roman" panose="02020603050405020304"/>
              </a:rPr>
              <a:t>C</a:t>
            </a:r>
            <a:endParaRPr lang="ru-RU" sz="2800" b="1" i="1" dirty="0"/>
          </a:p>
        </p:txBody>
      </p:sp>
      <p:graphicFrame>
        <p:nvGraphicFramePr>
          <p:cNvPr id="48" name="Object 1"/>
          <p:cNvGraphicFramePr>
            <a:graphicFrameLocks noChangeAspect="1"/>
          </p:cNvGraphicFramePr>
          <p:nvPr/>
        </p:nvGraphicFramePr>
        <p:xfrm>
          <a:off x="251520" y="4005064"/>
          <a:ext cx="16462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2" imgW="14935200" imgH="4267200" progId="Equation.3">
                  <p:embed/>
                </p:oleObj>
              </mc:Choice>
              <mc:Fallback>
                <p:oleObj name="Формула" r:id="rId2" imgW="14935200" imgH="42672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1520" y="4005064"/>
                        <a:ext cx="1646238" cy="439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авая фигурная скобка 48"/>
          <p:cNvSpPr/>
          <p:nvPr/>
        </p:nvSpPr>
        <p:spPr>
          <a:xfrm>
            <a:off x="1907704" y="2996952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2445735" y="3356992"/>
          <a:ext cx="127482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4" imgW="8839200" imgH="4267200" progId="Equation.3">
                  <p:embed/>
                </p:oleObj>
              </mc:Choice>
              <mc:Fallback>
                <p:oleObj name="Формула" r:id="rId4" imgW="8839200" imgH="42672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5735" y="3356992"/>
                        <a:ext cx="1274825" cy="5760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2411760" y="3356992"/>
            <a:ext cx="13681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9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196752"/>
            <a:ext cx="8712968" cy="7754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grpSp>
        <p:nvGrpSpPr>
          <p:cNvPr id="16" name="Группа 28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sp>
          <p:nvSpPr>
            <p:cNvPr id="17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258517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26717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15642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2122588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482479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18879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50679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195142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763342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9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0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2" name="Freeform 33"/>
          <p:cNvSpPr/>
          <p:nvPr/>
        </p:nvSpPr>
        <p:spPr bwMode="auto">
          <a:xfrm>
            <a:off x="323528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79513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755577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5" name="Freeform 36"/>
          <p:cNvSpPr/>
          <p:nvPr/>
        </p:nvSpPr>
        <p:spPr bwMode="auto">
          <a:xfrm>
            <a:off x="971601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" name="Freeform 37"/>
          <p:cNvSpPr/>
          <p:nvPr/>
        </p:nvSpPr>
        <p:spPr bwMode="auto">
          <a:xfrm>
            <a:off x="827584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7" name="Группа 49"/>
          <p:cNvGrpSpPr/>
          <p:nvPr/>
        </p:nvGrpSpPr>
        <p:grpSpPr>
          <a:xfrm>
            <a:off x="107504" y="2564904"/>
            <a:ext cx="7056784" cy="4176464"/>
            <a:chOff x="611560" y="4265712"/>
            <a:chExt cx="7056784" cy="4176464"/>
          </a:xfrm>
        </p:grpSpPr>
        <p:sp>
          <p:nvSpPr>
            <p:cNvPr id="38" name="Прямоугольник 3"/>
            <p:cNvSpPr/>
            <p:nvPr/>
          </p:nvSpPr>
          <p:spPr>
            <a:xfrm>
              <a:off x="611560" y="426571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" name="Группа 67"/>
          <p:cNvGrpSpPr/>
          <p:nvPr/>
        </p:nvGrpSpPr>
        <p:grpSpPr>
          <a:xfrm>
            <a:off x="107504" y="2564904"/>
            <a:ext cx="7056784" cy="4176464"/>
            <a:chOff x="1331640" y="4680520"/>
            <a:chExt cx="7056784" cy="4176464"/>
          </a:xfrm>
        </p:grpSpPr>
        <p:sp>
          <p:nvSpPr>
            <p:cNvPr id="41" name="Прямоугольник 3"/>
            <p:cNvSpPr/>
            <p:nvPr/>
          </p:nvSpPr>
          <p:spPr>
            <a:xfrm>
              <a:off x="1331640" y="4680520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3347864" y="4077072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699618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6227043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4355976" y="450912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Freeform 20"/>
          <p:cNvSpPr/>
          <p:nvPr/>
        </p:nvSpPr>
        <p:spPr bwMode="auto">
          <a:xfrm>
            <a:off x="1475656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1402631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1331193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51" name="Freeform 23"/>
          <p:cNvSpPr/>
          <p:nvPr/>
        </p:nvSpPr>
        <p:spPr bwMode="auto">
          <a:xfrm>
            <a:off x="1475656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" name="Freeform 24"/>
          <p:cNvSpPr/>
          <p:nvPr/>
        </p:nvSpPr>
        <p:spPr bwMode="auto">
          <a:xfrm>
            <a:off x="2632943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419872" y="342900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2024832" y="6021288"/>
          <a:ext cx="4803478" cy="573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Формула" r:id="rId2" imgW="38100000" imgH="4876800" progId="Equation.3">
                  <p:embed/>
                </p:oleObj>
              </mc:Choice>
              <mc:Fallback>
                <p:oleObj name="Формула" r:id="rId2" imgW="38100000" imgH="4876800" progId="Equation.3">
                  <p:embed/>
                  <p:pic>
                    <p:nvPicPr>
                      <p:cNvPr id="0" name="Изображение 1331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832" y="6021288"/>
                        <a:ext cx="4803478" cy="57365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настраиваемая 5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2" grpId="2"/>
      <p:bldP spid="22" grpId="3"/>
      <p:bldP spid="22" grpId="4"/>
      <p:bldP spid="22" grpId="5"/>
      <p:bldP spid="24" grpId="0"/>
      <p:bldP spid="24" grpId="1"/>
      <p:bldP spid="25" grpId="0"/>
      <p:bldP spid="25" grpId="1"/>
      <p:bldP spid="25" grpId="2"/>
      <p:bldP spid="25" grpId="3"/>
      <p:bldP spid="25" grpId="4"/>
      <p:bldP spid="25" grpId="5"/>
      <p:bldP spid="26" grpId="0"/>
      <p:bldP spid="26" grpId="1"/>
      <p:bldP spid="27" grpId="0"/>
      <p:bldP spid="27" grpId="1"/>
      <p:bldP spid="27" grpId="2"/>
      <p:bldP spid="27" grpId="3"/>
      <p:bldP spid="27" grpId="4"/>
      <p:bldP spid="27" grpId="5"/>
      <p:bldP spid="28" grpId="0"/>
      <p:bldP spid="28" grpId="1"/>
      <p:bldP spid="28" grpId="2"/>
      <p:bldP spid="28" grpId="3"/>
      <p:bldP spid="28" grpId="4"/>
      <p:bldP spid="28" grpId="5"/>
      <p:bldP spid="44" grpId="0"/>
      <p:bldP spid="45" grpId="0"/>
      <p:bldP spid="47" grpId="0"/>
      <p:bldP spid="48" grpId="0" animBg="1"/>
      <p:bldP spid="49" grpId="0"/>
      <p:bldP spid="50" grpId="0"/>
      <p:bldP spid="51" grpId="0" animBg="1"/>
      <p:bldP spid="52" grpId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634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348880"/>
            <a:ext cx="8712968" cy="81048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56992"/>
            <a:ext cx="8712969" cy="77723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365104"/>
            <a:ext cx="8712968" cy="7944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5373216"/>
            <a:ext cx="8712968" cy="7985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196752"/>
            <a:ext cx="8712968" cy="78689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1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1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2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6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.</a:t>
              </a:r>
              <a:endParaRPr lang="ru-RU" b="1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5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4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3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" name="Группа 76"/>
            <p:cNvGrpSpPr/>
            <p:nvPr/>
          </p:nvGrpSpPr>
          <p:grpSpPr>
            <a:xfrm>
              <a:off x="4067944" y="2564904"/>
              <a:ext cx="3074715" cy="2283485"/>
              <a:chOff x="2040476" y="1995297"/>
              <a:chExt cx="5532484" cy="4444558"/>
            </a:xfrm>
          </p:grpSpPr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7" name="Object 9"/>
            <p:cNvGraphicFramePr>
              <a:graphicFrameLocks noChangeAspect="1"/>
            </p:cNvGraphicFramePr>
            <p:nvPr/>
          </p:nvGraphicFramePr>
          <p:xfrm>
            <a:off x="323528" y="2636912"/>
            <a:ext cx="4054475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4" imgW="40843200" imgH="9448800" progId="Equation.3">
                    <p:embed/>
                  </p:oleObj>
                </mc:Choice>
                <mc:Fallback>
                  <p:oleObj name="Формула" r:id="rId4" imgW="40843200" imgH="9448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3528" y="2636912"/>
                          <a:ext cx="4054475" cy="8794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Прямая соединительная линия 27"/>
            <p:cNvCxnSpPr/>
            <p:nvPr/>
          </p:nvCxnSpPr>
          <p:spPr>
            <a:xfrm>
              <a:off x="1115616" y="3501008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2051720" y="3573016"/>
            <a:ext cx="11191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6" imgW="11277600" imgH="4267200" progId="Equation.3">
                    <p:embed/>
                  </p:oleObj>
                </mc:Choice>
                <mc:Fallback>
                  <p:oleObj name="Формула" r:id="rId6" imgW="11277600" imgH="4267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051720" y="3573016"/>
                          <a:ext cx="1119188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1"/>
            <p:cNvGraphicFramePr>
              <a:graphicFrameLocks noChangeAspect="1"/>
            </p:cNvGraphicFramePr>
            <p:nvPr/>
          </p:nvGraphicFramePr>
          <p:xfrm>
            <a:off x="251520" y="4005064"/>
            <a:ext cx="1603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8" imgW="16154400" imgH="4267200" progId="Equation.3">
                    <p:embed/>
                  </p:oleObj>
                </mc:Choice>
                <mc:Fallback>
                  <p:oleObj name="Формула" r:id="rId8" imgW="16154400" imgH="42672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1520" y="4005064"/>
                          <a:ext cx="16033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395536" y="4509120"/>
          <a:ext cx="3267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0" imgW="32918400" imgH="4876800" progId="Equation.3">
                  <p:embed/>
                </p:oleObj>
              </mc:Choice>
              <mc:Fallback>
                <p:oleObj name="Формула" r:id="rId10" imgW="32918400" imgH="48768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4509120"/>
                        <a:ext cx="326707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/>
        </p:nvGraphicFramePr>
        <p:xfrm>
          <a:off x="395536" y="4941168"/>
          <a:ext cx="48101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Формула" r:id="rId12" imgW="48463200" imgH="5486400" progId="Equation.3">
                  <p:embed/>
                </p:oleObj>
              </mc:Choice>
              <mc:Fallback>
                <p:oleObj name="Формула" r:id="rId12" imgW="48463200" imgH="5486400" progId="Equation.3">
                  <p:embed/>
                  <p:pic>
                    <p:nvPicPr>
                      <p:cNvPr id="0" name="Изображение 1434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536" y="4941168"/>
                        <a:ext cx="4810125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/>
        </p:nvGraphicFramePr>
        <p:xfrm>
          <a:off x="395536" y="5517232"/>
          <a:ext cx="30559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рмула" r:id="rId14" imgW="30784800" imgH="5486400" progId="Equation.3">
                  <p:embed/>
                </p:oleObj>
              </mc:Choice>
              <mc:Fallback>
                <p:oleObj name="Формула" r:id="rId14" imgW="30784800" imgH="5486400" progId="Equation.3">
                  <p:embed/>
                  <p:pic>
                    <p:nvPicPr>
                      <p:cNvPr id="0" name="Изображение 1434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5536" y="5517232"/>
                        <a:ext cx="3055938" cy="511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5"/>
          <p:cNvGraphicFramePr>
            <a:graphicFrameLocks noChangeAspect="1"/>
          </p:cNvGraphicFramePr>
          <p:nvPr/>
        </p:nvGraphicFramePr>
        <p:xfrm>
          <a:off x="395536" y="6021288"/>
          <a:ext cx="2451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Формула" r:id="rId16" imgW="24688800" imgH="4876800" progId="Equation.3">
                  <p:embed/>
                </p:oleObj>
              </mc:Choice>
              <mc:Fallback>
                <p:oleObj name="Формула" r:id="rId16" imgW="24688800" imgH="4876800" progId="Equation.3">
                  <p:embed/>
                  <p:pic>
                    <p:nvPicPr>
                      <p:cNvPr id="0" name="Изображение 1434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5536" y="6021288"/>
                        <a:ext cx="2451100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Стрелка вправо с вырезом 40"/>
          <p:cNvSpPr/>
          <p:nvPr/>
        </p:nvSpPr>
        <p:spPr>
          <a:xfrm>
            <a:off x="3131840" y="616530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2" name="Object 10"/>
          <p:cNvGraphicFramePr>
            <a:graphicFrameLocks noChangeAspect="1"/>
          </p:cNvGraphicFramePr>
          <p:nvPr/>
        </p:nvGraphicFramePr>
        <p:xfrm>
          <a:off x="4854575" y="6021388"/>
          <a:ext cx="1452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18" imgW="14630400" imgH="4876800" progId="Equation.3">
                  <p:embed/>
                </p:oleObj>
              </mc:Choice>
              <mc:Fallback>
                <p:oleObj name="Формула" r:id="rId18" imgW="14630400" imgH="4876800" progId="Equation.3">
                  <p:embed/>
                  <p:pic>
                    <p:nvPicPr>
                      <p:cNvPr id="0" name="Изображение 1434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54575" y="6021388"/>
                        <a:ext cx="1452563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4860032" y="6021288"/>
            <a:ext cx="144016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44" name="Управляющая кнопка: домой 43">
            <a:hlinkClick r:id="rId21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№4. Повторение-4.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340768"/>
            <a:ext cx="8712968" cy="803952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348880"/>
            <a:ext cx="8712968" cy="808782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356992"/>
            <a:ext cx="8712968" cy="802513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365104"/>
            <a:ext cx="8712968" cy="790610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1" y="5373216"/>
            <a:ext cx="8712968" cy="792088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3853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</a:t>
            </a:r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прилежащим углам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024" y="3645024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2130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120</a:t>
            </a:r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566124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8024" y="4653136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Смежные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8712968" cy="803952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grpSp>
        <p:nvGrpSpPr>
          <p:cNvPr id="6" name="Группа 16"/>
          <p:cNvGrpSpPr/>
          <p:nvPr/>
        </p:nvGrpSpPr>
        <p:grpSpPr>
          <a:xfrm>
            <a:off x="1979712" y="2420888"/>
            <a:ext cx="7253204" cy="4248472"/>
            <a:chOff x="1979712" y="2420888"/>
            <a:chExt cx="7253204" cy="42484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3563888" y="5517232"/>
            <a:ext cx="5294611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3" imgW="53340000" imgH="11582400" progId="Equation.3">
                    <p:embed/>
                  </p:oleObj>
                </mc:Choice>
                <mc:Fallback>
                  <p:oleObj name="Формула" r:id="rId3" imgW="53340000" imgH="115824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63888" y="5517232"/>
                          <a:ext cx="5294611" cy="108012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156176" y="3861048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708251" y="515741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940276" y="5157415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4011463" y="5211390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084168" y="4077072"/>
              <a:ext cx="720080" cy="1116856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8100863" y="5157415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79712" y="2420888"/>
              <a:ext cx="72532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Сме́жные</a:t>
              </a:r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углы́</a:t>
              </a:r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</a:t>
              </a:r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два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угла</a:t>
              </a:r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которых одна </a:t>
              </a:r>
              <a:endPara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сторона общая, а две другие являются </a:t>
              </a:r>
              <a:endPara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дополнительными полупрямыми. Таким образом, </a:t>
              </a:r>
              <a:endPara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смежные</a:t>
              </a:r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  <a:r>
                <a:rPr lang="ru-RU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составляют развёрнутый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угол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32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508104" y="2492896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3060179" y="3789263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292204" y="3789263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363391" y="3843238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5436096" y="2708920"/>
              <a:ext cx="720080" cy="1116856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452791" y="3789263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2123728" y="4149080"/>
            <a:ext cx="3089598" cy="865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34747200" imgH="10363200" progId="Equation.3">
                    <p:embed/>
                  </p:oleObj>
                </mc:Choice>
                <mc:Fallback>
                  <p:oleObj name="Формула" r:id="rId5" imgW="34747200" imgH="103632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3728" y="4149080"/>
                          <a:ext cx="3089598" cy="8658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2123728" y="5085184"/>
            <a:ext cx="160337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3728" y="5085184"/>
                          <a:ext cx="1603375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7"/>
            <p:cNvGraphicFramePr>
              <a:graphicFrameLocks noChangeAspect="1"/>
            </p:cNvGraphicFramePr>
            <p:nvPr/>
          </p:nvGraphicFramePr>
          <p:xfrm>
            <a:off x="4211960" y="3284984"/>
            <a:ext cx="13906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14020800" imgH="4876800" progId="Equation.3">
                    <p:embed/>
                  </p:oleObj>
                </mc:Choice>
                <mc:Fallback>
                  <p:oleObj name="Формула" r:id="rId9" imgW="14020800" imgH="48768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11960" y="3284984"/>
                          <a:ext cx="1390650" cy="454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7668344" y="2924944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508501" y="667015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3995936" y="5013176"/>
          <a:ext cx="34178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1" imgW="34442400" imgH="4876800" progId="Equation.3">
                  <p:embed/>
                </p:oleObj>
              </mc:Choice>
              <mc:Fallback>
                <p:oleObj name="Формула" r:id="rId11" imgW="34442400" imgH="48768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5936" y="5013176"/>
                        <a:ext cx="3417888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2123728" y="5445224"/>
          <a:ext cx="42640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Формула" r:id="rId13" imgW="42976800" imgH="5486400" progId="Equation.3">
                  <p:embed/>
                </p:oleObj>
              </mc:Choice>
              <mc:Fallback>
                <p:oleObj name="Формула" r:id="rId13" imgW="42976800" imgH="5486400" progId="Equation.3">
                  <p:embed/>
                  <p:pic>
                    <p:nvPicPr>
                      <p:cNvPr id="0" name="Изображение 1536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23728" y="5445224"/>
                        <a:ext cx="4264025" cy="5127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2195736" y="5877272"/>
          <a:ext cx="26304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рмула" r:id="rId15" imgW="26517600" imgH="4876800" progId="Equation.3">
                  <p:embed/>
                </p:oleObj>
              </mc:Choice>
              <mc:Fallback>
                <p:oleObj name="Формула" r:id="rId15" imgW="26517600" imgH="4876800" progId="Equation.3">
                  <p:embed/>
                  <p:pic>
                    <p:nvPicPr>
                      <p:cNvPr id="0" name="Изображение 1536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95736" y="5877272"/>
                        <a:ext cx="2630488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Круговая стрелка 34"/>
          <p:cNvSpPr/>
          <p:nvPr/>
        </p:nvSpPr>
        <p:spPr>
          <a:xfrm>
            <a:off x="5364088" y="2996952"/>
            <a:ext cx="720080" cy="762384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6" name="Object 9"/>
          <p:cNvGraphicFramePr>
            <a:graphicFrameLocks noChangeAspect="1"/>
          </p:cNvGraphicFramePr>
          <p:nvPr/>
        </p:nvGraphicFramePr>
        <p:xfrm>
          <a:off x="5004048" y="6093296"/>
          <a:ext cx="11477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17" imgW="11582400" imgH="4876800" progId="Equation.3">
                  <p:embed/>
                </p:oleObj>
              </mc:Choice>
              <mc:Fallback>
                <p:oleObj name="Формула" r:id="rId17" imgW="11582400" imgH="4876800" progId="Equation.3">
                  <p:embed/>
                  <p:pic>
                    <p:nvPicPr>
                      <p:cNvPr id="0" name="Изображение 1536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04048" y="6093296"/>
                        <a:ext cx="1147762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1"/>
          <p:cNvGraphicFramePr>
            <a:graphicFrameLocks noChangeAspect="1"/>
          </p:cNvGraphicFramePr>
          <p:nvPr/>
        </p:nvGraphicFramePr>
        <p:xfrm>
          <a:off x="6372200" y="6093296"/>
          <a:ext cx="211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19" imgW="21336000" imgH="4876800" progId="Equation.3">
                  <p:embed/>
                </p:oleObj>
              </mc:Choice>
              <mc:Fallback>
                <p:oleObj name="Формула" r:id="rId19" imgW="21336000" imgH="4876800" progId="Equation.3">
                  <p:embed/>
                  <p:pic>
                    <p:nvPicPr>
                      <p:cNvPr id="0" name="Изображение 15368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72200" y="6093296"/>
                        <a:ext cx="2114550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7668344" y="6093296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364088" y="6093296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8782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pic>
        <p:nvPicPr>
          <p:cNvPr id="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72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0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42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grpSp>
          <p:nvGrpSpPr>
            <p:cNvPr id="14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6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grpSp>
        <p:nvGrpSpPr>
          <p:cNvPr id="56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7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6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9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62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1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79712" y="2564904"/>
            <a:ext cx="7056784" cy="4176464"/>
            <a:chOff x="107504" y="2492896"/>
            <a:chExt cx="7056784" cy="4176464"/>
          </a:xfrm>
        </p:grpSpPr>
        <p:grpSp>
          <p:nvGrpSpPr>
            <p:cNvPr id="70" name="Группа 82"/>
            <p:cNvGrpSpPr/>
            <p:nvPr/>
          </p:nvGrpSpPr>
          <p:grpSpPr>
            <a:xfrm>
              <a:off x="107504" y="2492896"/>
              <a:ext cx="7056784" cy="4176464"/>
              <a:chOff x="4644008" y="1080120"/>
              <a:chExt cx="7056784" cy="4176464"/>
            </a:xfrm>
          </p:grpSpPr>
          <p:sp>
            <p:nvSpPr>
              <p:cNvPr id="82" name="Прямоугольник 81"/>
              <p:cNvSpPr/>
              <p:nvPr/>
            </p:nvSpPr>
            <p:spPr>
              <a:xfrm>
                <a:off x="4644008" y="108012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83" name="Object 3"/>
              <p:cNvGraphicFramePr>
                <a:graphicFrameLocks noChangeAspect="1"/>
              </p:cNvGraphicFramePr>
              <p:nvPr/>
            </p:nvGraphicFramePr>
            <p:xfrm>
              <a:off x="5004048" y="1152128"/>
              <a:ext cx="1471042" cy="13560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6" name="Формула" r:id="rId5" imgW="15544800" imgH="15240000" progId="Equation.3">
                      <p:embed/>
                    </p:oleObj>
                  </mc:Choice>
                  <mc:Fallback>
                    <p:oleObj name="Формула" r:id="rId5" imgW="15544800" imgH="15240000" progId="Equation.3">
                      <p:embed/>
                      <p:pic>
                        <p:nvPicPr>
                          <p:cNvPr id="0" name="Изображение 1638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004048" y="1152128"/>
                            <a:ext cx="1471042" cy="135602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ct 4"/>
              <p:cNvGraphicFramePr>
                <a:graphicFrameLocks noChangeAspect="1"/>
              </p:cNvGraphicFramePr>
              <p:nvPr/>
            </p:nvGraphicFramePr>
            <p:xfrm>
              <a:off x="4860032" y="3312368"/>
              <a:ext cx="1543050" cy="4556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7" name="Формула" r:id="rId7" imgW="15544800" imgH="4876800" progId="Equation.3">
                      <p:embed/>
                    </p:oleObj>
                  </mc:Choice>
                  <mc:Fallback>
                    <p:oleObj name="Формула" r:id="rId7" imgW="15544800" imgH="4876800" progId="Equation.3">
                      <p:embed/>
                      <p:pic>
                        <p:nvPicPr>
                          <p:cNvPr id="0" name="Изображение 1638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860032" y="3312368"/>
                            <a:ext cx="1543050" cy="45561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" name="Object 9"/>
              <p:cNvGraphicFramePr>
                <a:graphicFrameLocks noChangeAspect="1"/>
              </p:cNvGraphicFramePr>
              <p:nvPr/>
            </p:nvGraphicFramePr>
            <p:xfrm>
              <a:off x="4860032" y="2448272"/>
              <a:ext cx="2232248" cy="861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8" name="Формула" r:id="rId9" imgW="23774400" imgH="9753600" progId="Equation.3">
                      <p:embed/>
                    </p:oleObj>
                  </mc:Choice>
                  <mc:Fallback>
                    <p:oleObj name="Формула" r:id="rId9" imgW="23774400" imgH="9753600" progId="Equation.3">
                      <p:embed/>
                      <p:pic>
                        <p:nvPicPr>
                          <p:cNvPr id="0" name="Изображение 1638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860032" y="2448272"/>
                            <a:ext cx="2232248" cy="8616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" name="Группа 86"/>
            <p:cNvGrpSpPr/>
            <p:nvPr/>
          </p:nvGrpSpPr>
          <p:grpSpPr>
            <a:xfrm>
              <a:off x="2843808" y="2492896"/>
              <a:ext cx="4248472" cy="2232248"/>
              <a:chOff x="0" y="1219087"/>
              <a:chExt cx="4973411" cy="4344731"/>
            </a:xfrm>
          </p:grpSpPr>
          <p:sp>
            <p:nvSpPr>
              <p:cNvPr id="72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" name="AutoShape 5"/>
              <p:cNvSpPr>
                <a:spLocks noChangeArrowheads="1"/>
              </p:cNvSpPr>
              <p:nvPr/>
            </p:nvSpPr>
            <p:spPr bwMode="auto">
              <a:xfrm>
                <a:off x="2843213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4" name="Text Box 6"/>
              <p:cNvSpPr txBox="1">
                <a:spLocks noChangeArrowheads="1"/>
              </p:cNvSpPr>
              <p:nvPr/>
            </p:nvSpPr>
            <p:spPr bwMode="auto">
              <a:xfrm>
                <a:off x="758656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3287509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E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Text Box 9"/>
              <p:cNvSpPr txBox="1">
                <a:spLocks noChangeArrowheads="1"/>
              </p:cNvSpPr>
              <p:nvPr/>
            </p:nvSpPr>
            <p:spPr bwMode="auto">
              <a:xfrm>
                <a:off x="2555874" y="4868864"/>
                <a:ext cx="417668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Text Box 11"/>
              <p:cNvSpPr txBox="1">
                <a:spLocks noChangeArrowheads="1"/>
              </p:cNvSpPr>
              <p:nvPr/>
            </p:nvSpPr>
            <p:spPr bwMode="auto">
              <a:xfrm>
                <a:off x="457200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F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Line 12"/>
              <p:cNvSpPr>
                <a:spLocks noChangeShapeType="1"/>
              </p:cNvSpPr>
              <p:nvPr/>
            </p:nvSpPr>
            <p:spPr bwMode="auto">
              <a:xfrm>
                <a:off x="468313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Line 13"/>
              <p:cNvSpPr>
                <a:spLocks noChangeShapeType="1"/>
              </p:cNvSpPr>
              <p:nvPr/>
            </p:nvSpPr>
            <p:spPr bwMode="auto">
              <a:xfrm>
                <a:off x="2987675" y="3644900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86" name="Object 24"/>
          <p:cNvGraphicFramePr>
            <a:graphicFrameLocks noChangeAspect="1"/>
          </p:cNvGraphicFramePr>
          <p:nvPr/>
        </p:nvGraphicFramePr>
        <p:xfrm>
          <a:off x="3635896" y="6165304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35896" y="6165304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23"/>
          <p:cNvGraphicFramePr>
            <a:graphicFrameLocks noChangeAspect="1"/>
          </p:cNvGraphicFramePr>
          <p:nvPr/>
        </p:nvGraphicFramePr>
        <p:xfrm>
          <a:off x="2123728" y="5085184"/>
          <a:ext cx="6696744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13" imgW="67360800" imgH="5486400" progId="Equation.3">
                  <p:embed/>
                </p:oleObj>
              </mc:Choice>
              <mc:Fallback>
                <p:oleObj name="Формула" r:id="rId13" imgW="67360800" imgH="5486400" progId="Equation.3">
                  <p:embed/>
                  <p:pic>
                    <p:nvPicPr>
                      <p:cNvPr id="0" name="Изображение 16389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23728" y="5085184"/>
                        <a:ext cx="6696744" cy="511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Стрелка вправо с вырезом 87"/>
          <p:cNvSpPr/>
          <p:nvPr/>
        </p:nvSpPr>
        <p:spPr>
          <a:xfrm>
            <a:off x="2267744" y="616530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635896" y="6093296"/>
            <a:ext cx="237626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6012160" y="5877272"/>
            <a:ext cx="2995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стороне и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прилежащим углам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1" name="AutoShape 20"/>
          <p:cNvSpPr>
            <a:spLocks noChangeArrowheads="1"/>
          </p:cNvSpPr>
          <p:nvPr/>
        </p:nvSpPr>
        <p:spPr bwMode="auto">
          <a:xfrm rot="16400051">
            <a:off x="5510388" y="3142886"/>
            <a:ext cx="152224" cy="310186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AutoShape 20"/>
          <p:cNvSpPr>
            <a:spLocks noChangeArrowheads="1"/>
          </p:cNvSpPr>
          <p:nvPr/>
        </p:nvSpPr>
        <p:spPr bwMode="auto">
          <a:xfrm rot="16200000">
            <a:off x="5508104" y="3212976"/>
            <a:ext cx="144016" cy="432048"/>
          </a:xfrm>
          <a:prstGeom prst="moon">
            <a:avLst>
              <a:gd name="adj" fmla="val 246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" name="AutoShape 24"/>
          <p:cNvSpPr>
            <a:spLocks noChangeArrowheads="1"/>
          </p:cNvSpPr>
          <p:nvPr/>
        </p:nvSpPr>
        <p:spPr bwMode="auto">
          <a:xfrm rot="2037180">
            <a:off x="6296753" y="4164862"/>
            <a:ext cx="144982" cy="289802"/>
          </a:xfrm>
          <a:prstGeom prst="moon">
            <a:avLst>
              <a:gd name="adj" fmla="val 244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" name="AutoShape 24"/>
          <p:cNvSpPr>
            <a:spLocks noChangeArrowheads="1"/>
          </p:cNvSpPr>
          <p:nvPr/>
        </p:nvSpPr>
        <p:spPr bwMode="auto">
          <a:xfrm rot="2037180">
            <a:off x="8456993" y="4164862"/>
            <a:ext cx="144982" cy="289802"/>
          </a:xfrm>
          <a:prstGeom prst="moon">
            <a:avLst>
              <a:gd name="adj" fmla="val 244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5" name="Object 9"/>
          <p:cNvGraphicFramePr>
            <a:graphicFrameLocks noChangeAspect="1"/>
          </p:cNvGraphicFramePr>
          <p:nvPr/>
        </p:nvGraphicFramePr>
        <p:xfrm>
          <a:off x="2267744" y="5589240"/>
          <a:ext cx="4667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рмула" r:id="rId15" imgW="46939200" imgH="4876800" progId="Equation.3">
                  <p:embed/>
                </p:oleObj>
              </mc:Choice>
              <mc:Fallback>
                <p:oleObj name="Формула" r:id="rId15" imgW="46939200" imgH="4876800" progId="Equation.3">
                  <p:embed/>
                  <p:pic>
                    <p:nvPicPr>
                      <p:cNvPr id="0" name="Изображение 16390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67744" y="5589240"/>
                        <a:ext cx="4667250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Стрелка вправо с вырезом 95"/>
          <p:cNvSpPr/>
          <p:nvPr/>
        </p:nvSpPr>
        <p:spPr>
          <a:xfrm>
            <a:off x="7236296" y="5589240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AutoShape 20"/>
          <p:cNvSpPr>
            <a:spLocks noChangeArrowheads="1"/>
          </p:cNvSpPr>
          <p:nvPr/>
        </p:nvSpPr>
        <p:spPr bwMode="auto">
          <a:xfrm rot="16200000">
            <a:off x="7668344" y="3212976"/>
            <a:ext cx="144016" cy="432048"/>
          </a:xfrm>
          <a:prstGeom prst="moon">
            <a:avLst>
              <a:gd name="adj" fmla="val 2466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AutoShape 20"/>
          <p:cNvSpPr>
            <a:spLocks noChangeArrowheads="1"/>
          </p:cNvSpPr>
          <p:nvPr/>
        </p:nvSpPr>
        <p:spPr bwMode="auto">
          <a:xfrm rot="16400051">
            <a:off x="7679481" y="3142887"/>
            <a:ext cx="152224" cy="310186"/>
          </a:xfrm>
          <a:prstGeom prst="moon">
            <a:avLst>
              <a:gd name="adj" fmla="val 3173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" name="Управляющая кнопка: далее 9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2513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pic>
        <p:nvPicPr>
          <p:cNvPr id="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9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Группа 18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21" name="Группа 5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3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Группа 20"/>
            <p:cNvGrpSpPr/>
            <p:nvPr/>
          </p:nvGrpSpPr>
          <p:grpSpPr>
            <a:xfrm>
              <a:off x="467544" y="2780928"/>
              <a:ext cx="2528887" cy="3832225"/>
              <a:chOff x="6085433" y="980976"/>
              <a:chExt cx="2528887" cy="3832225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М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843808" y="3429000"/>
              <a:ext cx="402469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треугольнике биссектриса,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проведённая к основанию,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является медианой 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и высотой.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endParaRPr lang="ru-RU" dirty="0"/>
            </a:p>
          </p:txBody>
        </p:sp>
      </p:grp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42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" name="Группа 20"/>
            <p:cNvGrpSpPr/>
            <p:nvPr/>
          </p:nvGrpSpPr>
          <p:grpSpPr>
            <a:xfrm>
              <a:off x="4499992" y="2780928"/>
              <a:ext cx="2528887" cy="3832225"/>
              <a:chOff x="6085433" y="980976"/>
              <a:chExt cx="2528887" cy="3832225"/>
            </a:xfrm>
          </p:grpSpPr>
          <p:sp>
            <p:nvSpPr>
              <p:cNvPr id="51" name="AutoShape 5"/>
              <p:cNvSpPr>
                <a:spLocks noChangeArrowheads="1"/>
              </p:cNvSpPr>
              <p:nvPr/>
            </p:nvSpPr>
            <p:spPr bwMode="auto">
              <a:xfrm>
                <a:off x="6444208" y="1412776"/>
                <a:ext cx="2016125" cy="2952750"/>
              </a:xfrm>
              <a:prstGeom prst="triangle">
                <a:avLst>
                  <a:gd name="adj" fmla="val 50000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7020470" y="980976"/>
                <a:ext cx="50006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М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6085433" y="4294088"/>
                <a:ext cx="4254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К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8172995" y="429408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latin typeface="Times New Roman" panose="02020603050405020304" pitchFamily="18" charset="0"/>
                  </a:rPr>
                  <a:t>N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 rot="15003311">
                <a:off x="7503070" y="2011263"/>
                <a:ext cx="100013" cy="201613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6" name="Freeform 21"/>
              <p:cNvSpPr/>
              <p:nvPr/>
            </p:nvSpPr>
            <p:spPr bwMode="auto">
              <a:xfrm>
                <a:off x="7885658" y="299710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22"/>
              <p:cNvSpPr/>
              <p:nvPr/>
            </p:nvSpPr>
            <p:spPr bwMode="auto">
              <a:xfrm>
                <a:off x="6733133" y="2997101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7449095" y="1490563"/>
                <a:ext cx="1588" cy="285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0"/>
                  </a:cxn>
                </a:cxnLst>
                <a:rect l="0" t="0" r="r" b="b"/>
                <a:pathLst>
                  <a:path w="1" h="1800">
                    <a:moveTo>
                      <a:pt x="0" y="0"/>
                    </a:moveTo>
                    <a:lnTo>
                      <a:pt x="0" y="180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AutoShape 26"/>
              <p:cNvSpPr>
                <a:spLocks noChangeArrowheads="1"/>
              </p:cNvSpPr>
              <p:nvPr/>
            </p:nvSpPr>
            <p:spPr bwMode="auto">
              <a:xfrm rot="17236846">
                <a:off x="7291932" y="2006501"/>
                <a:ext cx="85725" cy="19685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Freeform 27"/>
              <p:cNvSpPr/>
              <p:nvPr/>
            </p:nvSpPr>
            <p:spPr bwMode="auto">
              <a:xfrm>
                <a:off x="687600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69490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9"/>
              <p:cNvSpPr/>
              <p:nvPr/>
            </p:nvSpPr>
            <p:spPr bwMode="auto">
              <a:xfrm>
                <a:off x="7812633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>
                <a:off x="7885658" y="4221063"/>
                <a:ext cx="114300" cy="250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58"/>
                  </a:cxn>
                </a:cxnLst>
                <a:rect l="0" t="0" r="r" b="b"/>
                <a:pathLst>
                  <a:path w="72" h="158">
                    <a:moveTo>
                      <a:pt x="0" y="0"/>
                    </a:moveTo>
                    <a:lnTo>
                      <a:pt x="72" y="15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31"/>
              <p:cNvSpPr/>
              <p:nvPr/>
            </p:nvSpPr>
            <p:spPr bwMode="auto">
              <a:xfrm rot="20511718">
                <a:off x="7164933" y="4078188"/>
                <a:ext cx="274637" cy="207963"/>
              </a:xfrm>
              <a:custGeom>
                <a:avLst/>
                <a:gdLst/>
                <a:ahLst/>
                <a:cxnLst>
                  <a:cxn ang="0">
                    <a:pos x="173" y="41"/>
                  </a:cxn>
                  <a:cxn ang="0">
                    <a:pos x="41" y="0"/>
                  </a:cxn>
                  <a:cxn ang="0">
                    <a:pos x="0" y="131"/>
                  </a:cxn>
                </a:cxnLst>
                <a:rect l="0" t="0" r="r" b="b"/>
                <a:pathLst>
                  <a:path w="173" h="131">
                    <a:moveTo>
                      <a:pt x="173" y="41"/>
                    </a:moveTo>
                    <a:lnTo>
                      <a:pt x="41" y="0"/>
                    </a:lnTo>
                    <a:lnTo>
                      <a:pt x="0" y="131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5652120" y="6093296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51520" y="2708920"/>
            <a:ext cx="2351086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3" imgW="21336000" imgH="4876800" progId="Equation.3">
                    <p:embed/>
                  </p:oleObj>
                </mc:Choice>
                <mc:Fallback>
                  <p:oleObj name="Формула" r:id="rId3" imgW="21336000" imgH="48768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520" y="2708920"/>
                          <a:ext cx="2351086" cy="50405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251520" y="3140968"/>
            <a:ext cx="4398963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5" imgW="39928800" imgH="4876800" progId="Equation.3">
                    <p:embed/>
                  </p:oleObj>
                </mc:Choice>
                <mc:Fallback>
                  <p:oleObj name="Формула" r:id="rId5" imgW="39928800" imgH="4876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520" y="3140968"/>
                          <a:ext cx="4398963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251520" y="3573016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3573016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Прямая соединительная линия 47"/>
            <p:cNvCxnSpPr/>
            <p:nvPr/>
          </p:nvCxnSpPr>
          <p:spPr>
            <a:xfrm>
              <a:off x="251520" y="4005064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4"/>
            <p:cNvGraphicFramePr>
              <a:graphicFrameLocks noChangeAspect="1"/>
            </p:cNvGraphicFramePr>
            <p:nvPr/>
          </p:nvGraphicFramePr>
          <p:xfrm>
            <a:off x="625475" y="4108450"/>
            <a:ext cx="174625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15849600" imgH="4267200" progId="Equation.3">
                    <p:embed/>
                  </p:oleObj>
                </mc:Choice>
                <mc:Fallback>
                  <p:oleObj name="Формула" r:id="rId9" imgW="15849600" imgH="42672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5475" y="4108450"/>
                          <a:ext cx="1746250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5"/>
            <p:cNvGraphicFramePr>
              <a:graphicFrameLocks noChangeAspect="1"/>
            </p:cNvGraphicFramePr>
            <p:nvPr/>
          </p:nvGraphicFramePr>
          <p:xfrm>
            <a:off x="307975" y="4581525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Формула" r:id="rId11" imgW="16154400" imgH="4267200" progId="Equation.3">
                    <p:embed/>
                  </p:oleObj>
                </mc:Choice>
                <mc:Fallback>
                  <p:oleObj name="Формула" r:id="rId11" imgW="16154400" imgH="4267200" progId="Equation.3">
                    <p:embed/>
                    <p:pic>
                      <p:nvPicPr>
                        <p:cNvPr id="0" name="Изображение 174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07975" y="4581525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7" name="Object 7"/>
          <p:cNvGraphicFramePr>
            <a:graphicFrameLocks noChangeAspect="1"/>
          </p:cNvGraphicFramePr>
          <p:nvPr/>
        </p:nvGraphicFramePr>
        <p:xfrm>
          <a:off x="2195736" y="5013176"/>
          <a:ext cx="2807990" cy="131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3" imgW="30480000" imgH="15240000" progId="Equation.3">
                  <p:embed/>
                </p:oleObj>
              </mc:Choice>
              <mc:Fallback>
                <p:oleObj name="Формула" r:id="rId13" imgW="30480000" imgH="152400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95736" y="5013176"/>
                        <a:ext cx="2807990" cy="1319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Правая фигурная скобка 67"/>
          <p:cNvSpPr/>
          <p:nvPr/>
        </p:nvSpPr>
        <p:spPr>
          <a:xfrm>
            <a:off x="5076056" y="4941168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364088" y="5229200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90610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pic>
        <p:nvPicPr>
          <p:cNvPr id="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grpSp>
        <p:nvGrpSpPr>
          <p:cNvPr id="7" name="Группа 28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sp>
          <p:nvSpPr>
            <p:cNvPr id="8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30725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98925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87850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94796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354687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491087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922887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067350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635550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23" name="Freeform 33"/>
          <p:cNvSpPr/>
          <p:nvPr/>
        </p:nvSpPr>
        <p:spPr bwMode="auto">
          <a:xfrm>
            <a:off x="2195736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051721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2627785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6" name="Freeform 36"/>
          <p:cNvSpPr/>
          <p:nvPr/>
        </p:nvSpPr>
        <p:spPr bwMode="auto">
          <a:xfrm>
            <a:off x="2843809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Freeform 37"/>
          <p:cNvSpPr/>
          <p:nvPr/>
        </p:nvSpPr>
        <p:spPr bwMode="auto">
          <a:xfrm>
            <a:off x="2699792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8" name="Группа 49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29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Группа 67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32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148089" y="407675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571826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8099251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300192" y="450912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Freeform 20"/>
          <p:cNvSpPr/>
          <p:nvPr/>
        </p:nvSpPr>
        <p:spPr bwMode="auto">
          <a:xfrm>
            <a:off x="3347864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274839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03401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42" name="Freeform 23"/>
          <p:cNvSpPr/>
          <p:nvPr/>
        </p:nvSpPr>
        <p:spPr bwMode="auto">
          <a:xfrm>
            <a:off x="3347864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" name="Freeform 24"/>
          <p:cNvSpPr/>
          <p:nvPr/>
        </p:nvSpPr>
        <p:spPr bwMode="auto">
          <a:xfrm>
            <a:off x="4505151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652120" y="3861048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5004048" y="6093296"/>
          <a:ext cx="38814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Формула" r:id="rId3" imgW="30784800" imgH="4267200" progId="Equation.3">
                  <p:embed/>
                </p:oleObj>
              </mc:Choice>
              <mc:Fallback>
                <p:oleObj name="Формула" r:id="rId3" imgW="30784800" imgH="4267200" progId="Equation.3">
                  <p:embed/>
                  <p:pic>
                    <p:nvPicPr>
                      <p:cNvPr id="0" name="Изображение 1843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4048" y="6093296"/>
                        <a:ext cx="3881438" cy="501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3" grpId="2"/>
      <p:bldP spid="13" grpId="3"/>
      <p:bldP spid="13" grpId="4"/>
      <p:bldP spid="13" grpId="5"/>
      <p:bldP spid="15" grpId="0"/>
      <p:bldP spid="15" grpId="1"/>
      <p:bldP spid="16" grpId="0"/>
      <p:bldP spid="16" grpId="1"/>
      <p:bldP spid="16" grpId="2"/>
      <p:bldP spid="16" grpId="3"/>
      <p:bldP spid="16" grpId="4"/>
      <p:bldP spid="16" grpId="5"/>
      <p:bldP spid="17" grpId="0"/>
      <p:bldP spid="17" grpId="1"/>
      <p:bldP spid="18" grpId="0"/>
      <p:bldP spid="18" grpId="1"/>
      <p:bldP spid="18" grpId="2"/>
      <p:bldP spid="18" grpId="3"/>
      <p:bldP spid="18" grpId="4"/>
      <p:bldP spid="18" grpId="5"/>
      <p:bldP spid="19" grpId="0"/>
      <p:bldP spid="19" grpId="1"/>
      <p:bldP spid="19" grpId="2"/>
      <p:bldP spid="19" grpId="3"/>
      <p:bldP spid="19" grpId="4"/>
      <p:bldP spid="19" grpId="5"/>
      <p:bldP spid="35" grpId="0"/>
      <p:bldP spid="36" grpId="0"/>
      <p:bldP spid="38" grpId="0"/>
      <p:bldP spid="39" grpId="0" animBg="1"/>
      <p:bldP spid="40" grpId="0"/>
      <p:bldP spid="41" grpId="0"/>
      <p:bldP spid="42" grpId="0" animBg="1"/>
      <p:bldP spid="43" grpId="0" animBg="1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92088"/>
          </a:xfrm>
          <a:prstGeom prst="rect">
            <a:avLst/>
          </a:prstGeom>
          <a:noFill/>
          <a:ln w="38100">
            <a:solidFill>
              <a:srgbClr val="A33A1D"/>
            </a:solidFill>
            <a:miter lim="800000"/>
            <a:headEnd/>
            <a:tailEnd/>
          </a:ln>
        </p:spPr>
      </p:pic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3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25"/>
          <p:cNvGrpSpPr/>
          <p:nvPr/>
        </p:nvGrpSpPr>
        <p:grpSpPr>
          <a:xfrm>
            <a:off x="1979712" y="2564904"/>
            <a:ext cx="7056784" cy="4224040"/>
            <a:chOff x="2555776" y="2448272"/>
            <a:chExt cx="7056784" cy="4224040"/>
          </a:xfrm>
        </p:grpSpPr>
        <p:grpSp>
          <p:nvGrpSpPr>
            <p:cNvPr id="21" name="Группа 69"/>
            <p:cNvGrpSpPr/>
            <p:nvPr/>
          </p:nvGrpSpPr>
          <p:grpSpPr>
            <a:xfrm>
              <a:off x="2555776" y="2448272"/>
              <a:ext cx="7056784" cy="4176464"/>
              <a:chOff x="2555776" y="2448272"/>
              <a:chExt cx="7056784" cy="4176464"/>
            </a:xfrm>
          </p:grpSpPr>
          <p:sp>
            <p:nvSpPr>
              <p:cNvPr id="31" name="Прямоугольник 3"/>
              <p:cNvSpPr/>
              <p:nvPr/>
            </p:nvSpPr>
            <p:spPr>
              <a:xfrm>
                <a:off x="2555776" y="244827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Line 4"/>
              <p:cNvSpPr>
                <a:spLocks noChangeShapeType="1"/>
              </p:cNvSpPr>
              <p:nvPr/>
            </p:nvSpPr>
            <p:spPr bwMode="auto">
              <a:xfrm>
                <a:off x="5868541" y="42218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8099251" y="667072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AutoShape 37"/>
            <p:cNvSpPr>
              <a:spLocks noChangeArrowheads="1"/>
            </p:cNvSpPr>
            <p:nvPr/>
          </p:nvSpPr>
          <p:spPr bwMode="auto">
            <a:xfrm>
              <a:off x="6228184" y="2996952"/>
              <a:ext cx="2360938" cy="1664663"/>
            </a:xfrm>
            <a:prstGeom prst="triangle">
              <a:avLst>
                <a:gd name="adj" fmla="val 72236"/>
              </a:avLst>
            </a:prstGeom>
            <a:noFill/>
            <a:ln w="50800">
              <a:solidFill>
                <a:schemeClr val="accent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8532440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586814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7740352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2936677" y="2620218"/>
            <a:ext cx="329882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4" imgW="33223200" imgH="4267200" progId="Equation.3">
                    <p:embed/>
                  </p:oleObj>
                </mc:Choice>
                <mc:Fallback>
                  <p:oleObj name="Формула" r:id="rId4" imgW="33223200" imgH="42672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36677" y="2620218"/>
                          <a:ext cx="329882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5"/>
            <p:cNvGraphicFramePr>
              <a:graphicFrameLocks noChangeAspect="1"/>
            </p:cNvGraphicFramePr>
            <p:nvPr/>
          </p:nvGraphicFramePr>
          <p:xfrm>
            <a:off x="2915816" y="3168352"/>
            <a:ext cx="11191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6" imgW="11277600" imgH="4267200" progId="Equation.3">
                    <p:embed/>
                  </p:oleObj>
                </mc:Choice>
                <mc:Fallback>
                  <p:oleObj name="Формула" r:id="rId6" imgW="11277600" imgH="42672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15816" y="3168352"/>
                          <a:ext cx="1119188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Прямая соединительная линия 28"/>
            <p:cNvCxnSpPr/>
            <p:nvPr/>
          </p:nvCxnSpPr>
          <p:spPr>
            <a:xfrm>
              <a:off x="2915816" y="3096344"/>
              <a:ext cx="33123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16"/>
            <p:cNvGraphicFramePr>
              <a:graphicFrameLocks noChangeAspect="1"/>
            </p:cNvGraphicFramePr>
            <p:nvPr/>
          </p:nvGraphicFramePr>
          <p:xfrm>
            <a:off x="2627784" y="3528392"/>
            <a:ext cx="1603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8" imgW="16154400" imgH="4267200" progId="Equation.3">
                    <p:embed/>
                  </p:oleObj>
                </mc:Choice>
                <mc:Fallback>
                  <p:oleObj name="Формула" r:id="rId8" imgW="16154400" imgH="42672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27784" y="3528392"/>
                          <a:ext cx="16033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2555776" y="4077072"/>
          <a:ext cx="3267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0" imgW="32918400" imgH="4876800" progId="Equation.3">
                  <p:embed/>
                </p:oleObj>
              </mc:Choice>
              <mc:Fallback>
                <p:oleObj name="Формула" r:id="rId10" imgW="32918400" imgH="48768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55776" y="4077072"/>
                        <a:ext cx="326707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"/>
          <p:cNvGraphicFramePr>
            <a:graphicFrameLocks noChangeAspect="1"/>
          </p:cNvGraphicFramePr>
          <p:nvPr/>
        </p:nvGraphicFramePr>
        <p:xfrm>
          <a:off x="2555776" y="5805264"/>
          <a:ext cx="26638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Формула" r:id="rId12" imgW="26822400" imgH="4876800" progId="Equation.3">
                  <p:embed/>
                </p:oleObj>
              </mc:Choice>
              <mc:Fallback>
                <p:oleObj name="Формула" r:id="rId12" imgW="26822400" imgH="4876800" progId="Equation.3">
                  <p:embed/>
                  <p:pic>
                    <p:nvPicPr>
                      <p:cNvPr id="0" name="Изображение 1946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55776" y="5805264"/>
                        <a:ext cx="266382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9"/>
          <p:cNvGraphicFramePr>
            <a:graphicFrameLocks noChangeAspect="1"/>
          </p:cNvGraphicFramePr>
          <p:nvPr/>
        </p:nvGraphicFramePr>
        <p:xfrm>
          <a:off x="6300192" y="5733256"/>
          <a:ext cx="11191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Формула" r:id="rId14" imgW="11277600" imgH="4876800" progId="Equation.3">
                  <p:embed/>
                </p:oleObj>
              </mc:Choice>
              <mc:Fallback>
                <p:oleObj name="Формула" r:id="rId14" imgW="11277600" imgH="4876800" progId="Equation.3">
                  <p:embed/>
                  <p:pic>
                    <p:nvPicPr>
                      <p:cNvPr id="0" name="Изображение 1946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00192" y="5733256"/>
                        <a:ext cx="1119187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7092280" y="5877272"/>
            <a:ext cx="72008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60232" y="5733256"/>
            <a:ext cx="792088" cy="432048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2555776" y="4509120"/>
          <a:ext cx="11493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16" imgW="11582400" imgH="4267200" progId="Equation.3">
                  <p:embed/>
                </p:oleObj>
              </mc:Choice>
              <mc:Fallback>
                <p:oleObj name="Формула" r:id="rId16" imgW="11582400" imgH="4267200" progId="Equation.3">
                  <p:embed/>
                  <p:pic>
                    <p:nvPicPr>
                      <p:cNvPr id="0" name="Изображение 1946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55776" y="4509120"/>
                        <a:ext cx="1149350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/>
        </p:nvGraphicFramePr>
        <p:xfrm>
          <a:off x="2555776" y="4941168"/>
          <a:ext cx="13604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Формула" r:id="rId18" imgW="13716000" imgH="4267200" progId="Equation.3">
                  <p:embed/>
                </p:oleObj>
              </mc:Choice>
              <mc:Fallback>
                <p:oleObj name="Формула" r:id="rId18" imgW="13716000" imgH="4267200" progId="Equation.3">
                  <p:embed/>
                  <p:pic>
                    <p:nvPicPr>
                      <p:cNvPr id="0" name="Изображение 1946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55776" y="4941168"/>
                        <a:ext cx="1360487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2555776" y="5373216"/>
          <a:ext cx="13604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Формула" r:id="rId20" imgW="13716000" imgH="4267200" progId="Equation.3">
                  <p:embed/>
                </p:oleObj>
              </mc:Choice>
              <mc:Fallback>
                <p:oleObj name="Формула" r:id="rId20" imgW="13716000" imgH="4267200" progId="Equation.3">
                  <p:embed/>
                  <p:pic>
                    <p:nvPicPr>
                      <p:cNvPr id="0" name="Изображение 19465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55776" y="5373216"/>
                        <a:ext cx="1360487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Прямая соединительная линия 41"/>
          <p:cNvCxnSpPr/>
          <p:nvPr/>
        </p:nvCxnSpPr>
        <p:spPr>
          <a:xfrm>
            <a:off x="5652120" y="5229200"/>
            <a:ext cx="0" cy="129614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45" name="Управляющая кнопка: домой 44">
            <a:hlinkClick r:id="rId23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№5. Повторение-5.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88024" y="2204864"/>
            <a:ext cx="273630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580112" y="1412776"/>
            <a:ext cx="504056" cy="7920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6016" y="2708920"/>
            <a:ext cx="354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трём сторонам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3717032"/>
            <a:ext cx="287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сантиметров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716016" y="5157192"/>
            <a:ext cx="273630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4008" y="4653136"/>
            <a:ext cx="2736304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6016" y="5733256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92080" y="177281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1700808"/>
            <a:ext cx="913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Месяц 27"/>
          <p:cNvSpPr/>
          <p:nvPr/>
        </p:nvSpPr>
        <p:spPr>
          <a:xfrm>
            <a:off x="5991592" y="4653136"/>
            <a:ext cx="92576" cy="216024"/>
          </a:xfrm>
          <a:prstGeom prst="moon">
            <a:avLst>
              <a:gd name="adj" fmla="val 1633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есяц 29"/>
          <p:cNvSpPr/>
          <p:nvPr/>
        </p:nvSpPr>
        <p:spPr>
          <a:xfrm rot="10800000">
            <a:off x="6012160" y="4941168"/>
            <a:ext cx="72008" cy="216024"/>
          </a:xfrm>
          <a:prstGeom prst="moon">
            <a:avLst>
              <a:gd name="adj" fmla="val 1633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84168" y="4869160"/>
            <a:ext cx="28803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436096" y="4365104"/>
            <a:ext cx="1440160" cy="93610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Управляющая кнопка: настраиваемая 28">
            <a:hlinkClick r:id="rId2" action="ppaction://hlinksldjump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0634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1979712" y="2420888"/>
            <a:ext cx="7253204" cy="4248472"/>
            <a:chOff x="1979712" y="2420888"/>
            <a:chExt cx="7253204" cy="424847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0" name="Object 5"/>
            <p:cNvGraphicFramePr>
              <a:graphicFrameLocks noChangeAspect="1"/>
            </p:cNvGraphicFramePr>
            <p:nvPr/>
          </p:nvGraphicFramePr>
          <p:xfrm>
            <a:off x="3563888" y="5517232"/>
            <a:ext cx="5294611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2" imgW="53340000" imgH="11582400" progId="Equation.3">
                    <p:embed/>
                  </p:oleObj>
                </mc:Choice>
                <mc:Fallback>
                  <p:oleObj name="Формула" r:id="rId2" imgW="53340000" imgH="115824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63888" y="5517232"/>
                          <a:ext cx="5294611" cy="108012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156176" y="3861048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3708251" y="5157415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940276" y="5157415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4011463" y="5211390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6084168" y="4077072"/>
              <a:ext cx="720080" cy="1116856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8100863" y="5157415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79712" y="2420888"/>
              <a:ext cx="72532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Сме́жные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углы́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два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угла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которых одна </a:t>
              </a:r>
              <a:endPara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сторона общая, а две другие являются </a:t>
              </a:r>
              <a:endPara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дополнительными полупрямыми. Таким образом, </a:t>
              </a:r>
              <a:endPara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вместе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смежные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углы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составляют развёрнутый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угол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508104" y="2492896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3060179" y="3789263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А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5292204" y="3789263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>
                  <a:latin typeface="Times New Roman" panose="02020603050405020304" pitchFamily="18" charset="0"/>
                </a:rPr>
                <a:t>О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3363391" y="3843238"/>
              <a:ext cx="438150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0" y="8"/>
                </a:cxn>
              </a:cxnLst>
              <a:rect l="0" t="0" r="r" b="b"/>
              <a:pathLst>
                <a:path w="2760" h="8">
                  <a:moveTo>
                    <a:pt x="0" y="0"/>
                  </a:moveTo>
                  <a:lnTo>
                    <a:pt x="2760" y="8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5436096" y="2708920"/>
              <a:ext cx="720080" cy="1116856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0" y="1520"/>
                </a:cxn>
              </a:cxnLst>
              <a:rect l="0" t="0" r="r" b="b"/>
              <a:pathLst>
                <a:path w="912" h="1520">
                  <a:moveTo>
                    <a:pt x="912" y="0"/>
                  </a:moveTo>
                  <a:lnTo>
                    <a:pt x="0" y="1520"/>
                  </a:lnTo>
                </a:path>
              </a:pathLst>
            </a:custGeom>
            <a:noFill/>
            <a:ln w="57150">
              <a:solidFill>
                <a:schemeClr val="accent6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7452791" y="3789263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>
                  <a:latin typeface="Times New Roman" panose="02020603050405020304" pitchFamily="18" charset="0"/>
                </a:rPr>
                <a:t>C</a:t>
              </a:r>
              <a:endParaRPr lang="ru-RU" sz="2800" b="1" i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2195736" y="4365104"/>
            <a:ext cx="1966912" cy="966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Формула" r:id="rId4" imgW="19812000" imgH="10363200" progId="Equation.3">
                    <p:embed/>
                  </p:oleObj>
                </mc:Choice>
                <mc:Fallback>
                  <p:oleObj name="Формула" r:id="rId4" imgW="19812000" imgH="10363200" progId="Equation.3">
                    <p:embed/>
                    <p:pic>
                      <p:nvPicPr>
                        <p:cNvPr id="0" name="Изображение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5736" y="4365104"/>
                          <a:ext cx="1966912" cy="9667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5148064" y="4437112"/>
            <a:ext cx="1603375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16154400" imgH="4267200" progId="Equation.3">
                    <p:embed/>
                  </p:oleObj>
                </mc:Choice>
                <mc:Fallback>
                  <p:oleObj name="Формула" r:id="rId6" imgW="16154400" imgH="42672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48064" y="4437112"/>
                          <a:ext cx="1603375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7"/>
            <p:cNvGraphicFramePr>
              <a:graphicFrameLocks noChangeAspect="1"/>
            </p:cNvGraphicFramePr>
            <p:nvPr/>
          </p:nvGraphicFramePr>
          <p:xfrm>
            <a:off x="5724128" y="3356992"/>
            <a:ext cx="574675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5791200" imgH="4876800" progId="Equation.3">
                    <p:embed/>
                  </p:oleObj>
                </mc:Choice>
                <mc:Fallback>
                  <p:oleObj name="Формула" r:id="rId8" imgW="5791200" imgH="48768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724128" y="3356992"/>
                          <a:ext cx="574675" cy="454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5076056" y="31409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err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5652517" y="645413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4283968" y="4869160"/>
          <a:ext cx="34178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0" imgW="34442400" imgH="4876800" progId="Equation.3">
                  <p:embed/>
                </p:oleObj>
              </mc:Choice>
              <mc:Fallback>
                <p:oleObj name="Формула" r:id="rId10" imgW="34442400" imgH="4876800" progId="Equation.3">
                  <p:embed/>
                  <p:pic>
                    <p:nvPicPr>
                      <p:cNvPr id="0" name="Изображение 102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3968" y="4869160"/>
                        <a:ext cx="3417888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5"/>
          <p:cNvGraphicFramePr>
            <a:graphicFrameLocks noChangeAspect="1"/>
          </p:cNvGraphicFramePr>
          <p:nvPr/>
        </p:nvGraphicFramePr>
        <p:xfrm>
          <a:off x="4283968" y="5373216"/>
          <a:ext cx="344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12" imgW="34747200" imgH="4876800" progId="Equation.3">
                  <p:embed/>
                </p:oleObj>
              </mc:Choice>
              <mc:Fallback>
                <p:oleObj name="Формула" r:id="rId12" imgW="34747200" imgH="4876800" progId="Equation.3">
                  <p:embed/>
                  <p:pic>
                    <p:nvPicPr>
                      <p:cNvPr id="0" name="Изображение 102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83968" y="5373216"/>
                        <a:ext cx="3448050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/>
        </p:nvGraphicFramePr>
        <p:xfrm>
          <a:off x="4283968" y="5877272"/>
          <a:ext cx="39322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14" imgW="39624000" imgH="4876800" progId="Equation.3">
                  <p:embed/>
                </p:oleObj>
              </mc:Choice>
              <mc:Fallback>
                <p:oleObj name="Формула" r:id="rId14" imgW="39624000" imgH="4876800" progId="Equation.3">
                  <p:embed/>
                  <p:pic>
                    <p:nvPicPr>
                      <p:cNvPr id="0" name="Изображение 103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83968" y="5877272"/>
                        <a:ext cx="3932237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7452320" y="5877272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настраиваемая 51">
            <a:hlinkClick r:id="rId17" action="ppaction://hlinksldjump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81048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grpSp>
          <p:nvGrpSpPr>
            <p:cNvPr id="74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p:grpSp>
        <p:grpSp>
          <p:nvGrpSpPr>
            <p:cNvPr id="75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106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6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94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5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5580112" y="4293096"/>
              <a:ext cx="30560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grpSp>
          <p:nvGrpSpPr>
            <p:cNvPr id="78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80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120" name="Управляющая кнопка: настраиваемая 11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5580112" y="2492896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4" name="Text Box 8"/>
            <p:cNvSpPr txBox="1">
              <a:spLocks noChangeArrowheads="1"/>
            </p:cNvSpPr>
            <p:nvPr/>
          </p:nvSpPr>
          <p:spPr bwMode="auto">
            <a:xfrm>
              <a:off x="4716016" y="4797152"/>
              <a:ext cx="420687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5" name="Text Box 9"/>
            <p:cNvSpPr txBox="1">
              <a:spLocks noChangeArrowheads="1"/>
            </p:cNvSpPr>
            <p:nvPr/>
          </p:nvSpPr>
          <p:spPr bwMode="auto">
            <a:xfrm>
              <a:off x="7668344" y="2492896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E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6" name="Text Box 12"/>
            <p:cNvSpPr txBox="1">
              <a:spLocks noChangeArrowheads="1"/>
            </p:cNvSpPr>
            <p:nvPr/>
          </p:nvSpPr>
          <p:spPr bwMode="auto">
            <a:xfrm>
              <a:off x="6516216" y="4797152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latin typeface="Times New Roman" panose="02020603050405020304" pitchFamily="18" charset="0"/>
                </a:rPr>
                <a:t>C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27" name="Object 3"/>
            <p:cNvGraphicFramePr>
              <a:graphicFrameLocks noChangeAspect="1"/>
            </p:cNvGraphicFramePr>
            <p:nvPr/>
          </p:nvGraphicFramePr>
          <p:xfrm>
            <a:off x="2627784" y="2636912"/>
            <a:ext cx="1512888" cy="142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3" imgW="15240000" imgH="15240000" progId="Equation.3">
                    <p:embed/>
                  </p:oleObj>
                </mc:Choice>
                <mc:Fallback>
                  <p:oleObj name="Формула" r:id="rId3" imgW="15240000" imgH="152400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7784" y="2636912"/>
                          <a:ext cx="1512888" cy="1422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4"/>
            <p:cNvGraphicFramePr>
              <a:graphicFrameLocks noChangeAspect="1"/>
            </p:cNvGraphicFramePr>
            <p:nvPr/>
          </p:nvGraphicFramePr>
          <p:xfrm>
            <a:off x="2339752" y="5013176"/>
            <a:ext cx="154305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5" imgW="15544800" imgH="4876800" progId="Equation.3">
                    <p:embed/>
                  </p:oleObj>
                </mc:Choice>
                <mc:Fallback>
                  <p:oleObj name="Формула" r:id="rId5" imgW="15544800" imgH="4876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39752" y="5013176"/>
                          <a:ext cx="1543050" cy="4556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9" name="Группа 26"/>
            <p:cNvGrpSpPr/>
            <p:nvPr/>
          </p:nvGrpSpPr>
          <p:grpSpPr>
            <a:xfrm>
              <a:off x="5076056" y="2852936"/>
              <a:ext cx="3744317" cy="2116658"/>
              <a:chOff x="2844725" y="2996952"/>
              <a:chExt cx="4535488" cy="3052762"/>
            </a:xfrm>
          </p:grpSpPr>
          <p:sp>
            <p:nvSpPr>
              <p:cNvPr id="133" name="AutoShape 4"/>
              <p:cNvSpPr>
                <a:spLocks noChangeArrowheads="1"/>
              </p:cNvSpPr>
              <p:nvPr/>
            </p:nvSpPr>
            <p:spPr bwMode="auto">
              <a:xfrm>
                <a:off x="2844725" y="2996952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" name="AutoShape 5"/>
              <p:cNvSpPr>
                <a:spLocks noChangeArrowheads="1"/>
              </p:cNvSpPr>
              <p:nvPr/>
            </p:nvSpPr>
            <p:spPr bwMode="auto">
              <a:xfrm>
                <a:off x="5364088" y="2996952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" name="Line 12"/>
              <p:cNvSpPr>
                <a:spLocks noChangeShapeType="1"/>
              </p:cNvSpPr>
              <p:nvPr/>
            </p:nvSpPr>
            <p:spPr bwMode="auto">
              <a:xfrm>
                <a:off x="2989188" y="4652714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Line 13"/>
              <p:cNvSpPr>
                <a:spLocks noChangeShapeType="1"/>
              </p:cNvSpPr>
              <p:nvPr/>
            </p:nvSpPr>
            <p:spPr bwMode="auto">
              <a:xfrm>
                <a:off x="5508550" y="4652714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15"/>
              <p:cNvSpPr/>
              <p:nvPr/>
            </p:nvSpPr>
            <p:spPr bwMode="auto">
              <a:xfrm>
                <a:off x="6516613" y="4365377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16"/>
              <p:cNvSpPr/>
              <p:nvPr/>
            </p:nvSpPr>
            <p:spPr bwMode="auto">
              <a:xfrm>
                <a:off x="6588050" y="4509839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7"/>
              <p:cNvSpPr/>
              <p:nvPr/>
            </p:nvSpPr>
            <p:spPr bwMode="auto">
              <a:xfrm>
                <a:off x="3997250" y="4365377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8"/>
              <p:cNvSpPr/>
              <p:nvPr/>
            </p:nvSpPr>
            <p:spPr bwMode="auto">
              <a:xfrm>
                <a:off x="4068688" y="4509839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23"/>
              <p:cNvSpPr/>
              <p:nvPr/>
            </p:nvSpPr>
            <p:spPr bwMode="auto">
              <a:xfrm>
                <a:off x="3708325" y="5732214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24"/>
              <p:cNvSpPr/>
              <p:nvPr/>
            </p:nvSpPr>
            <p:spPr bwMode="auto">
              <a:xfrm>
                <a:off x="3779763" y="5732214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25"/>
              <p:cNvSpPr/>
              <p:nvPr/>
            </p:nvSpPr>
            <p:spPr bwMode="auto">
              <a:xfrm>
                <a:off x="3852788" y="5732214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26"/>
              <p:cNvSpPr/>
              <p:nvPr/>
            </p:nvSpPr>
            <p:spPr bwMode="auto">
              <a:xfrm>
                <a:off x="6300713" y="5732214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27"/>
              <p:cNvSpPr/>
              <p:nvPr/>
            </p:nvSpPr>
            <p:spPr bwMode="auto">
              <a:xfrm>
                <a:off x="6372150" y="5732214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28"/>
              <p:cNvSpPr/>
              <p:nvPr/>
            </p:nvSpPr>
            <p:spPr bwMode="auto">
              <a:xfrm>
                <a:off x="6445175" y="5732214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0" name="Text Box 8"/>
            <p:cNvSpPr txBox="1">
              <a:spLocks noChangeArrowheads="1"/>
            </p:cNvSpPr>
            <p:nvPr/>
          </p:nvSpPr>
          <p:spPr bwMode="auto">
            <a:xfrm>
              <a:off x="6876256" y="479715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1" name="Text Box 12"/>
            <p:cNvSpPr txBox="1">
              <a:spLocks noChangeArrowheads="1"/>
            </p:cNvSpPr>
            <p:nvPr/>
          </p:nvSpPr>
          <p:spPr bwMode="auto">
            <a:xfrm>
              <a:off x="8604448" y="4797152"/>
              <a:ext cx="420688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F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2" name="Object 9"/>
            <p:cNvGraphicFramePr>
              <a:graphicFrameLocks noChangeAspect="1"/>
            </p:cNvGraphicFramePr>
            <p:nvPr/>
          </p:nvGraphicFramePr>
          <p:xfrm>
            <a:off x="2195736" y="4077072"/>
            <a:ext cx="2360612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7" imgW="23774400" imgH="9753600" progId="Equation.3">
                    <p:embed/>
                  </p:oleObj>
                </mc:Choice>
                <mc:Fallback>
                  <p:oleObj name="Формула" r:id="rId7" imgW="23774400" imgH="97536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95736" y="4077072"/>
                          <a:ext cx="2360612" cy="9112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7" name="Object 12"/>
          <p:cNvGraphicFramePr>
            <a:graphicFrameLocks noChangeAspect="1"/>
          </p:cNvGraphicFramePr>
          <p:nvPr/>
        </p:nvGraphicFramePr>
        <p:xfrm>
          <a:off x="2195513" y="5516563"/>
          <a:ext cx="5145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9" imgW="51816000" imgH="4876800" progId="Equation.3">
                  <p:embed/>
                </p:oleObj>
              </mc:Choice>
              <mc:Fallback>
                <p:oleObj name="Формула" r:id="rId9" imgW="51816000" imgH="48768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5513" y="5516563"/>
                        <a:ext cx="5145087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Стрелка вправо с вырезом 147"/>
          <p:cNvSpPr/>
          <p:nvPr/>
        </p:nvSpPr>
        <p:spPr>
          <a:xfrm>
            <a:off x="7596336" y="5589240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 вправо с вырезом 148"/>
          <p:cNvSpPr/>
          <p:nvPr/>
        </p:nvSpPr>
        <p:spPr>
          <a:xfrm>
            <a:off x="2267744" y="609329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0" name="Object 9"/>
          <p:cNvGraphicFramePr>
            <a:graphicFrameLocks noChangeAspect="1"/>
          </p:cNvGraphicFramePr>
          <p:nvPr/>
        </p:nvGraphicFramePr>
        <p:xfrm>
          <a:off x="3491880" y="6021288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1880" y="6021288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TextBox 150"/>
          <p:cNvSpPr txBox="1"/>
          <p:nvPr/>
        </p:nvSpPr>
        <p:spPr>
          <a:xfrm>
            <a:off x="5796136" y="5949280"/>
            <a:ext cx="288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трём сторонам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3491880" y="5949280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Управляющая кнопка: далее 15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Управляющая кнопка: настраиваемая 152">
            <a:hlinkClick r:id="rId13" action="ppaction://hlinksldjump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1" grpId="0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9" cy="77723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8100343" y="5849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979712" y="2492896"/>
            <a:ext cx="7056784" cy="4176464"/>
            <a:chOff x="1979712" y="2492896"/>
            <a:chExt cx="7056784" cy="4176464"/>
          </a:xfrm>
        </p:grpSpPr>
        <p:grpSp>
          <p:nvGrpSpPr>
            <p:cNvPr id="39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4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42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979712" y="2492896"/>
            <a:ext cx="7056784" cy="4176464"/>
            <a:chOff x="1907704" y="2492896"/>
            <a:chExt cx="7056784" cy="4176464"/>
          </a:xfrm>
        </p:grpSpPr>
        <p:grpSp>
          <p:nvGrpSpPr>
            <p:cNvPr id="30" name="Группа 110"/>
            <p:cNvGrpSpPr/>
            <p:nvPr/>
          </p:nvGrpSpPr>
          <p:grpSpPr>
            <a:xfrm>
              <a:off x="1907704" y="2492896"/>
              <a:ext cx="7056784" cy="4176464"/>
              <a:chOff x="1979712" y="2492896"/>
              <a:chExt cx="7056784" cy="4176464"/>
            </a:xfrm>
          </p:grpSpPr>
          <p:grpSp>
            <p:nvGrpSpPr>
              <p:cNvPr id="34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Группа 102"/>
              <p:cNvGrpSpPr/>
              <p:nvPr/>
            </p:nvGrpSpPr>
            <p:grpSpPr>
              <a:xfrm>
                <a:off x="2051720" y="4365105"/>
                <a:ext cx="3270170" cy="2261865"/>
                <a:chOff x="208511" y="4134756"/>
                <a:chExt cx="4220055" cy="3382821"/>
              </a:xfrm>
            </p:grpSpPr>
            <p:sp>
              <p:nvSpPr>
                <p:cNvPr id="50" name="AutoShape 4"/>
                <p:cNvSpPr>
                  <a:spLocks noChangeArrowheads="1"/>
                </p:cNvSpPr>
                <p:nvPr/>
              </p:nvSpPr>
              <p:spPr bwMode="auto">
                <a:xfrm>
                  <a:off x="580208" y="4673228"/>
                  <a:ext cx="3438193" cy="2261582"/>
                </a:xfrm>
                <a:prstGeom prst="triangle">
                  <a:avLst>
                    <a:gd name="adj" fmla="val 34469"/>
                  </a:avLst>
                </a:prstGeom>
                <a:noFill/>
                <a:ln w="50800">
                  <a:solidFill>
                    <a:schemeClr val="accent6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323601" y="4134756"/>
                  <a:ext cx="503090" cy="690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08511" y="6827116"/>
                  <a:ext cx="503090" cy="690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925476" y="6827115"/>
                  <a:ext cx="503090" cy="690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2411760" y="2636912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Каждая сторона треугольника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меньше суммы двух других сторон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267744" y="3573016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Для любых точек А, В, С, не лежащих на одной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прямой, справедливы неравенства: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5076056" y="4797152"/>
              <a:ext cx="3312368" cy="1080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АВ </a:t>
              </a:r>
              <a:r>
                <a:rPr lang="en-US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&lt;</a:t>
              </a:r>
              <a:r>
                <a:rPr lang="ru-RU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АС + СВ</a:t>
              </a:r>
              <a:endPara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АС </a:t>
              </a:r>
              <a:r>
                <a:rPr lang="en-US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&lt; </a:t>
              </a:r>
              <a:r>
                <a:rPr lang="ru-RU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АВ + ВС</a:t>
              </a:r>
              <a:endPara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ВС </a:t>
              </a:r>
              <a:r>
                <a:rPr lang="en-US" sz="3600" b="1" i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&lt; BA + AC</a:t>
              </a:r>
              <a:endPara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979712" y="2492896"/>
            <a:ext cx="7056784" cy="4176464"/>
            <a:chOff x="1979712" y="2564904"/>
            <a:chExt cx="7056784" cy="4176464"/>
          </a:xfrm>
        </p:grpSpPr>
        <p:grpSp>
          <p:nvGrpSpPr>
            <p:cNvPr id="57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6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8" name="Группа 102"/>
            <p:cNvGrpSpPr/>
            <p:nvPr/>
          </p:nvGrpSpPr>
          <p:grpSpPr>
            <a:xfrm>
              <a:off x="3635896" y="2564904"/>
              <a:ext cx="3926395" cy="1819364"/>
              <a:chOff x="2252842" y="1334701"/>
              <a:chExt cx="5066893" cy="2721021"/>
            </a:xfrm>
          </p:grpSpPr>
          <p:sp>
            <p:nvSpPr>
              <p:cNvPr id="59" name="AutoShape 4"/>
              <p:cNvSpPr>
                <a:spLocks noChangeArrowheads="1"/>
              </p:cNvSpPr>
              <p:nvPr/>
            </p:nvSpPr>
            <p:spPr bwMode="auto">
              <a:xfrm>
                <a:off x="2903311" y="1980867"/>
                <a:ext cx="3951583" cy="1615416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4575945" y="1334701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Text Box 6"/>
              <p:cNvSpPr txBox="1">
                <a:spLocks noChangeArrowheads="1"/>
              </p:cNvSpPr>
              <p:nvPr/>
            </p:nvSpPr>
            <p:spPr bwMode="auto">
              <a:xfrm>
                <a:off x="2252842" y="3273200"/>
                <a:ext cx="420688" cy="7825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6899048" y="3273200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Freeform 8"/>
              <p:cNvSpPr/>
              <p:nvPr/>
            </p:nvSpPr>
            <p:spPr bwMode="auto">
              <a:xfrm>
                <a:off x="3739628" y="2627034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10"/>
              <p:cNvSpPr/>
              <p:nvPr/>
            </p:nvSpPr>
            <p:spPr bwMode="auto">
              <a:xfrm>
                <a:off x="5691035" y="2627034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7" name="Управляющая кнопка: настраиваемая 6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2627784" y="4941168"/>
            <a:ext cx="5904657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меньше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 не соответствует 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2555776" y="5589240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</a:rPr>
              <a:t>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8 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&gt;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2843808" y="6093296"/>
            <a:ext cx="5904657" cy="5040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 сумма двух сторон больше третьей стороны,</a:t>
            </a:r>
            <a:endParaRPr lang="ru-RU" sz="24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</a:rPr>
              <a:t>что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соответствует</a:t>
            </a:r>
            <a:r>
              <a:rPr lang="ru-RU" sz="2400" b="1" i="1" dirty="0" smtClean="0">
                <a:latin typeface="Times New Roman" panose="02020603050405020304" pitchFamily="18" charset="0"/>
              </a:rPr>
              <a:t> неравенству треугольника 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4932040" y="5589240"/>
            <a:ext cx="720080" cy="432048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2627784" y="4365104"/>
            <a:ext cx="5904657" cy="5040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</a:rPr>
              <a:t>1)  Если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АВ </a:t>
            </a:r>
            <a:r>
              <a:rPr lang="ru-RU" sz="2400" b="1" i="1" dirty="0">
                <a:latin typeface="Times New Roman" panose="02020603050405020304" pitchFamily="18" charset="0"/>
              </a:rPr>
              <a:t>=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АС = 2 см, то АВ + АС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&lt; BC </a:t>
            </a:r>
            <a:r>
              <a:rPr lang="ru-RU" sz="2400" b="1" dirty="0" smtClean="0">
                <a:latin typeface="Times New Roman" panose="02020603050405020304" pitchFamily="18" charset="0"/>
              </a:rPr>
              <a:t> т.е.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73" name="Управляющая кнопка: далее 72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правляющая кнопка: настраиваемая 73">
            <a:hlinkClick r:id="rId3" action="ppaction://hlinksldjump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0" grpId="0" animBg="1"/>
      <p:bldP spid="71" grpId="0" animBg="1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944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29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sp>
          <p:nvSpPr>
            <p:cNvPr id="30" name="Прямоугольник 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Управляющая кнопка: настраиваемая 3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130725" y="33564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98925" y="357237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1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987850" y="39327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3994796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4354687" y="47248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7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491087" y="37168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3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3922887" y="49407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8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4067350" y="4364534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6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635550" y="4508996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5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157217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5662042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7131" y="6165280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5" name="Freeform 33"/>
          <p:cNvSpPr/>
          <p:nvPr/>
        </p:nvSpPr>
        <p:spPr bwMode="auto">
          <a:xfrm>
            <a:off x="2195736" y="3429000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2051721" y="378904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2627785" y="486916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48" name="Freeform 36"/>
          <p:cNvSpPr/>
          <p:nvPr/>
        </p:nvSpPr>
        <p:spPr bwMode="auto">
          <a:xfrm>
            <a:off x="2843809" y="4509120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Freeform 37"/>
          <p:cNvSpPr/>
          <p:nvPr/>
        </p:nvSpPr>
        <p:spPr bwMode="auto">
          <a:xfrm>
            <a:off x="2699792" y="3356992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51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979712" y="2564904"/>
            <a:ext cx="7056784" cy="4176464"/>
            <a:chOff x="1763688" y="4797152"/>
            <a:chExt cx="7056784" cy="4176464"/>
          </a:xfrm>
        </p:grpSpPr>
        <p:sp>
          <p:nvSpPr>
            <p:cNvPr id="69" name="Прямоугольник 3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" name="Управляющая кнопка: настраиваемая 7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5148089" y="407675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4571826" y="2781350"/>
            <a:ext cx="341313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anose="02020603050405020304" pitchFamily="18" charset="0"/>
              </a:rPr>
              <a:t>с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8099251" y="6670725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5651326" y="386085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2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6227589" y="4508550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5795789" y="46530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4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78" name="Freeform 20"/>
          <p:cNvSpPr/>
          <p:nvPr/>
        </p:nvSpPr>
        <p:spPr bwMode="auto">
          <a:xfrm>
            <a:off x="3347864" y="31417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3274839" y="42212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3203401" y="551661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b</a:t>
            </a:r>
            <a:endParaRPr 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81" name="Freeform 23"/>
          <p:cNvSpPr/>
          <p:nvPr/>
        </p:nvSpPr>
        <p:spPr bwMode="auto">
          <a:xfrm>
            <a:off x="3347864" y="4437112"/>
            <a:ext cx="4725987" cy="1652588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rgbClr val="003366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" name="Freeform 24"/>
          <p:cNvSpPr/>
          <p:nvPr/>
        </p:nvSpPr>
        <p:spPr bwMode="auto">
          <a:xfrm>
            <a:off x="4505151" y="3116312"/>
            <a:ext cx="2667000" cy="276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" name="Управляющая кнопка: далее 82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настраиваемая 52">
            <a:hlinkClick r:id="rId3" action="ppaction://hlinksldjump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5" presetClass="exit" presetSubtype="0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55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5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50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500"/>
                            </p:stCondLst>
                            <p:childTnLst>
                              <p:par>
                                <p:cTn id="260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  <p:bldP spid="35" grpId="2"/>
      <p:bldP spid="35" grpId="3"/>
      <p:bldP spid="35" grpId="4"/>
      <p:bldP spid="35" grpId="5"/>
      <p:bldP spid="37" grpId="0"/>
      <p:bldP spid="37" grpId="1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40" grpId="0"/>
      <p:bldP spid="40" grpId="1"/>
      <p:bldP spid="40" grpId="2"/>
      <p:bldP spid="40" grpId="3"/>
      <p:bldP spid="40" grpId="4"/>
      <p:bldP spid="40" grpId="5"/>
      <p:bldP spid="41" grpId="0"/>
      <p:bldP spid="41" grpId="1"/>
      <p:bldP spid="41" grpId="2"/>
      <p:bldP spid="41" grpId="3"/>
      <p:bldP spid="41" grpId="4"/>
      <p:bldP spid="41" grpId="5"/>
      <p:bldP spid="72" grpId="0"/>
      <p:bldP spid="72" grpId="1"/>
      <p:bldP spid="73" grpId="0"/>
      <p:bldP spid="75" grpId="0"/>
      <p:bldP spid="75" grpId="1"/>
      <p:bldP spid="76" grpId="0"/>
      <p:bldP spid="76" grpId="1"/>
      <p:bldP spid="77" grpId="0"/>
      <p:bldP spid="77" grpId="1"/>
      <p:bldP spid="78" grpId="0" animBg="1"/>
      <p:bldP spid="79" grpId="0"/>
      <p:bldP spid="80" grpId="0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51520" y="1340768"/>
            <a:ext cx="8712968" cy="7985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4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2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7" name="Группа 6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37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868541" y="42218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8099251" y="667072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6228184" y="2996952"/>
              <a:ext cx="2360938" cy="1664663"/>
            </a:xfrm>
            <a:prstGeom prst="triangle">
              <a:avLst>
                <a:gd name="adj" fmla="val 72236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8532440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586814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740352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2339975" y="2852738"/>
            <a:ext cx="266223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5" imgW="26822400" imgH="4876800" progId="Equation.3">
                    <p:embed/>
                  </p:oleObj>
                </mc:Choice>
                <mc:Fallback>
                  <p:oleObj name="Формула" r:id="rId5" imgW="26822400" imgH="48768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39975" y="2852738"/>
                          <a:ext cx="2662238" cy="4540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5"/>
            <p:cNvGraphicFramePr>
              <a:graphicFrameLocks noChangeAspect="1"/>
            </p:cNvGraphicFramePr>
            <p:nvPr/>
          </p:nvGraphicFramePr>
          <p:xfrm>
            <a:off x="2483768" y="3501008"/>
            <a:ext cx="19970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7" imgW="20116800" imgH="4267200" progId="Equation.3">
                    <p:embed/>
                  </p:oleObj>
                </mc:Choice>
                <mc:Fallback>
                  <p:oleObj name="Формула" r:id="rId7" imgW="20116800" imgH="4267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83768" y="3501008"/>
                          <a:ext cx="19970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Прямая соединительная линия 34"/>
            <p:cNvCxnSpPr/>
            <p:nvPr/>
          </p:nvCxnSpPr>
          <p:spPr>
            <a:xfrm>
              <a:off x="2339752" y="3429000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2681288" y="4076700"/>
            <a:ext cx="16033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9" imgW="16154400" imgH="4267200" progId="Equation.3">
                    <p:embed/>
                  </p:oleObj>
                </mc:Choice>
                <mc:Fallback>
                  <p:oleObj name="Формула" r:id="rId9" imgW="16154400" imgH="42672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81288" y="4076700"/>
                          <a:ext cx="1603375" cy="3968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9" name="Object 3"/>
          <p:cNvGraphicFramePr>
            <a:graphicFrameLocks noChangeAspect="1"/>
          </p:cNvGraphicFramePr>
          <p:nvPr/>
        </p:nvGraphicFramePr>
        <p:xfrm>
          <a:off x="2123728" y="4725144"/>
          <a:ext cx="32670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32918400" imgH="4876800" progId="Equation.3">
                  <p:embed/>
                </p:oleObj>
              </mc:Choice>
              <mc:Fallback>
                <p:oleObj name="Формула" r:id="rId11" imgW="32918400" imgH="48768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3728" y="4725144"/>
                        <a:ext cx="326707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8"/>
          <p:cNvGraphicFramePr>
            <a:graphicFrameLocks noChangeAspect="1"/>
          </p:cNvGraphicFramePr>
          <p:nvPr/>
        </p:nvGraphicFramePr>
        <p:xfrm>
          <a:off x="2181225" y="5300663"/>
          <a:ext cx="32972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3" imgW="33223200" imgH="4876800" progId="Equation.3">
                  <p:embed/>
                </p:oleObj>
              </mc:Choice>
              <mc:Fallback>
                <p:oleObj name="Формула" r:id="rId13" imgW="33223200" imgH="48768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81225" y="5300663"/>
                        <a:ext cx="3297238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9"/>
          <p:cNvGraphicFramePr>
            <a:graphicFrameLocks noChangeAspect="1"/>
          </p:cNvGraphicFramePr>
          <p:nvPr/>
        </p:nvGraphicFramePr>
        <p:xfrm>
          <a:off x="3497263" y="5949950"/>
          <a:ext cx="4295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5" imgW="43281600" imgH="4876800" progId="Equation.3">
                  <p:embed/>
                </p:oleObj>
              </mc:Choice>
              <mc:Fallback>
                <p:oleObj name="Формула" r:id="rId15" imgW="43281600" imgH="4876800" progId="Equation.3">
                  <p:embed/>
                  <p:pic>
                    <p:nvPicPr>
                      <p:cNvPr id="0" name="Изображение 307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97263" y="5949950"/>
                        <a:ext cx="4295775" cy="454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092280" y="5877272"/>
            <a:ext cx="720080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6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020272" y="5949280"/>
            <a:ext cx="79208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омой 43">
            <a:hlinkClick r:id="rId17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настраиваемая 44">
            <a:hlinkClick r:id="rId18" action="ppaction://hlinksldjump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№1. Повторение-1. Вопросы по курсу 7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7080</Words>
  <Application>WPS Presentation</Application>
  <PresentationFormat>Экран (4:3)</PresentationFormat>
  <Paragraphs>1295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116</vt:i4>
      </vt:variant>
      <vt:variant>
        <vt:lpstr>幻灯片标题</vt:lpstr>
      </vt:variant>
      <vt:variant>
        <vt:i4>38</vt:i4>
      </vt:variant>
    </vt:vector>
  </HeadingPairs>
  <TitlesOfParts>
    <vt:vector size="16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Times New Roman</vt:lpstr>
      <vt:lpstr>MS Gothic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121</cp:revision>
  <dcterms:created xsi:type="dcterms:W3CDTF">2018-07-30T12:06:00Z</dcterms:created>
  <dcterms:modified xsi:type="dcterms:W3CDTF">2025-02-16T15:31:39Z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E2AC14D5A5474C05A40349F1446E87EB_12</vt:lpwstr>
  </property>
  <property fmtid="{D5CDD505-2E9C-101B-9397-08002B2CF9AE}" pid="3" name="KSOProductBuildVer">
    <vt:lpwstr>1049-12.2.0.19805</vt:lpwstr>
  </property>
</Properties>
</file>