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3"/>
    <p:sldId id="265" r:id="rId14"/>
    <p:sldId id="266" r:id="rId15"/>
    <p:sldId id="267" r:id="rId16"/>
    <p:sldId id="268" r:id="rId17"/>
    <p:sldId id="25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7D"/>
    <a:srgbClr val="3B7973"/>
    <a:srgbClr val="28524E"/>
    <a:srgbClr val="86C4BE"/>
    <a:srgbClr val="E3F1F0"/>
    <a:srgbClr val="316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4.wmf"/><Relationship Id="rId3" Type="http://schemas.openxmlformats.org/officeDocument/2006/relationships/image" Target="../media/image20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image" Target="../media/image81.wmf"/><Relationship Id="rId7" Type="http://schemas.openxmlformats.org/officeDocument/2006/relationships/image" Target="../media/image80.wmf"/><Relationship Id="rId6" Type="http://schemas.openxmlformats.org/officeDocument/2006/relationships/image" Target="../media/image79.wmf"/><Relationship Id="rId5" Type="http://schemas.openxmlformats.org/officeDocument/2006/relationships/image" Target="../media/image54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0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image" Target="../media/image33.wmf"/><Relationship Id="rId7" Type="http://schemas.openxmlformats.org/officeDocument/2006/relationships/image" Target="../media/image28.wmf"/><Relationship Id="rId6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0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1" Type="http://schemas.openxmlformats.org/officeDocument/2006/relationships/image" Target="../media/image36.wmf"/><Relationship Id="rId10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image" Target="../media/image42.wmf"/><Relationship Id="rId7" Type="http://schemas.openxmlformats.org/officeDocument/2006/relationships/image" Target="../media/image28.wmf"/><Relationship Id="rId6" Type="http://schemas.openxmlformats.org/officeDocument/2006/relationships/image" Target="../media/image2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35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image" Target="../media/image57.wmf"/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8" Type="http://schemas.openxmlformats.org/officeDocument/2006/relationships/image" Target="../media/image65.wmf"/><Relationship Id="rId7" Type="http://schemas.openxmlformats.org/officeDocument/2006/relationships/image" Target="../media/image64.wmf"/><Relationship Id="rId6" Type="http://schemas.openxmlformats.org/officeDocument/2006/relationships/image" Target="../media/image63.wmf"/><Relationship Id="rId5" Type="http://schemas.openxmlformats.org/officeDocument/2006/relationships/image" Target="../media/image54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BE89C-6AEC-46C5-B6B2-6E5827F2177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нажатия кнопок:</a:t>
            </a:r>
            <a:r>
              <a:rPr lang="ru-RU" baseline="0" dirty="0" smtClean="0"/>
              <a:t> мальчик – решение – мальчик- решение (2 раза)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нажатия кнопок:</a:t>
            </a:r>
            <a:r>
              <a:rPr lang="ru-RU" baseline="0" dirty="0" smtClean="0"/>
              <a:t> мальчик – решение – мальчик- решение (2 раза)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нажатия кнопок:</a:t>
            </a:r>
            <a:r>
              <a:rPr lang="ru-RU" baseline="0" dirty="0" smtClean="0"/>
              <a:t> мальчик – решение – мальчик- решение (</a:t>
            </a:r>
            <a:r>
              <a:rPr lang="ru-RU" baseline="0" smtClean="0"/>
              <a:t>2 раза)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нажатия кнопок:</a:t>
            </a:r>
            <a:r>
              <a:rPr lang="ru-RU" baseline="0" dirty="0" smtClean="0"/>
              <a:t> мальчик – решение – мальчик- решение (2 раза)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нажатия кнопок:</a:t>
            </a:r>
            <a:r>
              <a:rPr lang="ru-RU" baseline="0" dirty="0" smtClean="0"/>
              <a:t> мальчик – решение – мальчик- решение (</a:t>
            </a:r>
            <a:r>
              <a:rPr lang="ru-RU" baseline="0" smtClean="0"/>
              <a:t>2 раза)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 rot="18902747">
            <a:off x="-8433" y="2662489"/>
            <a:ext cx="6157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угол треугольника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948264" y="987272"/>
            <a:ext cx="1931704" cy="3947765"/>
            <a:chOff x="5504688" y="0"/>
            <a:chExt cx="3447288" cy="6682192"/>
          </a:xfrm>
        </p:grpSpPr>
        <p:sp>
          <p:nvSpPr>
            <p:cNvPr id="10" name="Овал 9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 rot="2627261">
            <a:off x="6205987" y="5308669"/>
            <a:ext cx="2015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ЗАТО Фокино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332656"/>
            <a:ext cx="8784976" cy="864096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72400" y="276774"/>
            <a:ext cx="720080" cy="457200"/>
          </a:xfrm>
          <a:prstGeom prst="rect">
            <a:avLst/>
          </a:prstGeom>
          <a:solidFill>
            <a:schemeClr val="bg1"/>
          </a:solidFill>
          <a:ln w="508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71601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23612" y="5949280"/>
            <a:ext cx="1884492" cy="576064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16" name="Овал 15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67544" y="404664"/>
            <a:ext cx="5472608" cy="576064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6948264" y="987272"/>
            <a:ext cx="1931704" cy="3947765"/>
            <a:chOff x="5504688" y="0"/>
            <a:chExt cx="3447288" cy="6682192"/>
          </a:xfrm>
        </p:grpSpPr>
        <p:sp>
          <p:nvSpPr>
            <p:cNvPr id="7" name="Овал 6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 userDrawn="1"/>
        </p:nvSpPr>
        <p:spPr>
          <a:xfrm rot="2627261">
            <a:off x="6205987" y="5308669"/>
            <a:ext cx="2015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ЗАТО Фокино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https://avatars.mds.yandex.net/get-mpic/4080967/img_id7131548607910825993.jpeg/ori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756" r="1713" b="443"/>
          <a:stretch>
            <a:fillRect/>
          </a:stretch>
        </p:blipFill>
        <p:spPr bwMode="auto">
          <a:xfrm>
            <a:off x="5004048" y="1700808"/>
            <a:ext cx="1997463" cy="27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cdn1.ozone.ru/multimedia/1013395491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4900" r="6484" b="4804"/>
          <a:stretch>
            <a:fillRect/>
          </a:stretch>
        </p:blipFill>
        <p:spPr bwMode="auto">
          <a:xfrm>
            <a:off x="3671900" y="2375851"/>
            <a:ext cx="1876423" cy="27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un1-30.userapi.com/4QS0aRAI_YNqBrC-EPr3zQpjEhOwm7_fuavuEQ/1iZUZVSFuNc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59514"/>
            <a:ext cx="1944216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mg2.wbstatic.net/big/new/2750000/2754702-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14181" r="14088" b="15029"/>
          <a:stretch>
            <a:fillRect/>
          </a:stretch>
        </p:blipFill>
        <p:spPr bwMode="auto">
          <a:xfrm>
            <a:off x="1035042" y="3861048"/>
            <a:ext cx="18764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332656"/>
            <a:ext cx="8784976" cy="864096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72400" y="276774"/>
            <a:ext cx="720080" cy="457200"/>
          </a:xfrm>
          <a:prstGeom prst="rect">
            <a:avLst/>
          </a:prstGeom>
          <a:solidFill>
            <a:schemeClr val="bg1"/>
          </a:solidFill>
          <a:ln w="508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71601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275856" y="5949280"/>
            <a:ext cx="2592288" cy="576064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16" name="Овал 15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6948264" y="987272"/>
            <a:ext cx="1931704" cy="3947765"/>
            <a:chOff x="5504688" y="0"/>
            <a:chExt cx="3447288" cy="6682192"/>
          </a:xfrm>
        </p:grpSpPr>
        <p:sp>
          <p:nvSpPr>
            <p:cNvPr id="10" name="Овал 9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 userDrawn="1"/>
        </p:nvSpPr>
        <p:spPr>
          <a:xfrm>
            <a:off x="1043608" y="1412776"/>
            <a:ext cx="5688632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7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7096-2077-4E2B-B324-61113A22878C}" type="slidenum">
              <a:rPr lang="ru-RU" smtClean="0"/>
            </a:fld>
            <a:endParaRPr lang="ru-RU"/>
          </a:p>
        </p:txBody>
      </p:sp>
      <p:pic>
        <p:nvPicPr>
          <p:cNvPr id="7" name="Picture 6" descr="https://wallup.net/wp-content/uploads/2016/05/25/274364-Apophysis-isometric-tesselation-cube-fractal-triangle-pattern-geometry-green-bright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7504" y="116632"/>
            <a:ext cx="8928992" cy="6624736"/>
          </a:xfrm>
          <a:prstGeom prst="frame">
            <a:avLst>
              <a:gd name="adj1" fmla="val 1406"/>
            </a:avLst>
          </a:prstGeom>
          <a:solidFill>
            <a:schemeClr val="bg1"/>
          </a:solidFill>
          <a:ln w="41275">
            <a:solidFill>
              <a:srgbClr val="3F8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oleObject" Target="../embeddings/oleObject56.bin"/><Relationship Id="rId7" Type="http://schemas.openxmlformats.org/officeDocument/2006/relationships/image" Target="../media/image52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2.jpeg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2.xml"/><Relationship Id="rId20" Type="http://schemas.openxmlformats.org/officeDocument/2006/relationships/slide" Target="slide2.xml"/><Relationship Id="rId2" Type="http://schemas.openxmlformats.org/officeDocument/2006/relationships/image" Target="../media/image50.wmf"/><Relationship Id="rId19" Type="http://schemas.openxmlformats.org/officeDocument/2006/relationships/image" Target="../media/image58.wmf"/><Relationship Id="rId18" Type="http://schemas.openxmlformats.org/officeDocument/2006/relationships/oleObject" Target="../embeddings/oleObject61.bin"/><Relationship Id="rId17" Type="http://schemas.openxmlformats.org/officeDocument/2006/relationships/image" Target="../media/image57.wmf"/><Relationship Id="rId16" Type="http://schemas.openxmlformats.org/officeDocument/2006/relationships/oleObject" Target="../embeddings/oleObject60.bin"/><Relationship Id="rId15" Type="http://schemas.openxmlformats.org/officeDocument/2006/relationships/image" Target="../media/image56.wmf"/><Relationship Id="rId14" Type="http://schemas.openxmlformats.org/officeDocument/2006/relationships/oleObject" Target="../embeddings/oleObject59.bin"/><Relationship Id="rId13" Type="http://schemas.openxmlformats.org/officeDocument/2006/relationships/image" Target="../media/image55.wmf"/><Relationship Id="rId12" Type="http://schemas.openxmlformats.org/officeDocument/2006/relationships/oleObject" Target="../embeddings/oleObject58.bin"/><Relationship Id="rId11" Type="http://schemas.openxmlformats.org/officeDocument/2006/relationships/image" Target="../media/image54.wmf"/><Relationship Id="rId10" Type="http://schemas.openxmlformats.org/officeDocument/2006/relationships/oleObject" Target="../embeddings/oleObject57.bin"/><Relationship Id="rId1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wmf"/><Relationship Id="rId8" Type="http://schemas.openxmlformats.org/officeDocument/2006/relationships/oleObject" Target="../embeddings/oleObject65.bin"/><Relationship Id="rId7" Type="http://schemas.openxmlformats.org/officeDocument/2006/relationships/image" Target="../media/image61.wmf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3.bin"/><Relationship Id="rId3" Type="http://schemas.openxmlformats.org/officeDocument/2006/relationships/image" Target="../media/image2.jpeg"/><Relationship Id="rId23" Type="http://schemas.openxmlformats.org/officeDocument/2006/relationships/notesSlide" Target="../notesSlides/notesSlide3.xml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2.xml"/><Relationship Id="rId20" Type="http://schemas.openxmlformats.org/officeDocument/2006/relationships/slide" Target="slide2.xml"/><Relationship Id="rId2" Type="http://schemas.openxmlformats.org/officeDocument/2006/relationships/image" Target="../media/image59.wmf"/><Relationship Id="rId19" Type="http://schemas.openxmlformats.org/officeDocument/2006/relationships/image" Target="../media/image66.wmf"/><Relationship Id="rId18" Type="http://schemas.openxmlformats.org/officeDocument/2006/relationships/oleObject" Target="../embeddings/oleObject70.bin"/><Relationship Id="rId17" Type="http://schemas.openxmlformats.org/officeDocument/2006/relationships/image" Target="../media/image65.wmf"/><Relationship Id="rId16" Type="http://schemas.openxmlformats.org/officeDocument/2006/relationships/oleObject" Target="../embeddings/oleObject69.bin"/><Relationship Id="rId15" Type="http://schemas.openxmlformats.org/officeDocument/2006/relationships/image" Target="../media/image64.wmf"/><Relationship Id="rId14" Type="http://schemas.openxmlformats.org/officeDocument/2006/relationships/oleObject" Target="../embeddings/oleObject68.bin"/><Relationship Id="rId13" Type="http://schemas.openxmlformats.org/officeDocument/2006/relationships/image" Target="../media/image63.wmf"/><Relationship Id="rId12" Type="http://schemas.openxmlformats.org/officeDocument/2006/relationships/oleObject" Target="../embeddings/oleObject67.bin"/><Relationship Id="rId11" Type="http://schemas.openxmlformats.org/officeDocument/2006/relationships/image" Target="../media/image54.wmf"/><Relationship Id="rId10" Type="http://schemas.openxmlformats.org/officeDocument/2006/relationships/oleObject" Target="../embeddings/oleObject66.bin"/><Relationship Id="rId1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oleObject" Target="../embeddings/oleObject74.bin"/><Relationship Id="rId7" Type="http://schemas.openxmlformats.org/officeDocument/2006/relationships/image" Target="../media/image69.wmf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72.bin"/><Relationship Id="rId3" Type="http://schemas.openxmlformats.org/officeDocument/2006/relationships/image" Target="../media/image2.jpeg"/><Relationship Id="rId2" Type="http://schemas.openxmlformats.org/officeDocument/2006/relationships/image" Target="../media/image67.wmf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4.xml"/><Relationship Id="rId12" Type="http://schemas.openxmlformats.org/officeDocument/2006/relationships/slide" Target="slide2.xml"/><Relationship Id="rId11" Type="http://schemas.openxmlformats.org/officeDocument/2006/relationships/image" Target="../media/image71.wmf"/><Relationship Id="rId10" Type="http://schemas.openxmlformats.org/officeDocument/2006/relationships/oleObject" Target="../embeddings/oleObject75.bin"/><Relationship Id="rId1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wmf"/><Relationship Id="rId8" Type="http://schemas.openxmlformats.org/officeDocument/2006/relationships/oleObject" Target="../embeddings/oleObject79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7.bin"/><Relationship Id="rId3" Type="http://schemas.openxmlformats.org/officeDocument/2006/relationships/image" Target="../media/image72.wmf"/><Relationship Id="rId2" Type="http://schemas.openxmlformats.org/officeDocument/2006/relationships/oleObject" Target="../embeddings/oleObject76.bin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8" Type="http://schemas.openxmlformats.org/officeDocument/2006/relationships/oleObject" Target="../embeddings/oleObject83.bin"/><Relationship Id="rId7" Type="http://schemas.openxmlformats.org/officeDocument/2006/relationships/image" Target="../media/image77.wmf"/><Relationship Id="rId6" Type="http://schemas.openxmlformats.org/officeDocument/2006/relationships/oleObject" Target="../embeddings/oleObject82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1.bin"/><Relationship Id="rId3" Type="http://schemas.openxmlformats.org/officeDocument/2006/relationships/image" Target="../media/image2.jpeg"/><Relationship Id="rId23" Type="http://schemas.openxmlformats.org/officeDocument/2006/relationships/notesSlide" Target="../notesSlides/notesSlide6.xml"/><Relationship Id="rId22" Type="http://schemas.openxmlformats.org/officeDocument/2006/relationships/vmlDrawing" Target="../drawings/vmlDrawing12.vml"/><Relationship Id="rId21" Type="http://schemas.openxmlformats.org/officeDocument/2006/relationships/slideLayout" Target="../slideLayouts/slideLayout2.xml"/><Relationship Id="rId20" Type="http://schemas.openxmlformats.org/officeDocument/2006/relationships/slide" Target="slide2.xml"/><Relationship Id="rId2" Type="http://schemas.openxmlformats.org/officeDocument/2006/relationships/image" Target="../media/image75.wmf"/><Relationship Id="rId19" Type="http://schemas.openxmlformats.org/officeDocument/2006/relationships/image" Target="../media/image48.wmf"/><Relationship Id="rId18" Type="http://schemas.openxmlformats.org/officeDocument/2006/relationships/oleObject" Target="../embeddings/oleObject88.bin"/><Relationship Id="rId17" Type="http://schemas.openxmlformats.org/officeDocument/2006/relationships/image" Target="../media/image81.wmf"/><Relationship Id="rId16" Type="http://schemas.openxmlformats.org/officeDocument/2006/relationships/oleObject" Target="../embeddings/oleObject87.bin"/><Relationship Id="rId15" Type="http://schemas.openxmlformats.org/officeDocument/2006/relationships/image" Target="../media/image80.wmf"/><Relationship Id="rId14" Type="http://schemas.openxmlformats.org/officeDocument/2006/relationships/oleObject" Target="../embeddings/oleObject86.bin"/><Relationship Id="rId13" Type="http://schemas.openxmlformats.org/officeDocument/2006/relationships/image" Target="../media/image79.wmf"/><Relationship Id="rId12" Type="http://schemas.openxmlformats.org/officeDocument/2006/relationships/oleObject" Target="../embeddings/oleObject85.bin"/><Relationship Id="rId11" Type="http://schemas.openxmlformats.org/officeDocument/2006/relationships/image" Target="../media/image54.wmf"/><Relationship Id="rId10" Type="http://schemas.openxmlformats.org/officeDocument/2006/relationships/oleObject" Target="../embeddings/oleObject84.bin"/><Relationship Id="rId1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ds04.infourok.ru/uploads/ex/00af/0018a546-6d5fb6e8/hello_html_m547ed857.jpg" TargetMode="External"/><Relationship Id="rId1" Type="http://schemas.openxmlformats.org/officeDocument/2006/relationships/hyperlink" Target="https://wallup.net/wp-content/uploads/2016/05/25/274364-Apophysis-isometric-tesselation-cube-fractal-triangle-pattern-geometry-green-bright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znanio.ru/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3" Type="http://schemas.openxmlformats.org/officeDocument/2006/relationships/slideLayout" Target="../slideLayouts/slideLayout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jpeg"/><Relationship Id="rId2" Type="http://schemas.openxmlformats.org/officeDocument/2006/relationships/image" Target="../media/image9.wmf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2" Type="http://schemas.openxmlformats.org/officeDocument/2006/relationships/image" Target="../media/image13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2" Type="http://schemas.openxmlformats.org/officeDocument/2006/relationships/image" Target="../media/image17.wmf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2.xml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10" Type="http://schemas.openxmlformats.org/officeDocument/2006/relationships/oleObject" Target="../embeddings/oleObject13.bin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20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20" Type="http://schemas.openxmlformats.org/officeDocument/2006/relationships/vmlDrawing" Target="../drawings/vmlDrawing4.vml"/><Relationship Id="rId2" Type="http://schemas.openxmlformats.org/officeDocument/2006/relationships/image" Target="../media/image24.wmf"/><Relationship Id="rId19" Type="http://schemas.openxmlformats.org/officeDocument/2006/relationships/slideLayout" Target="../slideLayouts/slideLayout2.xml"/><Relationship Id="rId18" Type="http://schemas.openxmlformats.org/officeDocument/2006/relationships/slide" Target="slide2.xml"/><Relationship Id="rId17" Type="http://schemas.openxmlformats.org/officeDocument/2006/relationships/image" Target="../media/image29.wmf"/><Relationship Id="rId16" Type="http://schemas.openxmlformats.org/officeDocument/2006/relationships/oleObject" Target="../embeddings/oleObject24.bin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23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1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2.jpeg"/><Relationship Id="rId26" Type="http://schemas.openxmlformats.org/officeDocument/2006/relationships/vmlDrawing" Target="../drawings/vmlDrawing5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2.xml"/><Relationship Id="rId23" Type="http://schemas.openxmlformats.org/officeDocument/2006/relationships/image" Target="../media/image36.wmf"/><Relationship Id="rId22" Type="http://schemas.openxmlformats.org/officeDocument/2006/relationships/oleObject" Target="../embeddings/oleObject35.bin"/><Relationship Id="rId21" Type="http://schemas.openxmlformats.org/officeDocument/2006/relationships/image" Target="../media/image35.wmf"/><Relationship Id="rId20" Type="http://schemas.openxmlformats.org/officeDocument/2006/relationships/oleObject" Target="../embeddings/oleObject34.bin"/><Relationship Id="rId2" Type="http://schemas.openxmlformats.org/officeDocument/2006/relationships/image" Target="../media/image30.wmf"/><Relationship Id="rId19" Type="http://schemas.openxmlformats.org/officeDocument/2006/relationships/image" Target="../media/image34.wmf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33.wmf"/><Relationship Id="rId16" Type="http://schemas.openxmlformats.org/officeDocument/2006/relationships/oleObject" Target="../embeddings/oleObject32.bin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31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30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9.bin"/><Relationship Id="rId1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2.jpeg"/><Relationship Id="rId28" Type="http://schemas.openxmlformats.org/officeDocument/2006/relationships/vmlDrawing" Target="../drawings/vmlDrawing6.vml"/><Relationship Id="rId27" Type="http://schemas.openxmlformats.org/officeDocument/2006/relationships/slideLayout" Target="../slideLayouts/slideLayout4.xml"/><Relationship Id="rId26" Type="http://schemas.openxmlformats.org/officeDocument/2006/relationships/slide" Target="slide2.xml"/><Relationship Id="rId25" Type="http://schemas.openxmlformats.org/officeDocument/2006/relationships/image" Target="../media/image44.wmf"/><Relationship Id="rId24" Type="http://schemas.openxmlformats.org/officeDocument/2006/relationships/oleObject" Target="../embeddings/oleObject47.bin"/><Relationship Id="rId23" Type="http://schemas.openxmlformats.org/officeDocument/2006/relationships/image" Target="../media/image43.wmf"/><Relationship Id="rId22" Type="http://schemas.openxmlformats.org/officeDocument/2006/relationships/oleObject" Target="../embeddings/oleObject46.bin"/><Relationship Id="rId21" Type="http://schemas.openxmlformats.org/officeDocument/2006/relationships/image" Target="../media/image35.wmf"/><Relationship Id="rId20" Type="http://schemas.openxmlformats.org/officeDocument/2006/relationships/oleObject" Target="../embeddings/oleObject45.bin"/><Relationship Id="rId2" Type="http://schemas.openxmlformats.org/officeDocument/2006/relationships/image" Target="../media/image37.wmf"/><Relationship Id="rId19" Type="http://schemas.openxmlformats.org/officeDocument/2006/relationships/image" Target="../media/image34.wmf"/><Relationship Id="rId18" Type="http://schemas.openxmlformats.org/officeDocument/2006/relationships/oleObject" Target="../embeddings/oleObject44.bin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43.bin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42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41.bin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40.bin"/><Relationship Id="rId1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oleObject" Target="../embeddings/oleObject51.bin"/><Relationship Id="rId7" Type="http://schemas.openxmlformats.org/officeDocument/2006/relationships/image" Target="../media/image47.wmf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9.bin"/><Relationship Id="rId3" Type="http://schemas.openxmlformats.org/officeDocument/2006/relationships/image" Target="../media/image2.jpeg"/><Relationship Id="rId2" Type="http://schemas.openxmlformats.org/officeDocument/2006/relationships/image" Target="../media/image45.wmf"/><Relationship Id="rId15" Type="http://schemas.openxmlformats.org/officeDocument/2006/relationships/notesSlide" Target="../notesSlides/notesSlide1.xml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52.bin"/><Relationship Id="rId1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1120" y="4797425"/>
            <a:ext cx="3755390" cy="182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205072" y="5956662"/>
          <a:ext cx="788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Формула" r:id="rId1" imgW="7315200" imgH="4876800" progId="Equation.3">
                  <p:embed/>
                </p:oleObj>
              </mc:Choice>
              <mc:Fallback>
                <p:oleObj name="Формула" r:id="rId1" imgW="7315200" imgH="4876800" progId="Equation.3">
                  <p:embed/>
                  <p:pic>
                    <p:nvPicPr>
                      <p:cNvPr id="0" name="Изображение 7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072" y="5956662"/>
                        <a:ext cx="788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17592" y="3429000"/>
            <a:ext cx="4694208" cy="1164640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угол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равен сумме внутренних углов,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смежных с ним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331640" y="2459769"/>
            <a:ext cx="2873432" cy="2769431"/>
          </a:xfrm>
          <a:prstGeom prst="triangle">
            <a:avLst>
              <a:gd name="adj" fmla="val 702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592263" y="4768850"/>
          <a:ext cx="598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Формула" r:id="rId4" imgW="5486400" imgH="4267200" progId="Equation.3">
                  <p:embed/>
                </p:oleObj>
              </mc:Choice>
              <mc:Fallback>
                <p:oleObj name="Формула" r:id="rId4" imgW="5486400" imgH="4267200" progId="Equation.3">
                  <p:embed/>
                  <p:pic>
                    <p:nvPicPr>
                      <p:cNvPr id="0" name="Изображение 7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4768850"/>
                        <a:ext cx="598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36317" y="47251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076056" y="2459769"/>
          <a:ext cx="32797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Формула" r:id="rId6" imgW="30480000" imgH="4876800" progId="Equation.3">
                  <p:embed/>
                </p:oleObj>
              </mc:Choice>
              <mc:Fallback>
                <p:oleObj name="Формула" r:id="rId6" imgW="30480000" imgH="4876800" progId="Equation.3">
                  <p:embed/>
                  <p:pic>
                    <p:nvPicPr>
                      <p:cNvPr id="0" name="Изображение 7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59769"/>
                        <a:ext cx="32797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056667" y="2852936"/>
          <a:ext cx="1311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" name="Формула" r:id="rId8" imgW="12192000" imgH="4876800" progId="Equation.3">
                  <p:embed/>
                </p:oleObj>
              </mc:Choice>
              <mc:Fallback>
                <p:oleObj name="Формула" r:id="rId8" imgW="12192000" imgH="4876800" progId="Equation.3">
                  <p:embed/>
                  <p:pic>
                    <p:nvPicPr>
                      <p:cNvPr id="0" name="Изображение 7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667" y="2852936"/>
                        <a:ext cx="13112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67544" y="5229200"/>
            <a:ext cx="23009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955925" y="2852738"/>
          <a:ext cx="565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" name="Формула" r:id="rId10" imgW="5181600" imgH="4267200" progId="Equation.3">
                  <p:embed/>
                </p:oleObj>
              </mc:Choice>
              <mc:Fallback>
                <p:oleObj name="Формула" r:id="rId10" imgW="5181600" imgH="42672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852738"/>
                        <a:ext cx="565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491880" y="4778611"/>
          <a:ext cx="598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name="Формула" r:id="rId12" imgW="5486400" imgH="4267200" progId="Equation.3">
                  <p:embed/>
                </p:oleObj>
              </mc:Choice>
              <mc:Fallback>
                <p:oleObj name="Формула" r:id="rId12" imgW="5486400" imgH="42672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778611"/>
                        <a:ext cx="598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36715" y="52119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520817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1998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0147" y="51942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091958" y="4725144"/>
          <a:ext cx="2886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Формула" r:id="rId14" imgW="26822400" imgH="4267200" progId="Equation.3">
                  <p:embed/>
                </p:oleObj>
              </mc:Choice>
              <mc:Fallback>
                <p:oleObj name="Формула" r:id="rId14" imgW="26822400" imgH="42672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958" y="4725144"/>
                        <a:ext cx="2886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148064" y="5141527"/>
          <a:ext cx="1673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Формула" r:id="rId16" imgW="15544800" imgH="4876800" progId="Equation.3">
                  <p:embed/>
                </p:oleObj>
              </mc:Choice>
              <mc:Fallback>
                <p:oleObj name="Формула" r:id="rId16" imgW="15544800" imgH="4876800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141527"/>
                        <a:ext cx="16732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632958" y="1547254"/>
          <a:ext cx="17383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Формула" r:id="rId18" imgW="16154400" imgH="4267200" progId="Equation.3">
                  <p:embed/>
                </p:oleObj>
              </mc:Choice>
              <mc:Fallback>
                <p:oleObj name="Формула" r:id="rId18" imgW="16154400" imgH="4267200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58" y="1547254"/>
                        <a:ext cx="17383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0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205072" y="5956662"/>
          <a:ext cx="788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Формула" r:id="rId1" imgW="7315200" imgH="4876800" progId="Equation.3">
                  <p:embed/>
                </p:oleObj>
              </mc:Choice>
              <mc:Fallback>
                <p:oleObj name="Формула" r:id="rId1" imgW="7315200" imgH="4876800" progId="Equation.3">
                  <p:embed/>
                  <p:pic>
                    <p:nvPicPr>
                      <p:cNvPr id="0" name="Изображение 8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072" y="5956662"/>
                        <a:ext cx="788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17592" y="3429000"/>
            <a:ext cx="4694208" cy="1164640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угол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равен сумме внутренних углов,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смежных с ним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77935" y="2459769"/>
            <a:ext cx="2873432" cy="2769431"/>
          </a:xfrm>
          <a:prstGeom prst="triangle">
            <a:avLst>
              <a:gd name="adj" fmla="val 3624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776810" y="4770412"/>
          <a:ext cx="5651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Формула" r:id="rId4" imgW="5181600" imgH="4267200" progId="Equation.3">
                  <p:embed/>
                </p:oleObj>
              </mc:Choice>
              <mc:Fallback>
                <p:oleObj name="Формула" r:id="rId4" imgW="5181600" imgH="4267200" progId="Equation.3">
                  <p:embed/>
                  <p:pic>
                    <p:nvPicPr>
                      <p:cNvPr id="0" name="Изображение 8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10" y="4770412"/>
                        <a:ext cx="5651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62594" y="465812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822925" y="2457489"/>
          <a:ext cx="39354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Формула" r:id="rId6" imgW="36576000" imgH="4876800" progId="Equation.3">
                  <p:embed/>
                </p:oleObj>
              </mc:Choice>
              <mc:Fallback>
                <p:oleObj name="Формула" r:id="rId6" imgW="36576000" imgH="4876800" progId="Equation.3">
                  <p:embed/>
                  <p:pic>
                    <p:nvPicPr>
                      <p:cNvPr id="0" name="Изображение 8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925" y="2457489"/>
                        <a:ext cx="39354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089525" y="2852738"/>
          <a:ext cx="1244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Формула" r:id="rId8" imgW="11582400" imgH="4876800" progId="Equation.3">
                  <p:embed/>
                </p:oleObj>
              </mc:Choice>
              <mc:Fallback>
                <p:oleObj name="Формула" r:id="rId8" imgW="11582400" imgH="4876800" progId="Equation.3">
                  <p:embed/>
                  <p:pic>
                    <p:nvPicPr>
                      <p:cNvPr id="0" name="Изображение 8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2852738"/>
                        <a:ext cx="12446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981373" y="5229200"/>
            <a:ext cx="23009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61615" y="4784109"/>
          <a:ext cx="565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Формула" r:id="rId10" imgW="5181600" imgH="4267200" progId="Equation.3">
                  <p:embed/>
                </p:oleObj>
              </mc:Choice>
              <mc:Fallback>
                <p:oleObj name="Формула" r:id="rId10" imgW="5181600" imgH="4267200" progId="Equation.3">
                  <p:embed/>
                  <p:pic>
                    <p:nvPicPr>
                      <p:cNvPr id="0" name="Изображение 8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15" y="4784109"/>
                        <a:ext cx="565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921036" y="2345534"/>
          <a:ext cx="1263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Формула" r:id="rId12" imgW="11582400" imgH="4876800" progId="Equation.3">
                  <p:embed/>
                </p:oleObj>
              </mc:Choice>
              <mc:Fallback>
                <p:oleObj name="Формула" r:id="rId12" imgW="11582400" imgH="4876800" progId="Equation.3">
                  <p:embed/>
                  <p:pic>
                    <p:nvPicPr>
                      <p:cNvPr id="0" name="Изображение 8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036" y="2345534"/>
                        <a:ext cx="12636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3010" y="52119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8544" y="518995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1640" y="21227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111" y="518995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035791" y="4658121"/>
          <a:ext cx="35417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Формула" r:id="rId14" imgW="32918400" imgH="4876800" progId="Equation.3">
                  <p:embed/>
                </p:oleObj>
              </mc:Choice>
              <mc:Fallback>
                <p:oleObj name="Формула" r:id="rId14" imgW="32918400" imgH="4876800" progId="Equation.3">
                  <p:embed/>
                  <p:pic>
                    <p:nvPicPr>
                      <p:cNvPr id="0" name="Изображение 8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791" y="4658121"/>
                        <a:ext cx="35417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104292" y="5137268"/>
          <a:ext cx="2527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Формула" r:id="rId16" imgW="23469600" imgH="4876800" progId="Equation.3">
                  <p:embed/>
                </p:oleObj>
              </mc:Choice>
              <mc:Fallback>
                <p:oleObj name="Формула" r:id="rId16" imgW="23469600" imgH="4876800" progId="Equation.3">
                  <p:embed/>
                  <p:pic>
                    <p:nvPicPr>
                      <p:cNvPr id="0" name="Изображение 8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292" y="5137268"/>
                        <a:ext cx="2527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96803" y="1473983"/>
          <a:ext cx="17383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Формула" r:id="rId18" imgW="16154400" imgH="4267200" progId="Equation.3">
                  <p:embed/>
                </p:oleObj>
              </mc:Choice>
              <mc:Fallback>
                <p:oleObj name="Формула" r:id="rId18" imgW="16154400" imgH="4267200" progId="Equation.3">
                  <p:embed/>
                  <p:pic>
                    <p:nvPicPr>
                      <p:cNvPr id="0" name="Изображение 8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03" y="1473983"/>
                        <a:ext cx="17383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Дуга 11"/>
          <p:cNvSpPr/>
          <p:nvPr/>
        </p:nvSpPr>
        <p:spPr>
          <a:xfrm rot="8199099">
            <a:off x="1426862" y="2057959"/>
            <a:ext cx="914400" cy="914400"/>
          </a:xfrm>
          <a:prstGeom prst="arc">
            <a:avLst>
              <a:gd name="adj1" fmla="val 15750671"/>
              <a:gd name="adj2" fmla="val 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0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3435350" y="5961063"/>
          <a:ext cx="22637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Формула" r:id="rId1" imgW="21031200" imgH="5486400" progId="Equation.3">
                  <p:embed/>
                </p:oleObj>
              </mc:Choice>
              <mc:Fallback>
                <p:oleObj name="Формула" r:id="rId1" imgW="21031200" imgH="5486400" progId="Equation.3">
                  <p:embed/>
                  <p:pic>
                    <p:nvPicPr>
                      <p:cNvPr id="0" name="Изображение 9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5961063"/>
                        <a:ext cx="22637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3327112" y="6030352"/>
            <a:ext cx="2469024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Равнобедренный треугольник 10"/>
          <p:cNvSpPr/>
          <p:nvPr/>
        </p:nvSpPr>
        <p:spPr>
          <a:xfrm>
            <a:off x="677935" y="2924944"/>
            <a:ext cx="3039026" cy="2304256"/>
          </a:xfrm>
          <a:prstGeom prst="triangle">
            <a:avLst>
              <a:gd name="adj" fmla="val 3624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19672" y="308663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413375" y="2590245"/>
          <a:ext cx="27543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Формула" r:id="rId4" imgW="25603200" imgH="4876800" progId="Equation.3">
                  <p:embed/>
                </p:oleObj>
              </mc:Choice>
              <mc:Fallback>
                <p:oleObj name="Формула" r:id="rId4" imgW="25603200" imgH="4876800" progId="Equation.3">
                  <p:embed/>
                  <p:pic>
                    <p:nvPicPr>
                      <p:cNvPr id="0" name="Изображение 9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2590245"/>
                        <a:ext cx="27543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417011" y="2997463"/>
          <a:ext cx="27828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Формула" r:id="rId6" imgW="25908000" imgH="4876800" progId="Equation.3">
                  <p:embed/>
                </p:oleObj>
              </mc:Choice>
              <mc:Fallback>
                <p:oleObj name="Формула" r:id="rId6" imgW="25908000" imgH="4876800" progId="Equation.3">
                  <p:embed/>
                  <p:pic>
                    <p:nvPicPr>
                      <p:cNvPr id="0" name="Изображение 9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011" y="2997463"/>
                        <a:ext cx="27828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115616" y="2153445"/>
            <a:ext cx="2952328" cy="3498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73130" y="48207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8544" y="518995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5620" y="25357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51899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смежных углов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035791" y="4562822"/>
          <a:ext cx="35417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Формула" r:id="rId8" imgW="32918400" imgH="4876800" progId="Equation.3">
                  <p:embed/>
                </p:oleObj>
              </mc:Choice>
              <mc:Fallback>
                <p:oleObj name="Формула" r:id="rId8" imgW="32918400" imgH="4876800" progId="Equation.3">
                  <p:embed/>
                  <p:pic>
                    <p:nvPicPr>
                      <p:cNvPr id="0" name="Изображение 9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791" y="4562822"/>
                        <a:ext cx="35417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83951" y="1447695"/>
          <a:ext cx="2819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Формула" r:id="rId10" imgW="26212800" imgH="4876800" progId="Equation.3">
                  <p:embed/>
                </p:oleObj>
              </mc:Choice>
              <mc:Fallback>
                <p:oleObj name="Формула" r:id="rId10" imgW="26212800" imgH="4876800" progId="Equation.3">
                  <p:embed/>
                  <p:pic>
                    <p:nvPicPr>
                      <p:cNvPr id="0" name="Изображение 9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51" y="1447695"/>
                        <a:ext cx="2819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Дуга 11"/>
          <p:cNvSpPr/>
          <p:nvPr/>
        </p:nvSpPr>
        <p:spPr>
          <a:xfrm rot="12191489">
            <a:off x="1324383" y="2340381"/>
            <a:ext cx="827623" cy="880407"/>
          </a:xfrm>
          <a:prstGeom prst="arc">
            <a:avLst>
              <a:gd name="adj1" fmla="val 15750671"/>
              <a:gd name="adj2" fmla="val 955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4231152" y="3770748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716710">
            <a:off x="583227" y="2822358"/>
            <a:ext cx="80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Дуга 32"/>
          <p:cNvSpPr/>
          <p:nvPr/>
        </p:nvSpPr>
        <p:spPr>
          <a:xfrm rot="9479158">
            <a:off x="3304224" y="4761731"/>
            <a:ext cx="772657" cy="834273"/>
          </a:xfrm>
          <a:prstGeom prst="arc">
            <a:avLst>
              <a:gd name="adj1" fmla="val 15194621"/>
              <a:gd name="adj2" fmla="val 955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479158">
            <a:off x="3394627" y="4882789"/>
            <a:ext cx="644667" cy="614323"/>
          </a:xfrm>
          <a:prstGeom prst="arc">
            <a:avLst>
              <a:gd name="adj1" fmla="val 15194621"/>
              <a:gd name="adj2" fmla="val 955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1704096">
            <a:off x="2991219" y="547105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1108" y="46634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617" y="46769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12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  <p:bldP spid="25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Равнобедренный треугольник 10"/>
          <p:cNvSpPr/>
          <p:nvPr/>
        </p:nvSpPr>
        <p:spPr>
          <a:xfrm rot="198270">
            <a:off x="1262615" y="2307180"/>
            <a:ext cx="2523276" cy="2463922"/>
          </a:xfrm>
          <a:prstGeom prst="triangle">
            <a:avLst>
              <a:gd name="adj" fmla="val 2882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965777" y="3140968"/>
          <a:ext cx="3573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Формула" r:id="rId2" imgW="33223200" imgH="4876800" progId="Equation.3">
                  <p:embed/>
                </p:oleObj>
              </mc:Choice>
              <mc:Fallback>
                <p:oleObj name="Формула" r:id="rId2" imgW="33223200" imgH="4876800" progId="Equation.3">
                  <p:embed/>
                  <p:pic>
                    <p:nvPicPr>
                      <p:cNvPr id="0" name="Изображение 10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77" y="3140968"/>
                        <a:ext cx="3573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040438" y="3884613"/>
          <a:ext cx="14398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Формула" r:id="rId4" imgW="13411200" imgH="4876800" progId="Equation.3">
                  <p:embed/>
                </p:oleObj>
              </mc:Choice>
              <mc:Fallback>
                <p:oleObj name="Формула" r:id="rId4" imgW="13411200" imgH="4876800" progId="Equation.3">
                  <p:embed/>
                  <p:pic>
                    <p:nvPicPr>
                      <p:cNvPr id="0" name="Изображение 10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884613"/>
                        <a:ext cx="143986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>
            <a:stCxn id="11" idx="5"/>
          </p:cNvCxnSpPr>
          <p:nvPr/>
        </p:nvCxnSpPr>
        <p:spPr>
          <a:xfrm>
            <a:off x="2887265" y="3560101"/>
            <a:ext cx="1078505" cy="17068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9803" y="44361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270" y="19277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774" y="46669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205072" y="1847120"/>
            <a:ext cx="4659848" cy="933463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внешних углов треугольника 360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 rot="1998008">
            <a:off x="1640427" y="1951685"/>
            <a:ext cx="645304" cy="722466"/>
          </a:xfrm>
          <a:prstGeom prst="arc">
            <a:avLst>
              <a:gd name="adj1" fmla="val 16035320"/>
              <a:gd name="adj2" fmla="val 3205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686483">
            <a:off x="2169216" y="203759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Дуга 32"/>
          <p:cNvSpPr/>
          <p:nvPr/>
        </p:nvSpPr>
        <p:spPr>
          <a:xfrm rot="9479158">
            <a:off x="3190897" y="4377053"/>
            <a:ext cx="772657" cy="834273"/>
          </a:xfrm>
          <a:prstGeom prst="arc">
            <a:avLst>
              <a:gd name="adj1" fmla="val 15194621"/>
              <a:gd name="adj2" fmla="val 955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9479158">
            <a:off x="3281300" y="4498111"/>
            <a:ext cx="644667" cy="614323"/>
          </a:xfrm>
          <a:prstGeom prst="arc">
            <a:avLst>
              <a:gd name="adj1" fmla="val 15194621"/>
              <a:gd name="adj2" fmla="val 955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1704096">
            <a:off x="2877892" y="508637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68" y="39702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endCxn id="11" idx="1"/>
          </p:cNvCxnSpPr>
          <p:nvPr/>
        </p:nvCxnSpPr>
        <p:spPr>
          <a:xfrm flipH="1">
            <a:off x="1627725" y="1604162"/>
            <a:ext cx="670708" cy="1883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518556" y="4666945"/>
            <a:ext cx="2218338" cy="117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849211" y="4292476"/>
          <a:ext cx="3444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Формула" r:id="rId6" imgW="152400" imgH="139700" progId="Equation.3">
                  <p:embed/>
                </p:oleObj>
              </mc:Choice>
              <mc:Fallback>
                <p:oleObj name="Формула" r:id="rId6" imgW="152400" imgH="1397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211" y="4292476"/>
                        <a:ext cx="3444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205072" y="5956662"/>
          <a:ext cx="788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Формула" r:id="rId8" imgW="7315200" imgH="4876800" progId="Equation.3">
                  <p:embed/>
                </p:oleObj>
              </mc:Choice>
              <mc:Fallback>
                <p:oleObj name="Формула" r:id="rId8" imgW="7315200" imgH="4876800" progId="Equation.3">
                  <p:embed/>
                  <p:pic>
                    <p:nvPicPr>
                      <p:cNvPr id="0" name="Изображение 10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072" y="5956662"/>
                        <a:ext cx="788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0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881667" y="5960963"/>
          <a:ext cx="14462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Формула" r:id="rId1" imgW="13411200" imgH="5486400" progId="Equation.3">
                  <p:embed/>
                </p:oleObj>
              </mc:Choice>
              <mc:Fallback>
                <p:oleObj name="Формула" r:id="rId1" imgW="13411200" imgH="5486400" progId="Equation.3">
                  <p:embed/>
                  <p:pic>
                    <p:nvPicPr>
                      <p:cNvPr id="0" name="Изображение 11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667" y="5960963"/>
                        <a:ext cx="144621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157738" y="1868354"/>
            <a:ext cx="4694208" cy="1164640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угол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равен сумме внутренних углов,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смежных с ним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77935" y="2459769"/>
            <a:ext cx="2873432" cy="2769431"/>
          </a:xfrm>
          <a:prstGeom prst="triangle">
            <a:avLst>
              <a:gd name="adj" fmla="val 6806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955675" y="4752975"/>
          <a:ext cx="598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Формула" r:id="rId4" imgW="5486400" imgH="4267200" progId="Equation.3">
                  <p:embed/>
                </p:oleObj>
              </mc:Choice>
              <mc:Fallback>
                <p:oleObj name="Формула" r:id="rId4" imgW="5486400" imgH="4267200" progId="Equation.3">
                  <p:embed/>
                  <p:pic>
                    <p:nvPicPr>
                      <p:cNvPr id="0" name="Изображение 11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52975"/>
                        <a:ext cx="598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060950" y="3306763"/>
          <a:ext cx="2460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Формула" r:id="rId6" imgW="22860000" imgH="4876800" progId="Equation.3">
                  <p:embed/>
                </p:oleObj>
              </mc:Choice>
              <mc:Fallback>
                <p:oleObj name="Формула" r:id="rId6" imgW="22860000" imgH="4876800" progId="Equation.3">
                  <p:embed/>
                  <p:pic>
                    <p:nvPicPr>
                      <p:cNvPr id="0" name="Изображение 11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3306763"/>
                        <a:ext cx="2460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091113" y="3822700"/>
          <a:ext cx="13096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Формула" r:id="rId8" imgW="12192000" imgH="4876800" progId="Equation.3">
                  <p:embed/>
                </p:oleObj>
              </mc:Choice>
              <mc:Fallback>
                <p:oleObj name="Формула" r:id="rId8" imgW="12192000" imgH="4876800" progId="Equation.3">
                  <p:embed/>
                  <p:pic>
                    <p:nvPicPr>
                      <p:cNvPr id="0" name="Изображение 11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3822700"/>
                        <a:ext cx="13096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981373" y="5229200"/>
            <a:ext cx="23009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236460" y="2924944"/>
          <a:ext cx="565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Формула" r:id="rId10" imgW="5181600" imgH="4267200" progId="Equation.3">
                  <p:embed/>
                </p:oleObj>
              </mc:Choice>
              <mc:Fallback>
                <p:oleObj name="Формула" r:id="rId10" imgW="5181600" imgH="4267200" progId="Equation.3">
                  <p:embed/>
                  <p:pic>
                    <p:nvPicPr>
                      <p:cNvPr id="0" name="Изображение 11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460" y="2924944"/>
                        <a:ext cx="565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3010" y="52119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8544" y="518995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20255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111" y="518995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076056" y="4381922"/>
          <a:ext cx="15097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Формула" r:id="rId12" imgW="14020800" imgH="4876800" progId="Equation.3">
                  <p:embed/>
                </p:oleObj>
              </mc:Choice>
              <mc:Fallback>
                <p:oleObj name="Формула" r:id="rId12" imgW="14020800" imgH="4876800" progId="Equation.3">
                  <p:embed/>
                  <p:pic>
                    <p:nvPicPr>
                      <p:cNvPr id="0" name="Изображение 11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381922"/>
                        <a:ext cx="15097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076056" y="4889755"/>
          <a:ext cx="1524253" cy="53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Формула" r:id="rId14" imgW="13716000" imgH="4876800" progId="Equation.3">
                  <p:embed/>
                </p:oleObj>
              </mc:Choice>
              <mc:Fallback>
                <p:oleObj name="Формула" r:id="rId14" imgW="13716000" imgH="4876800" progId="Equation.3">
                  <p:embed/>
                  <p:pic>
                    <p:nvPicPr>
                      <p:cNvPr id="0" name="Изображение 11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889755"/>
                        <a:ext cx="1524253" cy="531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 rot="1644180">
            <a:off x="3410908" y="4564507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Дуга 29"/>
          <p:cNvSpPr/>
          <p:nvPr/>
        </p:nvSpPr>
        <p:spPr>
          <a:xfrm>
            <a:off x="3059832" y="4867967"/>
            <a:ext cx="784856" cy="722466"/>
          </a:xfrm>
          <a:prstGeom prst="arc">
            <a:avLst>
              <a:gd name="adj1" fmla="val 16035320"/>
              <a:gd name="adj2" fmla="val 3205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43000" y="1421128"/>
          <a:ext cx="11493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Формула" r:id="rId16" imgW="443865" imgH="177800" progId="Equation.3">
                  <p:embed/>
                </p:oleObj>
              </mc:Choice>
              <mc:Fallback>
                <p:oleObj name="Формула" r:id="rId16" imgW="443865" imgH="1778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00" y="1421128"/>
                        <a:ext cx="11493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550938" y="1860866"/>
          <a:ext cx="11826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Формула" r:id="rId18" imgW="457200" imgH="177800" progId="Equation.3">
                  <p:embed/>
                </p:oleObj>
              </mc:Choice>
              <mc:Fallback>
                <p:oleObj name="Формула" r:id="rId18" imgW="457200" imgH="177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38" y="1860866"/>
                        <a:ext cx="11826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Управляющая кнопка: далее 27">
            <a:hlinkClick r:id="" action="ppaction://noaction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0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71852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57504"/>
            <a:ext cx="270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 в очках с книгой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hlinkClick r:id="rId1"/>
              </a:rPr>
              <a:t>Скачано с </a:t>
            </a:r>
            <a:r>
              <a:rPr lang="en-US" smtClean="0">
                <a:hlinkClick r:id="rId1"/>
              </a:rPr>
              <a:t>www.znanio.ru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354080" y="2348880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650224" y="2348880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3959336" y="2348880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5255480" y="2348880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1362464" y="3140968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2658608" y="3140968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3967720" y="3140968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5263864" y="3140968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1362464" y="3924672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2658608" y="3924672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3967720" y="3924672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5263864" y="3924672"/>
            <a:ext cx="1152128" cy="576064"/>
          </a:xfrm>
          <a:prstGeom prst="actionButtonBlank">
            <a:avLst/>
          </a:prstGeom>
          <a:solidFill>
            <a:srgbClr val="86C4B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4689128" y="5223456"/>
            <a:ext cx="789792" cy="449200"/>
          </a:xfrm>
          <a:prstGeom prst="actionButtonInformation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5626200" y="5223456"/>
            <a:ext cx="789792" cy="449200"/>
          </a:xfrm>
          <a:prstGeom prst="actionButtonEnd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797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255042" y="5956662"/>
          <a:ext cx="623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Формула" r:id="rId1" imgW="5791200" imgH="4876800" progId="Equation.3">
                  <p:embed/>
                </p:oleObj>
              </mc:Choice>
              <mc:Fallback>
                <p:oleObj name="Формула" r:id="rId1" imgW="5791200" imgH="4876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042" y="5956662"/>
                        <a:ext cx="6238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1560" y="2852936"/>
            <a:ext cx="3593512" cy="1562472"/>
          </a:xfrm>
          <a:prstGeom prst="triangle">
            <a:avLst>
              <a:gd name="adj" fmla="val 2932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299695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4005063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827584" y="4080407"/>
          <a:ext cx="344969" cy="31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Формула" r:id="rId4" imgW="3657600" imgH="3352800" progId="Equation.3">
                  <p:embed/>
                </p:oleObj>
              </mc:Choice>
              <mc:Fallback>
                <p:oleObj name="Формула" r:id="rId4" imgW="3657600" imgH="335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80407"/>
                        <a:ext cx="344969" cy="31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13798" y="38260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032624" y="3072382"/>
          <a:ext cx="3377821" cy="51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Формула" r:id="rId6" imgW="31394400" imgH="4876800" progId="Equation.3">
                  <p:embed/>
                </p:oleObj>
              </mc:Choice>
              <mc:Fallback>
                <p:oleObj name="Формула" r:id="rId6" imgW="31394400" imgH="48768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624" y="3072382"/>
                        <a:ext cx="3377821" cy="514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032624" y="3600275"/>
          <a:ext cx="1279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Формула" r:id="rId8" imgW="11887200" imgH="4876800" progId="Equation.3">
                  <p:embed/>
                </p:oleObj>
              </mc:Choice>
              <mc:Fallback>
                <p:oleObj name="Формула" r:id="rId8" imgW="11887200" imgH="4876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624" y="3600275"/>
                        <a:ext cx="12795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10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205072" y="5956662"/>
          <a:ext cx="788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Формула" r:id="rId1" imgW="7315200" imgH="4876800" progId="Equation.3">
                  <p:embed/>
                </p:oleObj>
              </mc:Choice>
              <mc:Fallback>
                <p:oleObj name="Формула" r:id="rId1" imgW="7315200" imgH="4876800" progId="Equation.3">
                  <p:embed/>
                  <p:pic>
                    <p:nvPicPr>
                      <p:cNvPr id="0" name="Изображение 2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072" y="5956662"/>
                        <a:ext cx="788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05072" y="1847120"/>
            <a:ext cx="4694208" cy="1164640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угол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равен сумме внутренних углов,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смежных с ним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331640" y="2459769"/>
            <a:ext cx="2873432" cy="2769431"/>
          </a:xfrm>
          <a:prstGeom prst="triangle">
            <a:avLst>
              <a:gd name="adj" fmla="val 702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12494" y="278092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3936" y="476753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044750" y="4918225"/>
          <a:ext cx="344969" cy="31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Формула" r:id="rId4" imgW="3657600" imgH="3352800" progId="Equation.3">
                  <p:embed/>
                </p:oleObj>
              </mc:Choice>
              <mc:Fallback>
                <p:oleObj name="Формула" r:id="rId4" imgW="3657600" imgH="3352800" progId="Equation.3">
                  <p:embed/>
                  <p:pic>
                    <p:nvPicPr>
                      <p:cNvPr id="0" name="Изображение 2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750" y="4918225"/>
                        <a:ext cx="344969" cy="31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576" y="45193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522913" y="3273425"/>
          <a:ext cx="2197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Формула" r:id="rId6" imgW="20421600" imgH="4876800" progId="Equation.3">
                  <p:embed/>
                </p:oleObj>
              </mc:Choice>
              <mc:Fallback>
                <p:oleObj name="Формула" r:id="rId6" imgW="20421600" imgH="4876800" progId="Equation.3">
                  <p:embed/>
                  <p:pic>
                    <p:nvPicPr>
                      <p:cNvPr id="0" name="Изображение 2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3273425"/>
                        <a:ext cx="2197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509232" y="3844484"/>
          <a:ext cx="14430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Формула" r:id="rId8" imgW="13411200" imgH="4876800" progId="Equation.3">
                  <p:embed/>
                </p:oleObj>
              </mc:Choice>
              <mc:Fallback>
                <p:oleObj name="Формула" r:id="rId8" imgW="13411200" imgH="4876800" progId="Equation.3">
                  <p:embed/>
                  <p:pic>
                    <p:nvPicPr>
                      <p:cNvPr id="0" name="Изображение 2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232" y="3844484"/>
                        <a:ext cx="14430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67544" y="5229200"/>
            <a:ext cx="23009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0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860548" y="5960963"/>
          <a:ext cx="14128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Формула" r:id="rId1" imgW="13106400" imgH="5486400" progId="Equation.3">
                  <p:embed/>
                </p:oleObj>
              </mc:Choice>
              <mc:Fallback>
                <p:oleObj name="Формула" r:id="rId1" imgW="13106400" imgH="5486400" progId="Equation.3">
                  <p:embed/>
                  <p:pic>
                    <p:nvPicPr>
                      <p:cNvPr id="0" name="Изображение 3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548" y="5960963"/>
                        <a:ext cx="14128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1560" y="2852936"/>
            <a:ext cx="3593512" cy="1944216"/>
          </a:xfrm>
          <a:prstGeom prst="triangle">
            <a:avLst>
              <a:gd name="adj" fmla="val 2932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64785" y="2996951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7262" y="4337611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846551" y="2852936"/>
          <a:ext cx="3705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Формула" r:id="rId4" imgW="34442400" imgH="4876800" progId="Equation.3">
                  <p:embed/>
                </p:oleObj>
              </mc:Choice>
              <mc:Fallback>
                <p:oleObj name="Формула" r:id="rId4" imgW="34442400" imgH="4876800" progId="Equation.3">
                  <p:embed/>
                  <p:pic>
                    <p:nvPicPr>
                      <p:cNvPr id="0" name="Изображение 3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551" y="2852936"/>
                        <a:ext cx="37052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869469" y="3423176"/>
          <a:ext cx="1279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Формула" r:id="rId6" imgW="11887200" imgH="4876800" progId="Equation.3">
                  <p:embed/>
                </p:oleObj>
              </mc:Choice>
              <mc:Fallback>
                <p:oleObj name="Формула" r:id="rId6" imgW="11887200" imgH="4876800" progId="Equation.3">
                  <p:embed/>
                  <p:pic>
                    <p:nvPicPr>
                      <p:cNvPr id="0" name="Изображение 3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469" y="3423176"/>
                        <a:ext cx="12795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6635" y="4797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68118" y="4419808"/>
          <a:ext cx="344488" cy="38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Формула" r:id="rId8" imgW="152400" imgH="139700" progId="Equation.3">
                  <p:embed/>
                </p:oleObj>
              </mc:Choice>
              <mc:Fallback>
                <p:oleObj name="Формула" r:id="rId8" imgW="152400" imgH="1397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118" y="4419808"/>
                        <a:ext cx="344488" cy="38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755576" y="4411926"/>
          <a:ext cx="3444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Формула" r:id="rId10" imgW="152400" imgH="139700" progId="Equation.3">
                  <p:embed/>
                </p:oleObj>
              </mc:Choice>
              <mc:Fallback>
                <p:oleObj name="Формула" r:id="rId10" imgW="152400" imgH="1397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411926"/>
                        <a:ext cx="3444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64785" y="24402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0147" y="47859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10360" y="1378451"/>
          <a:ext cx="1149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Формула" r:id="rId11" imgW="10668000" imgH="4267200" progId="Equation.3">
                  <p:embed/>
                </p:oleObj>
              </mc:Choice>
              <mc:Fallback>
                <p:oleObj name="Формула" r:id="rId11" imgW="10668000" imgH="42672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60" y="1378451"/>
                        <a:ext cx="11493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61321" y="1772816"/>
          <a:ext cx="12144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Формула" r:id="rId13" imgW="11277600" imgH="4267200" progId="Equation.3">
                  <p:embed/>
                </p:oleObj>
              </mc:Choice>
              <mc:Fallback>
                <p:oleObj name="Формула" r:id="rId13" imgW="11277600" imgH="42672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1" y="1772816"/>
                        <a:ext cx="12144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860032" y="3933056"/>
          <a:ext cx="2165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Формула" r:id="rId15" imgW="20116800" imgH="4876800" progId="Equation.3">
                  <p:embed/>
                </p:oleObj>
              </mc:Choice>
              <mc:Fallback>
                <p:oleObj name="Формула" r:id="rId15" imgW="20116800" imgH="48768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33056"/>
                        <a:ext cx="21653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17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844925" y="5961063"/>
          <a:ext cx="14446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Формула" r:id="rId1" imgW="13411200" imgH="5486400" progId="Equation.3">
                  <p:embed/>
                </p:oleObj>
              </mc:Choice>
              <mc:Fallback>
                <p:oleObj name="Формула" r:id="rId1" imgW="13411200" imgH="5486400" progId="Equation.3">
                  <p:embed/>
                  <p:pic>
                    <p:nvPicPr>
                      <p:cNvPr id="0" name="Изображение 4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5961063"/>
                        <a:ext cx="14446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1560" y="2852936"/>
            <a:ext cx="3593512" cy="2232248"/>
          </a:xfrm>
          <a:prstGeom prst="triangle">
            <a:avLst>
              <a:gd name="adj" fmla="val 583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89552" y="4623519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108575" y="2852738"/>
          <a:ext cx="31797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Формула" r:id="rId4" imgW="29565600" imgH="4876800" progId="Equation.3">
                  <p:embed/>
                </p:oleObj>
              </mc:Choice>
              <mc:Fallback>
                <p:oleObj name="Формула" r:id="rId4" imgW="29565600" imgH="4876800" progId="Equation.3">
                  <p:embed/>
                  <p:pic>
                    <p:nvPicPr>
                      <p:cNvPr id="0" name="Изображение 4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2852738"/>
                        <a:ext cx="31797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072063" y="3422650"/>
          <a:ext cx="13128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Формула" r:id="rId6" imgW="12192000" imgH="4876800" progId="Equation.3">
                  <p:embed/>
                </p:oleObj>
              </mc:Choice>
              <mc:Fallback>
                <p:oleObj name="Формула" r:id="rId6" imgW="12192000" imgH="4876800" progId="Equation.3">
                  <p:embed/>
                  <p:pic>
                    <p:nvPicPr>
                      <p:cNvPr id="0" name="Изображение 4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422650"/>
                        <a:ext cx="131286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955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99592" y="4698786"/>
          <a:ext cx="344488" cy="38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Формула" r:id="rId8" imgW="152400" imgH="139700" progId="Equation.3">
                  <p:embed/>
                </p:oleObj>
              </mc:Choice>
              <mc:Fallback>
                <p:oleObj name="Формула" r:id="rId8" imgW="152400" imgH="139700" progId="Equation.3">
                  <p:embed/>
                  <p:pic>
                    <p:nvPicPr>
                      <p:cNvPr id="0" name="Изображение 4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98786"/>
                        <a:ext cx="344488" cy="38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344738" y="3175000"/>
          <a:ext cx="515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Формула" r:id="rId10" imgW="5486400" imgH="4267200" progId="Equation.3">
                  <p:embed/>
                </p:oleObj>
              </mc:Choice>
              <mc:Fallback>
                <p:oleObj name="Формула" r:id="rId10" imgW="5486400" imgH="4267200" progId="Equation.3">
                  <p:embed/>
                  <p:pic>
                    <p:nvPicPr>
                      <p:cNvPr id="0" name="Изображение 4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3175000"/>
                        <a:ext cx="5159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83768" y="239579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3867" y="50851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10360" y="1378451"/>
          <a:ext cx="1149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Формула" r:id="rId12" imgW="10668000" imgH="4267200" progId="Equation.3">
                  <p:embed/>
                </p:oleObj>
              </mc:Choice>
              <mc:Fallback>
                <p:oleObj name="Формула" r:id="rId12" imgW="10668000" imgH="4267200" progId="Equation.3">
                  <p:embed/>
                  <p:pic>
                    <p:nvPicPr>
                      <p:cNvPr id="0" name="Изображение 4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60" y="1378451"/>
                        <a:ext cx="11493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67544" y="1755688"/>
          <a:ext cx="1182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Формула" r:id="rId14" imgW="10972800" imgH="4267200" progId="Equation.3">
                  <p:embed/>
                </p:oleObj>
              </mc:Choice>
              <mc:Fallback>
                <p:oleObj name="Формула" r:id="rId14" imgW="10972800" imgH="4267200" progId="Equation.3">
                  <p:embed/>
                  <p:pic>
                    <p:nvPicPr>
                      <p:cNvPr id="0" name="Изображение 4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55688"/>
                        <a:ext cx="11826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076056" y="3969060"/>
          <a:ext cx="1526951" cy="53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Формула" r:id="rId16" imgW="13716000" imgH="4876800" progId="Equation.3">
                  <p:embed/>
                </p:oleObj>
              </mc:Choice>
              <mc:Fallback>
                <p:oleObj name="Формула" r:id="rId16" imgW="13716000" imgH="4876800" progId="Equation.3">
                  <p:embed/>
                  <p:pic>
                    <p:nvPicPr>
                      <p:cNvPr id="0" name="Изображение 4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969060"/>
                        <a:ext cx="1526951" cy="531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18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451225" y="5961063"/>
          <a:ext cx="22320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Формула" r:id="rId1" imgW="20726400" imgH="5486400" progId="Equation.3">
                  <p:embed/>
                </p:oleObj>
              </mc:Choice>
              <mc:Fallback>
                <p:oleObj name="Формула" r:id="rId1" imgW="20726400" imgH="5486400" progId="Equation.3">
                  <p:embed/>
                  <p:pic>
                    <p:nvPicPr>
                      <p:cNvPr id="0" name="Изображение 5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961063"/>
                        <a:ext cx="22320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27112" y="6030352"/>
            <a:ext cx="2469024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89387" y="1988840"/>
            <a:ext cx="2585397" cy="3820465"/>
          </a:xfrm>
          <a:prstGeom prst="triangle">
            <a:avLst>
              <a:gd name="adj" fmla="val 82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092933" y="2852936"/>
          <a:ext cx="30495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Формула" r:id="rId4" imgW="28346400" imgH="4876800" progId="Equation.3">
                  <p:embed/>
                </p:oleObj>
              </mc:Choice>
              <mc:Fallback>
                <p:oleObj name="Формула" r:id="rId4" imgW="28346400" imgH="4876800" progId="Equation.3">
                  <p:embed/>
                  <p:pic>
                    <p:nvPicPr>
                      <p:cNvPr id="0" name="Изображение 5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933" y="2852936"/>
                        <a:ext cx="30495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087938" y="3422650"/>
          <a:ext cx="1279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Формула" r:id="rId6" imgW="11887200" imgH="4876800" progId="Equation.3">
                  <p:embed/>
                </p:oleObj>
              </mc:Choice>
              <mc:Fallback>
                <p:oleObj name="Формула" r:id="rId6" imgW="11887200" imgH="4876800" progId="Equation.3">
                  <p:embed/>
                  <p:pic>
                    <p:nvPicPr>
                      <p:cNvPr id="0" name="Изображение 5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3422650"/>
                        <a:ext cx="12795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4722" y="155348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75884" y="2452921"/>
          <a:ext cx="344488" cy="38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Формула" r:id="rId8" imgW="152400" imgH="139700" progId="Equation.3">
                  <p:embed/>
                </p:oleObj>
              </mc:Choice>
              <mc:Fallback>
                <p:oleObj name="Формула" r:id="rId8" imgW="152400" imgH="139700" progId="Equation.3">
                  <p:embed/>
                  <p:pic>
                    <p:nvPicPr>
                      <p:cNvPr id="0" name="Изображение 5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84" y="2452921"/>
                        <a:ext cx="344488" cy="38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547960" y="5322424"/>
          <a:ext cx="515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Формула" r:id="rId10" imgW="5486400" imgH="4267200" progId="Equation.3">
                  <p:embed/>
                </p:oleObj>
              </mc:Choice>
              <mc:Fallback>
                <p:oleObj name="Формула" r:id="rId10" imgW="5486400" imgH="4267200" progId="Equation.3">
                  <p:embed/>
                  <p:pic>
                    <p:nvPicPr>
                      <p:cNvPr id="0" name="Изображение 5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60" y="5322424"/>
                        <a:ext cx="5159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4890" y="55172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872" y="579951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099232" y="1333236"/>
          <a:ext cx="1149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Формула" r:id="rId12" imgW="10668000" imgH="4267200" progId="Equation.3">
                  <p:embed/>
                </p:oleObj>
              </mc:Choice>
              <mc:Fallback>
                <p:oleObj name="Формула" r:id="rId12" imgW="10668000" imgH="4267200" progId="Equation.3">
                  <p:embed/>
                  <p:pic>
                    <p:nvPicPr>
                      <p:cNvPr id="0" name="Изображение 5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232" y="1333236"/>
                        <a:ext cx="11493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106864" y="1772816"/>
          <a:ext cx="1182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Формула" r:id="rId14" imgW="10972800" imgH="4267200" progId="Equation.3">
                  <p:embed/>
                </p:oleObj>
              </mc:Choice>
              <mc:Fallback>
                <p:oleObj name="Формула" r:id="rId14" imgW="10972800" imgH="4267200" progId="Equation.3">
                  <p:embed/>
                  <p:pic>
                    <p:nvPicPr>
                      <p:cNvPr id="0" name="Изображение 5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864" y="1772816"/>
                        <a:ext cx="11826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060950" y="3968750"/>
          <a:ext cx="15589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Формула" r:id="rId16" imgW="14020800" imgH="4876800" progId="Equation.3">
                  <p:embed/>
                </p:oleObj>
              </mc:Choice>
              <mc:Fallback>
                <p:oleObj name="Формула" r:id="rId16" imgW="14020800" imgH="4876800" progId="Equation.3">
                  <p:embed/>
                  <p:pic>
                    <p:nvPicPr>
                      <p:cNvPr id="0" name="Изображение 5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3968750"/>
                        <a:ext cx="15589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90738" y="2235200"/>
          <a:ext cx="12160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Формула" r:id="rId18" imgW="11277600" imgH="4267200" progId="Equation.3">
                  <p:embed/>
                </p:oleObj>
              </mc:Choice>
              <mc:Fallback>
                <p:oleObj name="Формула" r:id="rId18" imgW="11277600" imgH="42672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2235200"/>
                        <a:ext cx="12160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03263" y="5319713"/>
          <a:ext cx="4873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Формула" r:id="rId20" imgW="5181600" imgH="4267200" progId="Equation.3">
                  <p:embed/>
                </p:oleObj>
              </mc:Choice>
              <mc:Fallback>
                <p:oleObj name="Формула" r:id="rId20" imgW="5181600" imgH="4267200" progId="Equation.3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319713"/>
                        <a:ext cx="4873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092700" y="4508500"/>
          <a:ext cx="1525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Формула" r:id="rId22" imgW="13716000" imgH="4876800" progId="Equation.3">
                  <p:embed/>
                </p:oleObj>
              </mc:Choice>
              <mc:Fallback>
                <p:oleObj name="Формула" r:id="rId22" imgW="13716000" imgH="4876800" progId="Equation.3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508500"/>
                        <a:ext cx="15255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24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370263" y="5961063"/>
          <a:ext cx="23955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Формула" r:id="rId1" imgW="22250400" imgH="5486400" progId="Equation.3">
                  <p:embed/>
                </p:oleObj>
              </mc:Choice>
              <mc:Fallback>
                <p:oleObj name="Формула" r:id="rId1" imgW="22250400" imgH="5486400" progId="Equation.3">
                  <p:embed/>
                  <p:pic>
                    <p:nvPicPr>
                      <p:cNvPr id="0" name="Изображение 6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5961063"/>
                        <a:ext cx="23955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27112" y="6030352"/>
            <a:ext cx="2469024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9910113" flipH="1">
            <a:off x="-18093" y="1920178"/>
            <a:ext cx="2305328" cy="3820465"/>
          </a:xfrm>
          <a:prstGeom prst="triangle">
            <a:avLst>
              <a:gd name="adj" fmla="val 82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978400" y="2852738"/>
          <a:ext cx="32797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Формула" r:id="rId4" imgW="30480000" imgH="4876800" progId="Equation.3">
                  <p:embed/>
                </p:oleObj>
              </mc:Choice>
              <mc:Fallback>
                <p:oleObj name="Формула" r:id="rId4" imgW="30480000" imgH="4876800" progId="Equation.3">
                  <p:embed/>
                  <p:pic>
                    <p:nvPicPr>
                      <p:cNvPr id="0" name="Изображение 6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852738"/>
                        <a:ext cx="32797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103813" y="3422650"/>
          <a:ext cx="12461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" name="Формула" r:id="rId6" imgW="11582400" imgH="4876800" progId="Equation.3">
                  <p:embed/>
                </p:oleObj>
              </mc:Choice>
              <mc:Fallback>
                <p:oleObj name="Формула" r:id="rId6" imgW="11582400" imgH="4876800" progId="Equation.3">
                  <p:embed/>
                  <p:pic>
                    <p:nvPicPr>
                      <p:cNvPr id="0" name="Изображение 6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3422650"/>
                        <a:ext cx="12461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39965" y="4725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49338" y="2301875"/>
          <a:ext cx="5159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Формула" r:id="rId8" imgW="5486400" imgH="4267200" progId="Equation.3">
                  <p:embed/>
                </p:oleObj>
              </mc:Choice>
              <mc:Fallback>
                <p:oleObj name="Формула" r:id="rId8" imgW="5486400" imgH="4267200" progId="Equation.3">
                  <p:embed/>
                  <p:pic>
                    <p:nvPicPr>
                      <p:cNvPr id="0" name="Изображение 6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301875"/>
                        <a:ext cx="5159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339752" y="4581128"/>
          <a:ext cx="515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Формула" r:id="rId10" imgW="5486400" imgH="4267200" progId="Equation.3">
                  <p:embed/>
                </p:oleObj>
              </mc:Choice>
              <mc:Fallback>
                <p:oleObj name="Формула" r:id="rId10" imgW="5486400" imgH="4267200" progId="Equation.3">
                  <p:embed/>
                  <p:pic>
                    <p:nvPicPr>
                      <p:cNvPr id="0" name="Изображение 6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581128"/>
                        <a:ext cx="5159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1560" y="58772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345" y="13699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099232" y="1333236"/>
          <a:ext cx="1149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Формула" r:id="rId12" imgW="10668000" imgH="4267200" progId="Equation.3">
                  <p:embed/>
                </p:oleObj>
              </mc:Choice>
              <mc:Fallback>
                <p:oleObj name="Формула" r:id="rId12" imgW="10668000" imgH="4267200" progId="Equation.3">
                  <p:embed/>
                  <p:pic>
                    <p:nvPicPr>
                      <p:cNvPr id="0" name="Изображение 6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232" y="1333236"/>
                        <a:ext cx="11493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106864" y="1772816"/>
          <a:ext cx="1182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name="Формула" r:id="rId14" imgW="10972800" imgH="4267200" progId="Equation.3">
                  <p:embed/>
                </p:oleObj>
              </mc:Choice>
              <mc:Fallback>
                <p:oleObj name="Формула" r:id="rId14" imgW="10972800" imgH="4267200" progId="Equation.3">
                  <p:embed/>
                  <p:pic>
                    <p:nvPicPr>
                      <p:cNvPr id="0" name="Изображение 6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864" y="1772816"/>
                        <a:ext cx="11826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078413" y="3968750"/>
          <a:ext cx="1524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Формула" r:id="rId16" imgW="13716000" imgH="4876800" progId="Equation.3">
                  <p:embed/>
                </p:oleObj>
              </mc:Choice>
              <mc:Fallback>
                <p:oleObj name="Формула" r:id="rId16" imgW="13716000" imgH="4876800" progId="Equation.3">
                  <p:embed/>
                  <p:pic>
                    <p:nvPicPr>
                      <p:cNvPr id="0" name="Изображение 6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968750"/>
                        <a:ext cx="1524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90738" y="2235200"/>
          <a:ext cx="12160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Формула" r:id="rId18" imgW="11277600" imgH="4267200" progId="Equation.3">
                  <p:embed/>
                </p:oleObj>
              </mc:Choice>
              <mc:Fallback>
                <p:oleObj name="Формула" r:id="rId18" imgW="11277600" imgH="4267200" progId="Equation.3">
                  <p:embed/>
                  <p:pic>
                    <p:nvPicPr>
                      <p:cNvPr id="0" name="Изображение 6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2235200"/>
                        <a:ext cx="12160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001410" y="5383560"/>
          <a:ext cx="4873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Формула" r:id="rId20" imgW="5181600" imgH="4267200" progId="Equation.3">
                  <p:embed/>
                </p:oleObj>
              </mc:Choice>
              <mc:Fallback>
                <p:oleObj name="Формула" r:id="rId20" imgW="5181600" imgH="4267200" progId="Equation.3">
                  <p:embed/>
                  <p:pic>
                    <p:nvPicPr>
                      <p:cNvPr id="0" name="Изображение 6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410" y="5383560"/>
                        <a:ext cx="4873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092700" y="4508500"/>
          <a:ext cx="1525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Формула" r:id="rId22" imgW="13716000" imgH="4876800" progId="Equation.3">
                  <p:embed/>
                </p:oleObj>
              </mc:Choice>
              <mc:Fallback>
                <p:oleObj name="Формула" r:id="rId22" imgW="13716000" imgH="4876800" progId="Equation.3">
                  <p:embed/>
                  <p:pic>
                    <p:nvPicPr>
                      <p:cNvPr id="0" name="Изображение 6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508500"/>
                        <a:ext cx="15255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076056" y="5013176"/>
          <a:ext cx="16954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" name="Формула" r:id="rId24" imgW="15240000" imgH="4876800" progId="Equation.3">
                  <p:embed/>
                </p:oleObj>
              </mc:Choice>
              <mc:Fallback>
                <p:oleObj name="Формула" r:id="rId24" imgW="15240000" imgH="4876800" progId="Equation.3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013176"/>
                        <a:ext cx="16954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26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791173" y="5960963"/>
          <a:ext cx="16113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Формула" r:id="rId1" imgW="14935200" imgH="5486400" progId="Equation.3">
                  <p:embed/>
                </p:oleObj>
              </mc:Choice>
              <mc:Fallback>
                <p:oleObj name="Формула" r:id="rId1" imgW="14935200" imgH="5486400" progId="Equation.3">
                  <p:embed/>
                  <p:pic>
                    <p:nvPicPr>
                      <p:cNvPr id="0" name="Изображение 12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173" y="5960963"/>
                        <a:ext cx="161131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6961" y="6030352"/>
            <a:ext cx="1700050" cy="440660"/>
          </a:xfrm>
          <a:prstGeom prst="rect">
            <a:avLst/>
          </a:prstGeom>
          <a:solidFill>
            <a:srgbClr val="3B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740" y="1268760"/>
            <a:ext cx="1884492" cy="504056"/>
          </a:xfrm>
          <a:prstGeom prst="rect">
            <a:avLst/>
          </a:prstGeom>
          <a:solidFill>
            <a:srgbClr val="E3F1F0"/>
          </a:solidFill>
          <a:ln w="50800">
            <a:solidFill>
              <a:srgbClr val="28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51712" y="847926"/>
            <a:ext cx="851584" cy="1505624"/>
            <a:chOff x="5504688" y="0"/>
            <a:chExt cx="3447288" cy="6682192"/>
          </a:xfrm>
        </p:grpSpPr>
        <p:sp>
          <p:nvSpPr>
            <p:cNvPr id="8" name="Овал 7"/>
            <p:cNvSpPr/>
            <p:nvPr/>
          </p:nvSpPr>
          <p:spPr>
            <a:xfrm>
              <a:off x="5821828" y="130368"/>
              <a:ext cx="2138536" cy="259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ds04.infourok.ru/uploads/ex/00af/0018a546-6d5fb6e8/hello_html_m547ed8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501" r="13191"/>
            <a:stretch>
              <a:fillRect/>
            </a:stretch>
          </p:blipFill>
          <p:spPr bwMode="auto">
            <a:xfrm>
              <a:off x="5504688" y="0"/>
              <a:ext cx="3447288" cy="668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ая выноска 9"/>
          <p:cNvSpPr/>
          <p:nvPr/>
        </p:nvSpPr>
        <p:spPr>
          <a:xfrm>
            <a:off x="4217592" y="3429000"/>
            <a:ext cx="4694208" cy="1164640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угол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равен сумме внутренних углов,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смежных с ним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6545863">
            <a:off x="499648" y="3460874"/>
            <a:ext cx="4578143" cy="1276472"/>
          </a:xfrm>
          <a:prstGeom prst="triangle">
            <a:avLst>
              <a:gd name="adj" fmla="val 3409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05078" y="321760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039204" y="2564904"/>
          <a:ext cx="2657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Формула" r:id="rId4" imgW="24688800" imgH="4876800" progId="Equation.3">
                  <p:embed/>
                </p:oleObj>
              </mc:Choice>
              <mc:Fallback>
                <p:oleObj name="Формула" r:id="rId4" imgW="24688800" imgH="4876800" progId="Equation.3">
                  <p:embed/>
                  <p:pic>
                    <p:nvPicPr>
                      <p:cNvPr id="0" name="Изображение 12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204" y="2564904"/>
                        <a:ext cx="2657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208298" y="2459768"/>
            <a:ext cx="715630" cy="1977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6821" y="58772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139931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228" y="32176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220072" y="4718709"/>
          <a:ext cx="24606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Формула" r:id="rId6" imgW="22860000" imgH="4876800" progId="Equation.3">
                  <p:embed/>
                </p:oleObj>
              </mc:Choice>
              <mc:Fallback>
                <p:oleObj name="Формула" r:id="rId6" imgW="22860000" imgH="4876800" progId="Equation.3">
                  <p:embed/>
                  <p:pic>
                    <p:nvPicPr>
                      <p:cNvPr id="0" name="Изображение 12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18709"/>
                        <a:ext cx="24606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Дуга 32"/>
          <p:cNvSpPr/>
          <p:nvPr/>
        </p:nvSpPr>
        <p:spPr>
          <a:xfrm rot="9261010">
            <a:off x="3351860" y="3445641"/>
            <a:ext cx="524270" cy="645301"/>
          </a:xfrm>
          <a:prstGeom prst="arc">
            <a:avLst>
              <a:gd name="adj1" fmla="val 15750671"/>
              <a:gd name="adj2" fmla="val 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171403" y="3975447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672" y="4976678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6715" y="187499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55427" y="1480787"/>
          <a:ext cx="11826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Формула" r:id="rId8" imgW="457200" imgH="177800" progId="Equation.3">
                  <p:embed/>
                </p:oleObj>
              </mc:Choice>
              <mc:Fallback>
                <p:oleObj name="Формула" r:id="rId8" imgW="457200" imgH="177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27" y="1480787"/>
                        <a:ext cx="11826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39552" y="1942749"/>
          <a:ext cx="12160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Формула" r:id="rId10" imgW="469900" imgH="177800" progId="Equation.3">
                  <p:embed/>
                </p:oleObj>
              </mc:Choice>
              <mc:Fallback>
                <p:oleObj name="Формула" r:id="rId10" imgW="469900" imgH="1778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42749"/>
                        <a:ext cx="12160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ая выноска 39"/>
          <p:cNvSpPr/>
          <p:nvPr/>
        </p:nvSpPr>
        <p:spPr>
          <a:xfrm>
            <a:off x="4205072" y="1847121"/>
            <a:ext cx="4659848" cy="612648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3B7973"/>
          </a:solidFill>
          <a:ln w="38100">
            <a:solidFill>
              <a:srgbClr val="86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смежных углов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9200" y="6309056"/>
            <a:ext cx="682376" cy="394344"/>
          </a:xfrm>
          <a:prstGeom prst="actionButtonForwardNext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2" action="ppaction://hlinksldjump" highlightClick="1"/>
          </p:cNvPr>
          <p:cNvSpPr/>
          <p:nvPr/>
        </p:nvSpPr>
        <p:spPr>
          <a:xfrm>
            <a:off x="7368950" y="6305274"/>
            <a:ext cx="682376" cy="394344"/>
          </a:xfrm>
          <a:prstGeom prst="actionButtonHome">
            <a:avLst/>
          </a:prstGeom>
          <a:solidFill>
            <a:srgbClr val="3F837D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WPS Presentation</Application>
  <PresentationFormat>Экран (4:3)</PresentationFormat>
  <Paragraphs>279</Paragraphs>
  <Slides>16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88</vt:i4>
      </vt:variant>
      <vt:variant>
        <vt:lpstr>幻灯片标题</vt:lpstr>
      </vt:variant>
      <vt:variant>
        <vt:i4>16</vt:i4>
      </vt:variant>
    </vt:vector>
  </HeadingPairs>
  <TitlesOfParts>
    <vt:vector size="11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38</cp:revision>
  <dcterms:created xsi:type="dcterms:W3CDTF">2021-12-06T00:17:00Z</dcterms:created>
  <dcterms:modified xsi:type="dcterms:W3CDTF">2024-11-02T15:08:27Z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1B9C32A593BE426F8F8336516A41834F_12</vt:lpwstr>
  </property>
  <property fmtid="{D5CDD505-2E9C-101B-9397-08002B2CF9AE}" pid="3" name="KSOProductBuildVer">
    <vt:lpwstr>1049-12.2.0.18607</vt:lpwstr>
  </property>
</Properties>
</file>