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7"/>
  </p:handoutMasterIdLst>
  <p:sldIdLst>
    <p:sldId id="256" r:id="rId3"/>
    <p:sldId id="257" r:id="rId4"/>
    <p:sldId id="322" r:id="rId5"/>
    <p:sldId id="336" r:id="rId6"/>
    <p:sldId id="337" r:id="rId8"/>
    <p:sldId id="327" r:id="rId9"/>
    <p:sldId id="338" r:id="rId10"/>
    <p:sldId id="328" r:id="rId11"/>
    <p:sldId id="330" r:id="rId12"/>
    <p:sldId id="335" r:id="rId13"/>
    <p:sldId id="339" r:id="rId14"/>
    <p:sldId id="34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3088" y="2852936"/>
            <a:ext cx="7283721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ОТРЕЗОК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44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88024" y="169580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814778" y="3581720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97541" y="2643526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14778" y="452556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814778" y="3581720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14778" y="452556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06690" y="2336482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6480720" cy="208823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797149" y="450138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779912" y="356318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97149" y="544522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44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0" y="3645024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0" y="3645024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49" y="4110892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49" y="740911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0" y="3645024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pngonly.com/wp-content/uploads/2017/05/Ruler-Yellow-PNG.png" TargetMode="External"/><Relationship Id="rId2" Type="http://schemas.openxmlformats.org/officeDocument/2006/relationships/hyperlink" Target="https://ds05.infourok.ru/uploads/ex/0c2d/000bdf84-19b1326c/1/hello_html_m1d0fa8c4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6294755"/>
            <a:ext cx="8885555" cy="51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216028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отрезок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длиннее отрезка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1092" y="4568520"/>
            <a:ext cx="298012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4191" y="5518530"/>
            <a:ext cx="2993929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8721" y="3623525"/>
            <a:ext cx="2978559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60130"/>
            <a:ext cx="6336704" cy="149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216028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отрезок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короче отрезка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624" y="3631929"/>
            <a:ext cx="298012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4191" y="5518530"/>
            <a:ext cx="2993929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4191" y="4581128"/>
            <a:ext cx="2978559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раза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4" y="1793067"/>
            <a:ext cx="6313383" cy="131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длина отрезка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см;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 = 4 см;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=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см?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7400" y="212647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5273" y="1761157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4557" y="3651802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5273" y="2719104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2937" y="4581128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683568" y="2835587"/>
            <a:ext cx="3384376" cy="1144419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760444" y="3531557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02603" y="3043140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4489" y="32849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7376" y="294678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4000" y="24986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3444" y="22062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1910140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Тюбик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2279472"/>
            <a:ext cx="10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Линейка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205731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60371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8333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3843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515704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205731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60371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8333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3843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515704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отрезков изображено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5367" y="3638615"/>
            <a:ext cx="2017286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1355" y="2713275"/>
            <a:ext cx="2026627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3" y="1772816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3454" y="4581128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36712" y="2498624"/>
            <a:ext cx="3528392" cy="1944217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619672" y="3810744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41544" y="3111746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64980" y="5562702"/>
            <a:ext cx="248480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4980" y="4473969"/>
            <a:ext cx="247662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6802" y="2288299"/>
            <a:ext cx="248349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2250" y="3367516"/>
            <a:ext cx="248349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5576484"/>
            <a:ext cx="244714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5462" y="3386846"/>
            <a:ext cx="2458477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16937" y="2296267"/>
            <a:ext cx="247365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9354" y="4481937"/>
            <a:ext cx="244585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418" y="94984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отрезке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не совпадающие с его концами. На сколько частей они разделили отрезок?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7738" y="94984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отрезке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не совпадающие с его концами. На сколько частей они разделили отрезок?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663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длина отрезка в миллиметрах?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94168" y="4581128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4869" y="2713275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5082" y="3645587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3" y="1761156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www.pngonly.com/wp-content/uploads/2017/05/Ruler-Yellow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56" b="116"/>
          <a:stretch>
            <a:fillRect/>
          </a:stretch>
        </p:blipFill>
        <p:spPr bwMode="auto">
          <a:xfrm rot="874828">
            <a:off x="217911" y="3380386"/>
            <a:ext cx="5539908" cy="14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39552" y="2867060"/>
            <a:ext cx="3744416" cy="1005248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обозначенных точек лежат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отрезке?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94168" y="4581128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М,К,С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4869" y="2713275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,К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5273" y="1766205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,М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5817" y="3645024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187624" y="2498625"/>
            <a:ext cx="2977480" cy="1650455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619672" y="3810744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3888" y="2713275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9552" y="4441468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7584" y="2851963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03848" y="3749588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62290" y="39073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804" y="4492123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202" y="2300724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6466" y="383821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222" y="220623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5714" y="191384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обозначенных точек не лежат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отрезке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5273" y="1761157"/>
            <a:ext cx="2017285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М,К,С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4557" y="3651802"/>
            <a:ext cx="2026628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,К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6813" y="4607686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,М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5273" y="2713275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,М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27584" y="2173443"/>
            <a:ext cx="2258980" cy="2026292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63888" y="2713275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9552" y="4441468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91445" y="2774431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63888" y="4581128"/>
            <a:ext cx="144016" cy="122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99590" y="42887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804" y="4492123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2301045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162" y="174516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222" y="220623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42102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9713" y="4320029"/>
            <a:ext cx="2943873" cy="61625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713" y="5258237"/>
            <a:ext cx="2943873" cy="62733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пересекаются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4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 А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… …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2740707"/>
            <a:ext cx="2258980" cy="2026292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051720" y="2564904"/>
            <a:ext cx="1728192" cy="576064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178" y="21561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6426" y="474356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56490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4836" y="198012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663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 ли данные отрезки по длине?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07976" y="3645024"/>
            <a:ext cx="2016224" cy="6480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13720" y="4582818"/>
            <a:ext cx="2016224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043608" y="2276872"/>
            <a:ext cx="2592288" cy="0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45410" y="2713275"/>
            <a:ext cx="0" cy="2199409"/>
          </a:xfrm>
          <a:prstGeom prst="line">
            <a:avLst/>
          </a:prstGeom>
          <a:ln w="508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www.pngonly.com/wp-content/uploads/2017/05/Ruler-Yellow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56" b="116"/>
          <a:stretch>
            <a:fillRect/>
          </a:stretch>
        </p:blipFill>
        <p:spPr bwMode="auto">
          <a:xfrm>
            <a:off x="971600" y="2162583"/>
            <a:ext cx="5539908" cy="14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ww.pngonly.com/wp-content/uploads/2017/05/Ruler-Yellow-P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56" b="116"/>
          <a:stretch>
            <a:fillRect/>
          </a:stretch>
        </p:blipFill>
        <p:spPr bwMode="auto">
          <a:xfrm rot="5400000">
            <a:off x="-929796" y="4610316"/>
            <a:ext cx="5539908" cy="14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Presentation</Application>
  <PresentationFormat>Экран (4:3)</PresentationFormat>
  <Paragraphs>196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246</cp:revision>
  <dcterms:created xsi:type="dcterms:W3CDTF">2020-10-13T08:41:00Z</dcterms:created>
  <dcterms:modified xsi:type="dcterms:W3CDTF">2024-11-01T15:40:39Z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3B942024FCD844BAAA942FBB65419C3F_12</vt:lpwstr>
  </property>
  <property fmtid="{D5CDD505-2E9C-101B-9397-08002B2CF9AE}" pid="3" name="KSOProductBuildVer">
    <vt:lpwstr>1049-12.2.0.18607</vt:lpwstr>
  </property>
</Properties>
</file>