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3"/>
    <p:sldId id="258" r:id="rId4"/>
    <p:sldId id="257" r:id="rId5"/>
    <p:sldId id="315" r:id="rId6"/>
    <p:sldId id="316" r:id="rId7"/>
    <p:sldId id="317" r:id="rId8"/>
    <p:sldId id="318" r:id="rId9"/>
    <p:sldId id="319" r:id="rId10"/>
    <p:sldId id="267" r:id="rId11"/>
    <p:sldId id="320" r:id="rId12"/>
    <p:sldId id="304" r:id="rId13"/>
    <p:sldId id="311" r:id="rId14"/>
    <p:sldId id="313" r:id="rId15"/>
    <p:sldId id="322" r:id="rId16"/>
    <p:sldId id="323" r:id="rId17"/>
    <p:sldId id="324" r:id="rId18"/>
    <p:sldId id="312" r:id="rId19"/>
    <p:sldId id="321" r:id="rId20"/>
    <p:sldId id="27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9F1"/>
    <a:srgbClr val="F1F5E7"/>
    <a:srgbClr val="F0F5FA"/>
    <a:srgbClr val="E09B56"/>
    <a:srgbClr val="EEC7A0"/>
    <a:srgbClr val="943634"/>
    <a:srgbClr val="F9ECDF"/>
    <a:srgbClr val="F6E0CA"/>
    <a:srgbClr val="F4DBC2"/>
    <a:srgbClr val="F4DC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93.wmf"/><Relationship Id="rId8" Type="http://schemas.openxmlformats.org/officeDocument/2006/relationships/image" Target="../media/image92.wmf"/><Relationship Id="rId7" Type="http://schemas.openxmlformats.org/officeDocument/2006/relationships/image" Target="../media/image91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1" Type="http://schemas.openxmlformats.org/officeDocument/2006/relationships/image" Target="../media/image94.wmf"/><Relationship Id="rId10" Type="http://schemas.openxmlformats.org/officeDocument/2006/relationships/image" Target="../media/image83.wmf"/><Relationship Id="rId1" Type="http://schemas.openxmlformats.org/officeDocument/2006/relationships/image" Target="../media/image85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99.wmf"/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99.wmf"/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13.vml.rels><?xml version="1.0" encoding="UTF-8" standalone="yes"?>
<Relationships xmlns="http://schemas.openxmlformats.org/package/2006/relationships"><Relationship Id="rId4" Type="http://schemas.openxmlformats.org/officeDocument/2006/relationships/image" Target="../media/image99.wmf"/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3.wmf"/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10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6.wmf"/><Relationship Id="rId1" Type="http://schemas.openxmlformats.org/officeDocument/2006/relationships/image" Target="../media/image10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wmf"/><Relationship Id="rId1" Type="http://schemas.openxmlformats.org/officeDocument/2006/relationships/image" Target="../media/image107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24.wmf"/><Relationship Id="rId7" Type="http://schemas.openxmlformats.org/officeDocument/2006/relationships/image" Target="../media/image23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0" Type="http://schemas.openxmlformats.org/officeDocument/2006/relationships/image" Target="../media/image25.wmf"/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34.wmf"/><Relationship Id="rId8" Type="http://schemas.openxmlformats.org/officeDocument/2006/relationships/image" Target="../media/image33.wmf"/><Relationship Id="rId7" Type="http://schemas.openxmlformats.org/officeDocument/2006/relationships/image" Target="../media/image32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0" Type="http://schemas.openxmlformats.org/officeDocument/2006/relationships/image" Target="../media/image35.wmf"/><Relationship Id="rId1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44.wmf"/><Relationship Id="rId8" Type="http://schemas.openxmlformats.org/officeDocument/2006/relationships/image" Target="../media/image43.wmf"/><Relationship Id="rId7" Type="http://schemas.openxmlformats.org/officeDocument/2006/relationships/image" Target="../media/image42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0" Type="http://schemas.openxmlformats.org/officeDocument/2006/relationships/image" Target="../media/image45.wmf"/><Relationship Id="rId1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54.wmf"/><Relationship Id="rId8" Type="http://schemas.openxmlformats.org/officeDocument/2006/relationships/image" Target="../media/image53.wmf"/><Relationship Id="rId7" Type="http://schemas.openxmlformats.org/officeDocument/2006/relationships/image" Target="../media/image52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0" Type="http://schemas.openxmlformats.org/officeDocument/2006/relationships/image" Target="../media/image55.wmf"/><Relationship Id="rId1" Type="http://schemas.openxmlformats.org/officeDocument/2006/relationships/image" Target="../media/image46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64.wmf"/><Relationship Id="rId8" Type="http://schemas.openxmlformats.org/officeDocument/2006/relationships/image" Target="../media/image63.wmf"/><Relationship Id="rId7" Type="http://schemas.openxmlformats.org/officeDocument/2006/relationships/image" Target="../media/image62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0" Type="http://schemas.openxmlformats.org/officeDocument/2006/relationships/image" Target="../media/image65.wmf"/><Relationship Id="rId1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73.wmf"/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82.wmf"/><Relationship Id="rId8" Type="http://schemas.openxmlformats.org/officeDocument/2006/relationships/image" Target="../media/image81.wmf"/><Relationship Id="rId7" Type="http://schemas.openxmlformats.org/officeDocument/2006/relationships/image" Target="../media/image80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1" Type="http://schemas.openxmlformats.org/officeDocument/2006/relationships/image" Target="../media/image84.wmf"/><Relationship Id="rId10" Type="http://schemas.openxmlformats.org/officeDocument/2006/relationships/image" Target="../media/image83.wmf"/><Relationship Id="rId1" Type="http://schemas.openxmlformats.org/officeDocument/2006/relationships/image" Target="../media/image7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1DC6B-EB0B-4A6A-8D62-CC5A7D8CA3AE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D226-CDAD-4739-9713-35CFAE5031B5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7" Type="http://schemas.openxmlformats.org/officeDocument/2006/relationships/image" Target="../media/image8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 rot="20972299">
            <a:off x="211124" y="1144582"/>
            <a:ext cx="7404797" cy="4198650"/>
          </a:xfrm>
          <a:prstGeom prst="rect">
            <a:avLst/>
          </a:prstGeom>
          <a:solidFill>
            <a:srgbClr val="F7F9F1">
              <a:alpha val="8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baseline="0" dirty="0" smtClean="0">
                <a:solidFill>
                  <a:schemeClr val="accent3">
                    <a:lumMod val="50000"/>
                  </a:schemeClr>
                </a:solidFill>
              </a:rPr>
              <a:t>ПРИМЕНЕНИЯ НЕПРЕРЫВНОСТИ.</a:t>
            </a:r>
            <a:endParaRPr lang="ru-RU" sz="4400" b="1" baseline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4400" b="1" baseline="0" dirty="0" smtClean="0">
                <a:solidFill>
                  <a:schemeClr val="accent3">
                    <a:lumMod val="50000"/>
                  </a:schemeClr>
                </a:solidFill>
              </a:rPr>
              <a:t>КАСАТЛЬНАЯ </a:t>
            </a:r>
            <a:endParaRPr lang="ru-RU" sz="4400" b="1" baseline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4400" b="1" baseline="0" dirty="0" smtClean="0">
                <a:solidFill>
                  <a:schemeClr val="accent3">
                    <a:lumMod val="50000"/>
                  </a:schemeClr>
                </a:solidFill>
              </a:rPr>
              <a:t>К ГРАФИКУ ФУНКЦИИ</a:t>
            </a:r>
            <a:endParaRPr lang="ru-RU" sz="4400" b="1" baseline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ru-RU" sz="4400" b="1" baseline="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01035" y="170636"/>
            <a:ext cx="5164358" cy="954107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Дидактический материал </a:t>
            </a:r>
            <a:endParaRPr lang="ru-RU" sz="2800" b="1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к урокам алгебры. 10 класс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кр</a:t>
            </a:r>
            <a:r>
              <a:rPr lang="ru-RU" sz="1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</a:t>
            </a:r>
            <a:endParaRPr lang="ru-RU" sz="16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6439327" y="1154248"/>
            <a:ext cx="2664296" cy="5707183"/>
            <a:chOff x="6439327" y="1154248"/>
            <a:chExt cx="2664296" cy="5707183"/>
          </a:xfrm>
        </p:grpSpPr>
        <p:sp>
          <p:nvSpPr>
            <p:cNvPr id="12" name="Овал 11"/>
            <p:cNvSpPr/>
            <p:nvPr/>
          </p:nvSpPr>
          <p:spPr>
            <a:xfrm>
              <a:off x="7380312" y="1700808"/>
              <a:ext cx="1008112" cy="1368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avatars.mds.yandex.net/get-pdb/964102/2ce72bc1-125d-4aa1-af89-ba7705450ef7/s1200?webp=false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396"/>
            <a:stretch>
              <a:fillRect/>
            </a:stretch>
          </p:blipFill>
          <p:spPr bwMode="auto">
            <a:xfrm flipH="1">
              <a:off x="6439327" y="1154248"/>
              <a:ext cx="2664296" cy="5707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119674" y="404664"/>
            <a:ext cx="8928992" cy="1080120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baseline="0" dirty="0" smtClean="0">
                <a:solidFill>
                  <a:schemeClr val="accent3">
                    <a:lumMod val="50000"/>
                  </a:schemeClr>
                </a:solidFill>
              </a:rPr>
              <a:t>ПРОИЗВОДНАЯ СЛОЖНОЙ ФУНКЦИИ. </a:t>
            </a:r>
            <a:endParaRPr lang="ru-RU" sz="2800" b="1" baseline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ru-RU" sz="2800" b="1" baseline="0" dirty="0" smtClean="0">
                <a:solidFill>
                  <a:schemeClr val="accent3">
                    <a:lumMod val="50000"/>
                  </a:schemeClr>
                </a:solidFill>
              </a:rPr>
              <a:t>ПРОИЗВОДНЫЕ ТРИГОНОМЕТРИЧЕСКИХ ФУНКЦИЙ</a:t>
            </a:r>
            <a:endParaRPr lang="ru-RU" sz="2800" b="1" baseline="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2132856"/>
            <a:ext cx="6291286" cy="43204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6439327" y="1154248"/>
            <a:ext cx="2664296" cy="5707183"/>
            <a:chOff x="6439327" y="1154248"/>
            <a:chExt cx="2664296" cy="5707183"/>
          </a:xfrm>
        </p:grpSpPr>
        <p:sp>
          <p:nvSpPr>
            <p:cNvPr id="9" name="Овал 8"/>
            <p:cNvSpPr/>
            <p:nvPr/>
          </p:nvSpPr>
          <p:spPr>
            <a:xfrm>
              <a:off x="7380312" y="1700808"/>
              <a:ext cx="1008112" cy="1368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" name="Picture 2" descr="https://avatars.mds.yandex.net/get-pdb/964102/2ce72bc1-125d-4aa1-af89-ba7705450ef7/s1200?webp=false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396"/>
            <a:stretch>
              <a:fillRect/>
            </a:stretch>
          </p:blipFill>
          <p:spPr bwMode="auto">
            <a:xfrm flipH="1">
              <a:off x="6439327" y="1154248"/>
              <a:ext cx="2664296" cy="5707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368946" y="476672"/>
            <a:ext cx="3815493" cy="720080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ИСТОЧНИКИ</a:t>
            </a:r>
            <a:endParaRPr lang="ru-RU" sz="28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1412776"/>
            <a:ext cx="6291286" cy="47525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386" name="Picture 2" descr="https://minemshop.ru/images/1016540312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3793358"/>
            <a:ext cx="1584176" cy="219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1420774.ssl.1c-bitrix-cdn.ru/upload/iblock/56a/56a9d514339a3c83ca181bbd2030306c.jpg?1566315167384210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07704" y="3573016"/>
            <a:ext cx="1510430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 descr="https://rgub.ru/searchcat/covers/BOOK-40802-large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61455" y="3808293"/>
            <a:ext cx="1471032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6" name="Picture 12" descr="https://img3.labirint.ru/rc/b0f47ea3b4fecb455e8ea96150524334/594x918/books8/71779/cover.jpg?1280394613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932040" y="1708816"/>
            <a:ext cx="1586573" cy="238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4" name="Picture 10" descr="https://cdn.slidesharecdn.com/ss_thumbnails/10atestk-g-160301200414-thumbnail-4.jpg?cb=1456862686"/>
          <p:cNvPicPr>
            <a:picLocks noChangeAspect="1" noChangeArrowheads="1"/>
          </p:cNvPicPr>
          <p:nvPr userDrawn="1"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355976" y="3522732"/>
            <a:ext cx="1584176" cy="222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Группа 12"/>
          <p:cNvGrpSpPr/>
          <p:nvPr userDrawn="1"/>
        </p:nvGrpSpPr>
        <p:grpSpPr>
          <a:xfrm>
            <a:off x="6439327" y="1154248"/>
            <a:ext cx="2664296" cy="5707183"/>
            <a:chOff x="6439327" y="1154248"/>
            <a:chExt cx="2664296" cy="5707183"/>
          </a:xfrm>
        </p:grpSpPr>
        <p:sp>
          <p:nvSpPr>
            <p:cNvPr id="14" name="Овал 13"/>
            <p:cNvSpPr/>
            <p:nvPr/>
          </p:nvSpPr>
          <p:spPr>
            <a:xfrm>
              <a:off x="7380312" y="1700808"/>
              <a:ext cx="1008112" cy="1368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Picture 2" descr="https://avatars.mds.yandex.net/get-pdb/964102/2ce72bc1-125d-4aa1-af89-ba7705450ef7/s1200?webp=false"/>
            <p:cNvPicPr>
              <a:picLocks noChangeAspect="1" noChangeArrowheads="1"/>
            </p:cNvPicPr>
            <p:nvPr/>
          </p:nvPicPr>
          <p:blipFill rotWithShape="1">
            <a:blip r:embed="rId8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396"/>
            <a:stretch>
              <a:fillRect/>
            </a:stretch>
          </p:blipFill>
          <p:spPr bwMode="auto">
            <a:xfrm flipH="1">
              <a:off x="6439327" y="1154248"/>
              <a:ext cx="2664296" cy="5707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94116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94116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321297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321297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94116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94116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321297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321297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58112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58112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285293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285293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58112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581128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285293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2852936"/>
            <a:ext cx="1152128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39551" y="4581128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12926" y="4581128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39551" y="2852936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12926" y="2852936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09305" y="4581128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82680" y="4581128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09305" y="2852936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4982680" y="2852936"/>
            <a:ext cx="1290921" cy="1368152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48081" y="1476988"/>
            <a:ext cx="3359823" cy="5063097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11190" y="1260964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51906" y="5315949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451906" y="4235829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43831" y="3155709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43831" y="2075589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776485" y="1476987"/>
            <a:ext cx="3359823" cy="5063097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3839594" y="1260963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3880310" y="5315948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3880310" y="4235828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3872235" y="3155708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3872235" y="2075588"/>
            <a:ext cx="3192065" cy="9395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 userDrawn="1"/>
        </p:nvGrpSpPr>
        <p:grpSpPr>
          <a:xfrm>
            <a:off x="7020273" y="2708920"/>
            <a:ext cx="2083350" cy="4152511"/>
            <a:chOff x="6439327" y="1154248"/>
            <a:chExt cx="2664296" cy="5707183"/>
          </a:xfrm>
        </p:grpSpPr>
        <p:sp>
          <p:nvSpPr>
            <p:cNvPr id="16" name="Овал 15"/>
            <p:cNvSpPr/>
            <p:nvPr/>
          </p:nvSpPr>
          <p:spPr>
            <a:xfrm>
              <a:off x="7380312" y="1700808"/>
              <a:ext cx="1008112" cy="1368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avatars.mds.yandex.net/get-pdb/964102/2ce72bc1-125d-4aa1-af89-ba7705450ef7/s1200?webp=false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396"/>
            <a:stretch>
              <a:fillRect/>
            </a:stretch>
          </p:blipFill>
          <p:spPr bwMode="auto">
            <a:xfrm flipH="1">
              <a:off x="6439327" y="1154248"/>
              <a:ext cx="2664296" cy="5707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51818" y="910577"/>
            <a:ext cx="7377043" cy="2793306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40032" y="1039587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435655" y="2084930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4009642" y="2078510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51819" y="3820922"/>
            <a:ext cx="7377043" cy="2793306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240033" y="3949932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434996" y="2925254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4008983" y="2918834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435655" y="4971360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 userDrawn="1"/>
        </p:nvSpPr>
        <p:spPr>
          <a:xfrm>
            <a:off x="4009642" y="4964940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 userDrawn="1"/>
        </p:nvSpPr>
        <p:spPr>
          <a:xfrm>
            <a:off x="434996" y="5811684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 userDrawn="1"/>
        </p:nvSpPr>
        <p:spPr>
          <a:xfrm>
            <a:off x="4008983" y="5805264"/>
            <a:ext cx="3449518" cy="690698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15"/>
          <p:cNvGrpSpPr/>
          <p:nvPr userDrawn="1"/>
        </p:nvGrpSpPr>
        <p:grpSpPr>
          <a:xfrm>
            <a:off x="7020273" y="2708920"/>
            <a:ext cx="2083350" cy="4152511"/>
            <a:chOff x="6439327" y="1154248"/>
            <a:chExt cx="2664296" cy="5707183"/>
          </a:xfrm>
        </p:grpSpPr>
        <p:sp>
          <p:nvSpPr>
            <p:cNvPr id="17" name="Овал 16"/>
            <p:cNvSpPr/>
            <p:nvPr/>
          </p:nvSpPr>
          <p:spPr>
            <a:xfrm>
              <a:off x="7380312" y="1700808"/>
              <a:ext cx="1008112" cy="1368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avatars.mds.yandex.net/get-pdb/964102/2ce72bc1-125d-4aa1-af89-ba7705450ef7/s1200?webp=false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396"/>
            <a:stretch>
              <a:fillRect/>
            </a:stretch>
          </p:blipFill>
          <p:spPr bwMode="auto">
            <a:xfrm flipH="1">
              <a:off x="6439327" y="1154248"/>
              <a:ext cx="2664296" cy="5707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 userDrawn="1"/>
        </p:nvSpPr>
        <p:spPr>
          <a:xfrm>
            <a:off x="351819" y="1340768"/>
            <a:ext cx="7377043" cy="5184576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215008" y="1244024"/>
            <a:ext cx="8749480" cy="1271410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970674" y="2636912"/>
            <a:ext cx="5279623" cy="284385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 userDrawn="1"/>
        </p:nvGrpSpPr>
        <p:grpSpPr>
          <a:xfrm>
            <a:off x="7020273" y="2708920"/>
            <a:ext cx="2083350" cy="4152511"/>
            <a:chOff x="6439327" y="1154248"/>
            <a:chExt cx="2664296" cy="5707183"/>
          </a:xfrm>
        </p:grpSpPr>
        <p:sp>
          <p:nvSpPr>
            <p:cNvPr id="20" name="Овал 19"/>
            <p:cNvSpPr/>
            <p:nvPr/>
          </p:nvSpPr>
          <p:spPr>
            <a:xfrm>
              <a:off x="7380312" y="1700808"/>
              <a:ext cx="1008112" cy="1368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avatars.mds.yandex.net/get-pdb/964102/2ce72bc1-125d-4aa1-af89-ba7705450ef7/s1200?webp=false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396"/>
            <a:stretch>
              <a:fillRect/>
            </a:stretch>
          </p:blipFill>
          <p:spPr bwMode="auto">
            <a:xfrm flipH="1">
              <a:off x="6439327" y="1154248"/>
              <a:ext cx="2664296" cy="5707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8" name="Прямоугольник 17"/>
          <p:cNvSpPr/>
          <p:nvPr userDrawn="1"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196752"/>
            <a:ext cx="6075262" cy="2542817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086542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971598" y="2468160"/>
            <a:ext cx="5184576" cy="112770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68946" y="3891969"/>
            <a:ext cx="6075262" cy="2542817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446384" y="3781759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971598" y="5163377"/>
            <a:ext cx="5184576" cy="112770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634992" y="1412776"/>
            <a:ext cx="6169256" cy="1584176"/>
          </a:xfrm>
          <a:prstGeom prst="rect">
            <a:avLst/>
          </a:prstGeom>
          <a:solidFill>
            <a:srgbClr val="F7F9F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140968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7776" y="3171928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895080" y="571384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57776" y="5758966"/>
            <a:ext cx="377216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34991" y="4005064"/>
            <a:ext cx="6169257" cy="1584176"/>
          </a:xfrm>
          <a:prstGeom prst="rect">
            <a:avLst/>
          </a:prstGeom>
          <a:solidFill>
            <a:srgbClr val="F7F9F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7020273" y="2708920"/>
            <a:ext cx="2083350" cy="4152511"/>
            <a:chOff x="6439327" y="1154248"/>
            <a:chExt cx="2664296" cy="5707183"/>
          </a:xfrm>
        </p:grpSpPr>
        <p:sp>
          <p:nvSpPr>
            <p:cNvPr id="14" name="Овал 13"/>
            <p:cNvSpPr/>
            <p:nvPr/>
          </p:nvSpPr>
          <p:spPr>
            <a:xfrm>
              <a:off x="7380312" y="1700808"/>
              <a:ext cx="1008112" cy="1368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Picture 2" descr="https://avatars.mds.yandex.net/get-pdb/964102/2ce72bc1-125d-4aa1-af89-ba7705450ef7/s1200?webp=false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396"/>
            <a:stretch>
              <a:fillRect/>
            </a:stretch>
          </p:blipFill>
          <p:spPr bwMode="auto">
            <a:xfrm flipH="1">
              <a:off x="6439327" y="1154248"/>
              <a:ext cx="2664296" cy="5707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3.jpeg"/><Relationship Id="rId18" Type="http://schemas.openxmlformats.org/officeDocument/2006/relationships/image" Target="../media/image1.jpeg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18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00" y="-1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19674" y="188640"/>
            <a:ext cx="8928992" cy="6552728"/>
          </a:xfrm>
          <a:prstGeom prst="rect">
            <a:avLst/>
          </a:prstGeom>
          <a:solidFill>
            <a:schemeClr val="accent3">
              <a:lumMod val="20000"/>
              <a:lumOff val="8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19674" y="332656"/>
            <a:ext cx="8928992" cy="936104"/>
          </a:xfrm>
          <a:prstGeom prst="rect">
            <a:avLst/>
          </a:prstGeom>
          <a:solidFill>
            <a:srgbClr val="F1F5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7" name="Группа 6"/>
          <p:cNvGrpSpPr/>
          <p:nvPr userDrawn="1"/>
        </p:nvGrpSpPr>
        <p:grpSpPr>
          <a:xfrm>
            <a:off x="7020273" y="2708920"/>
            <a:ext cx="2083350" cy="4152511"/>
            <a:chOff x="6439327" y="1154248"/>
            <a:chExt cx="2664296" cy="5707183"/>
          </a:xfrm>
        </p:grpSpPr>
        <p:sp>
          <p:nvSpPr>
            <p:cNvPr id="11" name="Овал 10"/>
            <p:cNvSpPr/>
            <p:nvPr/>
          </p:nvSpPr>
          <p:spPr>
            <a:xfrm>
              <a:off x="7380312" y="1700808"/>
              <a:ext cx="1008112" cy="13681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avatars.mds.yandex.net/get-pdb/964102/2ce72bc1-125d-4aa1-af89-ba7705450ef7/s1200?webp=false"/>
            <p:cNvPicPr>
              <a:picLocks noChangeAspect="1" noChangeArrowheads="1"/>
            </p:cNvPicPr>
            <p:nvPr/>
          </p:nvPicPr>
          <p:blipFill rotWithShape="1">
            <a:blip r:embed="rId19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396"/>
            <a:stretch>
              <a:fillRect/>
            </a:stretch>
          </p:blipFill>
          <p:spPr bwMode="auto">
            <a:xfrm flipH="1">
              <a:off x="6439327" y="1154248"/>
              <a:ext cx="2664296" cy="57071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73.wmf"/><Relationship Id="rId8" Type="http://schemas.openxmlformats.org/officeDocument/2006/relationships/oleObject" Target="../embeddings/oleObject68.bin"/><Relationship Id="rId7" Type="http://schemas.openxmlformats.org/officeDocument/2006/relationships/image" Target="../media/image72.wmf"/><Relationship Id="rId6" Type="http://schemas.openxmlformats.org/officeDocument/2006/relationships/oleObject" Target="../embeddings/oleObject67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66.bin"/><Relationship Id="rId3" Type="http://schemas.openxmlformats.org/officeDocument/2006/relationships/image" Target="../media/image70.wmf"/><Relationship Id="rId2" Type="http://schemas.openxmlformats.org/officeDocument/2006/relationships/oleObject" Target="../embeddings/oleObject65.bin"/><Relationship Id="rId11" Type="http://schemas.openxmlformats.org/officeDocument/2006/relationships/vmlDrawing" Target="../drawings/vmlDrawing8.vml"/><Relationship Id="rId10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77.wmf"/><Relationship Id="rId8" Type="http://schemas.openxmlformats.org/officeDocument/2006/relationships/oleObject" Target="../embeddings/oleObject72.bin"/><Relationship Id="rId7" Type="http://schemas.openxmlformats.org/officeDocument/2006/relationships/image" Target="../media/image76.wmf"/><Relationship Id="rId6" Type="http://schemas.openxmlformats.org/officeDocument/2006/relationships/oleObject" Target="../embeddings/oleObject71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70.bin"/><Relationship Id="rId3" Type="http://schemas.openxmlformats.org/officeDocument/2006/relationships/image" Target="../media/image74.wmf"/><Relationship Id="rId25" Type="http://schemas.openxmlformats.org/officeDocument/2006/relationships/vmlDrawing" Target="../drawings/vmlDrawing9.vml"/><Relationship Id="rId24" Type="http://schemas.openxmlformats.org/officeDocument/2006/relationships/slideLayout" Target="../slideLayouts/slideLayout6.xml"/><Relationship Id="rId23" Type="http://schemas.openxmlformats.org/officeDocument/2006/relationships/image" Target="../media/image84.wmf"/><Relationship Id="rId22" Type="http://schemas.openxmlformats.org/officeDocument/2006/relationships/oleObject" Target="../embeddings/oleObject79.bin"/><Relationship Id="rId21" Type="http://schemas.openxmlformats.org/officeDocument/2006/relationships/image" Target="../media/image83.wmf"/><Relationship Id="rId20" Type="http://schemas.openxmlformats.org/officeDocument/2006/relationships/oleObject" Target="../embeddings/oleObject78.bin"/><Relationship Id="rId2" Type="http://schemas.openxmlformats.org/officeDocument/2006/relationships/oleObject" Target="../embeddings/oleObject69.bin"/><Relationship Id="rId19" Type="http://schemas.openxmlformats.org/officeDocument/2006/relationships/image" Target="../media/image82.wmf"/><Relationship Id="rId18" Type="http://schemas.openxmlformats.org/officeDocument/2006/relationships/oleObject" Target="../embeddings/oleObject77.bin"/><Relationship Id="rId17" Type="http://schemas.openxmlformats.org/officeDocument/2006/relationships/image" Target="../media/image81.wmf"/><Relationship Id="rId16" Type="http://schemas.openxmlformats.org/officeDocument/2006/relationships/oleObject" Target="../embeddings/oleObject76.bin"/><Relationship Id="rId15" Type="http://schemas.openxmlformats.org/officeDocument/2006/relationships/image" Target="../media/image80.wmf"/><Relationship Id="rId14" Type="http://schemas.openxmlformats.org/officeDocument/2006/relationships/oleObject" Target="../embeddings/oleObject75.bin"/><Relationship Id="rId13" Type="http://schemas.openxmlformats.org/officeDocument/2006/relationships/image" Target="../media/image79.wmf"/><Relationship Id="rId12" Type="http://schemas.openxmlformats.org/officeDocument/2006/relationships/oleObject" Target="../embeddings/oleObject74.bin"/><Relationship Id="rId11" Type="http://schemas.openxmlformats.org/officeDocument/2006/relationships/image" Target="../media/image78.wmf"/><Relationship Id="rId10" Type="http://schemas.openxmlformats.org/officeDocument/2006/relationships/oleObject" Target="../embeddings/oleObject73.bin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88.wmf"/><Relationship Id="rId8" Type="http://schemas.openxmlformats.org/officeDocument/2006/relationships/oleObject" Target="../embeddings/oleObject83.bin"/><Relationship Id="rId7" Type="http://schemas.openxmlformats.org/officeDocument/2006/relationships/image" Target="../media/image87.wmf"/><Relationship Id="rId6" Type="http://schemas.openxmlformats.org/officeDocument/2006/relationships/oleObject" Target="../embeddings/oleObject82.bin"/><Relationship Id="rId5" Type="http://schemas.openxmlformats.org/officeDocument/2006/relationships/image" Target="../media/image86.wmf"/><Relationship Id="rId4" Type="http://schemas.openxmlformats.org/officeDocument/2006/relationships/oleObject" Target="../embeddings/oleObject81.bin"/><Relationship Id="rId3" Type="http://schemas.openxmlformats.org/officeDocument/2006/relationships/image" Target="../media/image85.wmf"/><Relationship Id="rId25" Type="http://schemas.openxmlformats.org/officeDocument/2006/relationships/vmlDrawing" Target="../drawings/vmlDrawing10.vml"/><Relationship Id="rId24" Type="http://schemas.openxmlformats.org/officeDocument/2006/relationships/slideLayout" Target="../slideLayouts/slideLayout6.xml"/><Relationship Id="rId23" Type="http://schemas.openxmlformats.org/officeDocument/2006/relationships/image" Target="../media/image94.wmf"/><Relationship Id="rId22" Type="http://schemas.openxmlformats.org/officeDocument/2006/relationships/oleObject" Target="../embeddings/oleObject90.bin"/><Relationship Id="rId21" Type="http://schemas.openxmlformats.org/officeDocument/2006/relationships/image" Target="../media/image83.wmf"/><Relationship Id="rId20" Type="http://schemas.openxmlformats.org/officeDocument/2006/relationships/oleObject" Target="../embeddings/oleObject89.bin"/><Relationship Id="rId2" Type="http://schemas.openxmlformats.org/officeDocument/2006/relationships/oleObject" Target="../embeddings/oleObject80.bin"/><Relationship Id="rId19" Type="http://schemas.openxmlformats.org/officeDocument/2006/relationships/image" Target="../media/image93.wmf"/><Relationship Id="rId18" Type="http://schemas.openxmlformats.org/officeDocument/2006/relationships/oleObject" Target="../embeddings/oleObject88.bin"/><Relationship Id="rId17" Type="http://schemas.openxmlformats.org/officeDocument/2006/relationships/image" Target="../media/image92.wmf"/><Relationship Id="rId16" Type="http://schemas.openxmlformats.org/officeDocument/2006/relationships/oleObject" Target="../embeddings/oleObject87.bin"/><Relationship Id="rId15" Type="http://schemas.openxmlformats.org/officeDocument/2006/relationships/image" Target="../media/image91.wmf"/><Relationship Id="rId14" Type="http://schemas.openxmlformats.org/officeDocument/2006/relationships/oleObject" Target="../embeddings/oleObject86.bin"/><Relationship Id="rId13" Type="http://schemas.openxmlformats.org/officeDocument/2006/relationships/image" Target="../media/image90.wmf"/><Relationship Id="rId12" Type="http://schemas.openxmlformats.org/officeDocument/2006/relationships/oleObject" Target="../embeddings/oleObject85.bin"/><Relationship Id="rId11" Type="http://schemas.openxmlformats.org/officeDocument/2006/relationships/image" Target="../media/image89.wmf"/><Relationship Id="rId10" Type="http://schemas.openxmlformats.org/officeDocument/2006/relationships/oleObject" Target="../embeddings/oleObject84.bin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4.bin"/><Relationship Id="rId8" Type="http://schemas.openxmlformats.org/officeDocument/2006/relationships/image" Target="../media/image98.wmf"/><Relationship Id="rId7" Type="http://schemas.openxmlformats.org/officeDocument/2006/relationships/oleObject" Target="../embeddings/oleObject93.bin"/><Relationship Id="rId6" Type="http://schemas.openxmlformats.org/officeDocument/2006/relationships/image" Target="../media/image97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96.wmf"/><Relationship Id="rId3" Type="http://schemas.openxmlformats.org/officeDocument/2006/relationships/oleObject" Target="../embeddings/oleObject91.bin"/><Relationship Id="rId2" Type="http://schemas.openxmlformats.org/officeDocument/2006/relationships/image" Target="../media/image95.png"/><Relationship Id="rId12" Type="http://schemas.openxmlformats.org/officeDocument/2006/relationships/vmlDrawing" Target="../drawings/vmlDrawing11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99.wmf"/><Relationship Id="rId1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99.wmf"/><Relationship Id="rId8" Type="http://schemas.openxmlformats.org/officeDocument/2006/relationships/oleObject" Target="../embeddings/oleObject98.bin"/><Relationship Id="rId7" Type="http://schemas.openxmlformats.org/officeDocument/2006/relationships/image" Target="../media/image98.wmf"/><Relationship Id="rId6" Type="http://schemas.openxmlformats.org/officeDocument/2006/relationships/oleObject" Target="../embeddings/oleObject97.bin"/><Relationship Id="rId5" Type="http://schemas.openxmlformats.org/officeDocument/2006/relationships/image" Target="../media/image97.wmf"/><Relationship Id="rId4" Type="http://schemas.openxmlformats.org/officeDocument/2006/relationships/oleObject" Target="../embeddings/oleObject96.bin"/><Relationship Id="rId3" Type="http://schemas.openxmlformats.org/officeDocument/2006/relationships/image" Target="../media/image96.wmf"/><Relationship Id="rId2" Type="http://schemas.openxmlformats.org/officeDocument/2006/relationships/oleObject" Target="../embeddings/oleObject95.bin"/><Relationship Id="rId12" Type="http://schemas.openxmlformats.org/officeDocument/2006/relationships/vmlDrawing" Target="../drawings/vmlDrawing12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00.png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99.wmf"/><Relationship Id="rId8" Type="http://schemas.openxmlformats.org/officeDocument/2006/relationships/oleObject" Target="../embeddings/oleObject102.bin"/><Relationship Id="rId7" Type="http://schemas.openxmlformats.org/officeDocument/2006/relationships/image" Target="../media/image98.wmf"/><Relationship Id="rId6" Type="http://schemas.openxmlformats.org/officeDocument/2006/relationships/oleObject" Target="../embeddings/oleObject101.bin"/><Relationship Id="rId5" Type="http://schemas.openxmlformats.org/officeDocument/2006/relationships/image" Target="../media/image97.wmf"/><Relationship Id="rId4" Type="http://schemas.openxmlformats.org/officeDocument/2006/relationships/oleObject" Target="../embeddings/oleObject100.bin"/><Relationship Id="rId3" Type="http://schemas.openxmlformats.org/officeDocument/2006/relationships/image" Target="../media/image96.wmf"/><Relationship Id="rId2" Type="http://schemas.openxmlformats.org/officeDocument/2006/relationships/oleObject" Target="../embeddings/oleObject99.bin"/><Relationship Id="rId12" Type="http://schemas.openxmlformats.org/officeDocument/2006/relationships/vmlDrawing" Target="../drawings/vmlDrawing13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01.png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3.wmf"/><Relationship Id="rId8" Type="http://schemas.openxmlformats.org/officeDocument/2006/relationships/oleObject" Target="../embeddings/oleObject106.bin"/><Relationship Id="rId7" Type="http://schemas.openxmlformats.org/officeDocument/2006/relationships/image" Target="../media/image98.wmf"/><Relationship Id="rId6" Type="http://schemas.openxmlformats.org/officeDocument/2006/relationships/oleObject" Target="../embeddings/oleObject105.bin"/><Relationship Id="rId5" Type="http://schemas.openxmlformats.org/officeDocument/2006/relationships/image" Target="../media/image97.wmf"/><Relationship Id="rId4" Type="http://schemas.openxmlformats.org/officeDocument/2006/relationships/oleObject" Target="../embeddings/oleObject104.bin"/><Relationship Id="rId3" Type="http://schemas.openxmlformats.org/officeDocument/2006/relationships/image" Target="../media/image102.wmf"/><Relationship Id="rId2" Type="http://schemas.openxmlformats.org/officeDocument/2006/relationships/oleObject" Target="../embeddings/oleObject103.bin"/><Relationship Id="rId12" Type="http://schemas.openxmlformats.org/officeDocument/2006/relationships/vmlDrawing" Target="../drawings/vmlDrawing14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04.png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5.vml"/><Relationship Id="rId6" Type="http://schemas.openxmlformats.org/officeDocument/2006/relationships/slideLayout" Target="../slideLayouts/slideLayout9.xml"/><Relationship Id="rId5" Type="http://schemas.openxmlformats.org/officeDocument/2006/relationships/image" Target="../media/image106.wmf"/><Relationship Id="rId4" Type="http://schemas.openxmlformats.org/officeDocument/2006/relationships/oleObject" Target="../embeddings/oleObject108.bin"/><Relationship Id="rId3" Type="http://schemas.openxmlformats.org/officeDocument/2006/relationships/image" Target="../media/image105.wmf"/><Relationship Id="rId2" Type="http://schemas.openxmlformats.org/officeDocument/2006/relationships/oleObject" Target="../embeddings/oleObject107.bin"/><Relationship Id="rId1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6.vml"/><Relationship Id="rId6" Type="http://schemas.openxmlformats.org/officeDocument/2006/relationships/slideLayout" Target="../slideLayouts/slideLayout9.xml"/><Relationship Id="rId5" Type="http://schemas.openxmlformats.org/officeDocument/2006/relationships/image" Target="../media/image108.wmf"/><Relationship Id="rId4" Type="http://schemas.openxmlformats.org/officeDocument/2006/relationships/oleObject" Target="../embeddings/oleObject110.bin"/><Relationship Id="rId3" Type="http://schemas.openxmlformats.org/officeDocument/2006/relationships/image" Target="../media/image107.wmf"/><Relationship Id="rId2" Type="http://schemas.openxmlformats.org/officeDocument/2006/relationships/oleObject" Target="../embeddings/oleObject109.bin"/><Relationship Id="rId1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hyperlink" Target="https://i.pinimg.com/originals/4b/55/68/4b556848d5bc08eec7106848dcdac6e4.jpg" TargetMode="External"/><Relationship Id="rId1" Type="http://schemas.openxmlformats.org/officeDocument/2006/relationships/hyperlink" Target="https://www.pngwing.com/ru/free-png-bbjqo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1.xml"/><Relationship Id="rId8" Type="http://schemas.openxmlformats.org/officeDocument/2006/relationships/slide" Target="slide10.xml"/><Relationship Id="rId7" Type="http://schemas.openxmlformats.org/officeDocument/2006/relationships/slide" Target="slide9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7" Type="http://schemas.openxmlformats.org/officeDocument/2006/relationships/slideLayout" Target="../slideLayouts/slideLayout10.xml"/><Relationship Id="rId16" Type="http://schemas.openxmlformats.org/officeDocument/2006/relationships/slide" Target="slide18.xml"/><Relationship Id="rId15" Type="http://schemas.openxmlformats.org/officeDocument/2006/relationships/slide" Target="slide17.xml"/><Relationship Id="rId14" Type="http://schemas.openxmlformats.org/officeDocument/2006/relationships/slide" Target="slide14.xml"/><Relationship Id="rId13" Type="http://schemas.openxmlformats.org/officeDocument/2006/relationships/slide" Target="slide16.xml"/><Relationship Id="rId12" Type="http://schemas.openxmlformats.org/officeDocument/2006/relationships/slide" Target="slide15.xml"/><Relationship Id="rId11" Type="http://schemas.openxmlformats.org/officeDocument/2006/relationships/slide" Target="slide13.xml"/><Relationship Id="rId10" Type="http://schemas.openxmlformats.org/officeDocument/2006/relationships/slide" Target="slide12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11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9.wmf"/><Relationship Id="rId23" Type="http://schemas.openxmlformats.org/officeDocument/2006/relationships/vmlDrawing" Target="../drawings/vmlDrawing1.vml"/><Relationship Id="rId22" Type="http://schemas.openxmlformats.org/officeDocument/2006/relationships/slideLayout" Target="../slideLayouts/slideLayout6.xml"/><Relationship Id="rId21" Type="http://schemas.openxmlformats.org/officeDocument/2006/relationships/image" Target="../media/image18.wmf"/><Relationship Id="rId20" Type="http://schemas.openxmlformats.org/officeDocument/2006/relationships/oleObject" Target="../embeddings/oleObject10.bin"/><Relationship Id="rId2" Type="http://schemas.openxmlformats.org/officeDocument/2006/relationships/oleObject" Target="../embeddings/oleObject1.bin"/><Relationship Id="rId19" Type="http://schemas.openxmlformats.org/officeDocument/2006/relationships/image" Target="../media/image17.wmf"/><Relationship Id="rId18" Type="http://schemas.openxmlformats.org/officeDocument/2006/relationships/oleObject" Target="../embeddings/oleObject9.bin"/><Relationship Id="rId17" Type="http://schemas.openxmlformats.org/officeDocument/2006/relationships/image" Target="../media/image16.wmf"/><Relationship Id="rId16" Type="http://schemas.openxmlformats.org/officeDocument/2006/relationships/oleObject" Target="../embeddings/oleObject8.bin"/><Relationship Id="rId15" Type="http://schemas.openxmlformats.org/officeDocument/2006/relationships/image" Target="../media/image15.wmf"/><Relationship Id="rId14" Type="http://schemas.openxmlformats.org/officeDocument/2006/relationships/oleObject" Target="../embeddings/oleObject7.bin"/><Relationship Id="rId13" Type="http://schemas.openxmlformats.org/officeDocument/2006/relationships/image" Target="../media/image14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13.wmf"/><Relationship Id="rId10" Type="http://schemas.openxmlformats.org/officeDocument/2006/relationships/oleObject" Target="../embeddings/oleObject5.bin"/><Relationship Id="rId1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oleObject" Target="../embeddings/oleObject14.bin"/><Relationship Id="rId7" Type="http://schemas.openxmlformats.org/officeDocument/2006/relationships/image" Target="../media/image21.wmf"/><Relationship Id="rId6" Type="http://schemas.openxmlformats.org/officeDocument/2006/relationships/oleObject" Target="../embeddings/oleObject13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2.bin"/><Relationship Id="rId3" Type="http://schemas.openxmlformats.org/officeDocument/2006/relationships/image" Target="../media/image19.wmf"/><Relationship Id="rId23" Type="http://schemas.openxmlformats.org/officeDocument/2006/relationships/vmlDrawing" Target="../drawings/vmlDrawing2.vml"/><Relationship Id="rId22" Type="http://schemas.openxmlformats.org/officeDocument/2006/relationships/slideLayout" Target="../slideLayouts/slideLayout6.xml"/><Relationship Id="rId21" Type="http://schemas.openxmlformats.org/officeDocument/2006/relationships/image" Target="../media/image25.wmf"/><Relationship Id="rId20" Type="http://schemas.openxmlformats.org/officeDocument/2006/relationships/oleObject" Target="../embeddings/oleObject20.bin"/><Relationship Id="rId2" Type="http://schemas.openxmlformats.org/officeDocument/2006/relationships/oleObject" Target="../embeddings/oleObject11.bin"/><Relationship Id="rId19" Type="http://schemas.openxmlformats.org/officeDocument/2006/relationships/image" Target="../media/image17.wmf"/><Relationship Id="rId18" Type="http://schemas.openxmlformats.org/officeDocument/2006/relationships/oleObject" Target="../embeddings/oleObject19.bin"/><Relationship Id="rId17" Type="http://schemas.openxmlformats.org/officeDocument/2006/relationships/image" Target="../media/image24.wmf"/><Relationship Id="rId16" Type="http://schemas.openxmlformats.org/officeDocument/2006/relationships/oleObject" Target="../embeddings/oleObject18.bin"/><Relationship Id="rId15" Type="http://schemas.openxmlformats.org/officeDocument/2006/relationships/image" Target="../media/image23.wmf"/><Relationship Id="rId14" Type="http://schemas.openxmlformats.org/officeDocument/2006/relationships/oleObject" Target="../embeddings/oleObject17.bin"/><Relationship Id="rId13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1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oleObject" Target="../embeddings/oleObject24.bin"/><Relationship Id="rId7" Type="http://schemas.openxmlformats.org/officeDocument/2006/relationships/image" Target="../media/image28.wmf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2.bin"/><Relationship Id="rId3" Type="http://schemas.openxmlformats.org/officeDocument/2006/relationships/image" Target="../media/image26.wmf"/><Relationship Id="rId23" Type="http://schemas.openxmlformats.org/officeDocument/2006/relationships/vmlDrawing" Target="../drawings/vmlDrawing3.vml"/><Relationship Id="rId22" Type="http://schemas.openxmlformats.org/officeDocument/2006/relationships/slideLayout" Target="../slideLayouts/slideLayout6.xml"/><Relationship Id="rId21" Type="http://schemas.openxmlformats.org/officeDocument/2006/relationships/image" Target="../media/image35.wmf"/><Relationship Id="rId20" Type="http://schemas.openxmlformats.org/officeDocument/2006/relationships/oleObject" Target="../embeddings/oleObject30.bin"/><Relationship Id="rId2" Type="http://schemas.openxmlformats.org/officeDocument/2006/relationships/oleObject" Target="../embeddings/oleObject21.bin"/><Relationship Id="rId19" Type="http://schemas.openxmlformats.org/officeDocument/2006/relationships/image" Target="../media/image34.wmf"/><Relationship Id="rId18" Type="http://schemas.openxmlformats.org/officeDocument/2006/relationships/oleObject" Target="../embeddings/oleObject29.bin"/><Relationship Id="rId17" Type="http://schemas.openxmlformats.org/officeDocument/2006/relationships/image" Target="../media/image33.wmf"/><Relationship Id="rId16" Type="http://schemas.openxmlformats.org/officeDocument/2006/relationships/oleObject" Target="../embeddings/oleObject28.bin"/><Relationship Id="rId15" Type="http://schemas.openxmlformats.org/officeDocument/2006/relationships/image" Target="../media/image32.wmf"/><Relationship Id="rId14" Type="http://schemas.openxmlformats.org/officeDocument/2006/relationships/oleObject" Target="../embeddings/oleObject27.bin"/><Relationship Id="rId13" Type="http://schemas.openxmlformats.org/officeDocument/2006/relationships/image" Target="../media/image31.wmf"/><Relationship Id="rId12" Type="http://schemas.openxmlformats.org/officeDocument/2006/relationships/oleObject" Target="../embeddings/oleObject26.bin"/><Relationship Id="rId11" Type="http://schemas.openxmlformats.org/officeDocument/2006/relationships/image" Target="../media/image30.wmf"/><Relationship Id="rId10" Type="http://schemas.openxmlformats.org/officeDocument/2006/relationships/oleObject" Target="../embeddings/oleObject25.bin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39.wmf"/><Relationship Id="rId8" Type="http://schemas.openxmlformats.org/officeDocument/2006/relationships/oleObject" Target="../embeddings/oleObject34.bin"/><Relationship Id="rId7" Type="http://schemas.openxmlformats.org/officeDocument/2006/relationships/image" Target="../media/image38.wmf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2.bin"/><Relationship Id="rId3" Type="http://schemas.openxmlformats.org/officeDocument/2006/relationships/image" Target="../media/image36.wmf"/><Relationship Id="rId23" Type="http://schemas.openxmlformats.org/officeDocument/2006/relationships/vmlDrawing" Target="../drawings/vmlDrawing4.vml"/><Relationship Id="rId22" Type="http://schemas.openxmlformats.org/officeDocument/2006/relationships/slideLayout" Target="../slideLayouts/slideLayout6.xml"/><Relationship Id="rId21" Type="http://schemas.openxmlformats.org/officeDocument/2006/relationships/image" Target="../media/image45.wmf"/><Relationship Id="rId20" Type="http://schemas.openxmlformats.org/officeDocument/2006/relationships/oleObject" Target="../embeddings/oleObject40.bin"/><Relationship Id="rId2" Type="http://schemas.openxmlformats.org/officeDocument/2006/relationships/oleObject" Target="../embeddings/oleObject31.bin"/><Relationship Id="rId19" Type="http://schemas.openxmlformats.org/officeDocument/2006/relationships/image" Target="../media/image44.wmf"/><Relationship Id="rId18" Type="http://schemas.openxmlformats.org/officeDocument/2006/relationships/oleObject" Target="../embeddings/oleObject39.bin"/><Relationship Id="rId17" Type="http://schemas.openxmlformats.org/officeDocument/2006/relationships/image" Target="../media/image43.wmf"/><Relationship Id="rId16" Type="http://schemas.openxmlformats.org/officeDocument/2006/relationships/oleObject" Target="../embeddings/oleObject38.bin"/><Relationship Id="rId15" Type="http://schemas.openxmlformats.org/officeDocument/2006/relationships/image" Target="../media/image42.wmf"/><Relationship Id="rId14" Type="http://schemas.openxmlformats.org/officeDocument/2006/relationships/oleObject" Target="../embeddings/oleObject37.bin"/><Relationship Id="rId13" Type="http://schemas.openxmlformats.org/officeDocument/2006/relationships/image" Target="../media/image41.wmf"/><Relationship Id="rId12" Type="http://schemas.openxmlformats.org/officeDocument/2006/relationships/oleObject" Target="../embeddings/oleObject36.bin"/><Relationship Id="rId11" Type="http://schemas.openxmlformats.org/officeDocument/2006/relationships/image" Target="../media/image40.wmf"/><Relationship Id="rId10" Type="http://schemas.openxmlformats.org/officeDocument/2006/relationships/oleObject" Target="../embeddings/oleObject35.bin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oleObject" Target="../embeddings/oleObject44.bin"/><Relationship Id="rId7" Type="http://schemas.openxmlformats.org/officeDocument/2006/relationships/image" Target="../media/image48.wmf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42.bin"/><Relationship Id="rId3" Type="http://schemas.openxmlformats.org/officeDocument/2006/relationships/slide" Target="slide2.xml"/><Relationship Id="rId23" Type="http://schemas.openxmlformats.org/officeDocument/2006/relationships/vmlDrawing" Target="../drawings/vmlDrawing5.vml"/><Relationship Id="rId22" Type="http://schemas.openxmlformats.org/officeDocument/2006/relationships/slideLayout" Target="../slideLayouts/slideLayout6.xml"/><Relationship Id="rId21" Type="http://schemas.openxmlformats.org/officeDocument/2006/relationships/image" Target="../media/image55.wmf"/><Relationship Id="rId20" Type="http://schemas.openxmlformats.org/officeDocument/2006/relationships/oleObject" Target="../embeddings/oleObject50.bin"/><Relationship Id="rId2" Type="http://schemas.openxmlformats.org/officeDocument/2006/relationships/image" Target="../media/image46.wmf"/><Relationship Id="rId19" Type="http://schemas.openxmlformats.org/officeDocument/2006/relationships/image" Target="../media/image54.wmf"/><Relationship Id="rId18" Type="http://schemas.openxmlformats.org/officeDocument/2006/relationships/oleObject" Target="../embeddings/oleObject49.bin"/><Relationship Id="rId17" Type="http://schemas.openxmlformats.org/officeDocument/2006/relationships/image" Target="../media/image53.wmf"/><Relationship Id="rId16" Type="http://schemas.openxmlformats.org/officeDocument/2006/relationships/oleObject" Target="../embeddings/oleObject48.bin"/><Relationship Id="rId15" Type="http://schemas.openxmlformats.org/officeDocument/2006/relationships/image" Target="../media/image52.wmf"/><Relationship Id="rId14" Type="http://schemas.openxmlformats.org/officeDocument/2006/relationships/oleObject" Target="../embeddings/oleObject47.bin"/><Relationship Id="rId13" Type="http://schemas.openxmlformats.org/officeDocument/2006/relationships/image" Target="../media/image51.wmf"/><Relationship Id="rId12" Type="http://schemas.openxmlformats.org/officeDocument/2006/relationships/oleObject" Target="../embeddings/oleObject46.bin"/><Relationship Id="rId11" Type="http://schemas.openxmlformats.org/officeDocument/2006/relationships/image" Target="../media/image50.wmf"/><Relationship Id="rId10" Type="http://schemas.openxmlformats.org/officeDocument/2006/relationships/oleObject" Target="../embeddings/oleObject45.bin"/><Relationship Id="rId1" Type="http://schemas.openxmlformats.org/officeDocument/2006/relationships/oleObject" Target="../embeddings/oleObject41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59.wmf"/><Relationship Id="rId8" Type="http://schemas.openxmlformats.org/officeDocument/2006/relationships/oleObject" Target="../embeddings/oleObject54.bin"/><Relationship Id="rId7" Type="http://schemas.openxmlformats.org/officeDocument/2006/relationships/image" Target="../media/image58.wmf"/><Relationship Id="rId6" Type="http://schemas.openxmlformats.org/officeDocument/2006/relationships/oleObject" Target="../embeddings/oleObject53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2.bin"/><Relationship Id="rId3" Type="http://schemas.openxmlformats.org/officeDocument/2006/relationships/image" Target="../media/image56.wmf"/><Relationship Id="rId23" Type="http://schemas.openxmlformats.org/officeDocument/2006/relationships/vmlDrawing" Target="../drawings/vmlDrawing6.vml"/><Relationship Id="rId22" Type="http://schemas.openxmlformats.org/officeDocument/2006/relationships/slideLayout" Target="../slideLayouts/slideLayout6.xml"/><Relationship Id="rId21" Type="http://schemas.openxmlformats.org/officeDocument/2006/relationships/image" Target="../media/image65.wmf"/><Relationship Id="rId20" Type="http://schemas.openxmlformats.org/officeDocument/2006/relationships/oleObject" Target="../embeddings/oleObject60.bin"/><Relationship Id="rId2" Type="http://schemas.openxmlformats.org/officeDocument/2006/relationships/oleObject" Target="../embeddings/oleObject51.bin"/><Relationship Id="rId19" Type="http://schemas.openxmlformats.org/officeDocument/2006/relationships/image" Target="../media/image64.wmf"/><Relationship Id="rId18" Type="http://schemas.openxmlformats.org/officeDocument/2006/relationships/oleObject" Target="../embeddings/oleObject59.bin"/><Relationship Id="rId17" Type="http://schemas.openxmlformats.org/officeDocument/2006/relationships/image" Target="../media/image63.wmf"/><Relationship Id="rId16" Type="http://schemas.openxmlformats.org/officeDocument/2006/relationships/oleObject" Target="../embeddings/oleObject58.bin"/><Relationship Id="rId15" Type="http://schemas.openxmlformats.org/officeDocument/2006/relationships/image" Target="../media/image62.wmf"/><Relationship Id="rId14" Type="http://schemas.openxmlformats.org/officeDocument/2006/relationships/oleObject" Target="../embeddings/oleObject57.bin"/><Relationship Id="rId13" Type="http://schemas.openxmlformats.org/officeDocument/2006/relationships/image" Target="../media/image61.wmf"/><Relationship Id="rId12" Type="http://schemas.openxmlformats.org/officeDocument/2006/relationships/oleObject" Target="../embeddings/oleObject56.bin"/><Relationship Id="rId11" Type="http://schemas.openxmlformats.org/officeDocument/2006/relationships/image" Target="../media/image60.wmf"/><Relationship Id="rId10" Type="http://schemas.openxmlformats.org/officeDocument/2006/relationships/oleObject" Target="../embeddings/oleObject55.bin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69.wmf"/><Relationship Id="rId8" Type="http://schemas.openxmlformats.org/officeDocument/2006/relationships/oleObject" Target="../embeddings/oleObject64.bin"/><Relationship Id="rId7" Type="http://schemas.openxmlformats.org/officeDocument/2006/relationships/image" Target="../media/image68.wmf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2.bin"/><Relationship Id="rId3" Type="http://schemas.openxmlformats.org/officeDocument/2006/relationships/image" Target="../media/image66.wmf"/><Relationship Id="rId2" Type="http://schemas.openxmlformats.org/officeDocument/2006/relationships/oleObject" Target="../embeddings/oleObject61.bin"/><Relationship Id="rId11" Type="http://schemas.openxmlformats.org/officeDocument/2006/relationships/vmlDrawing" Target="../drawings/vmlDrawing7.vml"/><Relationship Id="rId10" Type="http://schemas.openxmlformats.org/officeDocument/2006/relationships/slideLayout" Target="../slideLayouts/slideLayout2.xml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79705" y="6241415"/>
            <a:ext cx="6804025" cy="574675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sz="2800" b="1" dirty="0">
              <a:solidFill>
                <a:srgbClr val="F7F9F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668151" y="4959907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28817" y="3212976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41526" y="4959907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668151" y="3210228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1520" y="272504"/>
            <a:ext cx="8892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b="1" dirty="0" smtClean="0"/>
              <a:t>Найдите тангенс угла наклона к оси абсцисс касательной, </a:t>
            </a:r>
            <a:endParaRPr lang="ru-RU" sz="2700" b="1" dirty="0" smtClean="0"/>
          </a:p>
          <a:p>
            <a:r>
              <a:rPr lang="ru-RU" sz="2700" b="1" dirty="0" smtClean="0"/>
              <a:t>проходящей через точку …, к графику функции … </a:t>
            </a:r>
            <a:endParaRPr lang="ru-RU" sz="2700" b="1" dirty="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46175" y="1640687"/>
          <a:ext cx="147637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0" name="Формула" r:id="rId2" imgW="14325600" imgH="10363200" progId="Equation.3">
                  <p:embed/>
                </p:oleObj>
              </mc:Choice>
              <mc:Fallback>
                <p:oleObj name="Формула" r:id="rId2" imgW="14325600" imgH="10363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1640687"/>
                        <a:ext cx="1476375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08909" y="2700641"/>
          <a:ext cx="19177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1" name="Формула" r:id="rId4" imgW="18592800" imgH="4876800" progId="Equation.3">
                  <p:embed/>
                </p:oleObj>
              </mc:Choice>
              <mc:Fallback>
                <p:oleObj name="Формула" r:id="rId4" imgW="18592800" imgH="4876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909" y="2700641"/>
                        <a:ext cx="19177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594384" y="4941168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94384" y="3217064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967759" y="4948626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967759" y="3212976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940175" y="1620838"/>
          <a:ext cx="1758950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2" name="Формула" r:id="rId6" imgW="17068800" imgH="10363200" progId="Equation.3">
                  <p:embed/>
                </p:oleObj>
              </mc:Choice>
              <mc:Fallback>
                <p:oleObj name="Формула" r:id="rId6" imgW="17068800" imgH="10363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175" y="1620838"/>
                        <a:ext cx="1758950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945566" y="2681177"/>
          <a:ext cx="19177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3" name="Формула" r:id="rId8" imgW="18592800" imgH="4876800" progId="Equation.3">
                  <p:embed/>
                </p:oleObj>
              </mc:Choice>
              <mc:Fallback>
                <p:oleObj name="Формула" r:id="rId8" imgW="18592800" imgH="4876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5566" y="2681177"/>
                        <a:ext cx="19177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9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894921" y="1318308"/>
          <a:ext cx="377190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52" name="Формула" r:id="rId2" imgW="36576000" imgH="5791200" progId="Equation.3">
                  <p:embed/>
                </p:oleObj>
              </mc:Choice>
              <mc:Fallback>
                <p:oleObj name="Формула" r:id="rId2" imgW="36576000" imgH="5791200" progId="Equation.3">
                  <p:embed/>
                  <p:pic>
                    <p:nvPicPr>
                      <p:cNvPr id="0" name="Изображение 65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4921" y="1318308"/>
                        <a:ext cx="377190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4023185" y="2925254"/>
            <a:ext cx="3449518" cy="690698"/>
            <a:chOff x="4009642" y="2078510"/>
            <a:chExt cx="3449518" cy="690698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4921995" y="2140931"/>
            <a:ext cx="1666875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153" name="Формула" r:id="rId4" imgW="15240000" imgH="4876800" progId="Equation.3">
                    <p:embed/>
                  </p:oleObj>
                </mc:Choice>
                <mc:Fallback>
                  <p:oleObj name="Формула" r:id="rId4" imgW="15240000" imgH="4876800" progId="Equation.3">
                    <p:embed/>
                    <p:pic>
                      <p:nvPicPr>
                        <p:cNvPr id="0" name="Изображение 651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21995" y="2140931"/>
                          <a:ext cx="1666875" cy="546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914831" y="332656"/>
            <a:ext cx="71909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Составьте уравнение касательной к графику </a:t>
            </a:r>
            <a:endParaRPr lang="ru-RU" sz="2800" b="1" dirty="0" smtClean="0"/>
          </a:p>
          <a:p>
            <a:r>
              <a:rPr lang="ru-RU" sz="2800" b="1" dirty="0" smtClean="0"/>
              <a:t>функции … в точке с абсциссой</a:t>
            </a:r>
            <a:endParaRPr lang="ru-RU" sz="2800" b="1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009642" y="2078510"/>
            <a:ext cx="3449518" cy="690698"/>
            <a:chOff x="435655" y="2084930"/>
            <a:chExt cx="3449518" cy="690698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" name="Объект 1"/>
            <p:cNvGraphicFramePr>
              <a:graphicFrameLocks noChangeAspect="1"/>
            </p:cNvGraphicFramePr>
            <p:nvPr/>
          </p:nvGraphicFramePr>
          <p:xfrm>
            <a:off x="1391713" y="2155895"/>
            <a:ext cx="1500188" cy="547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154" name="Формула" r:id="rId6" imgW="13106400" imgH="4876800" progId="Equation.3">
                    <p:embed/>
                  </p:oleObj>
                </mc:Choice>
                <mc:Fallback>
                  <p:oleObj name="Формула" r:id="rId6" imgW="13106400" imgH="4876800" progId="Equation.3">
                    <p:embed/>
                    <p:pic>
                      <p:nvPicPr>
                        <p:cNvPr id="0" name="Объект 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1713" y="2155895"/>
                          <a:ext cx="1500188" cy="547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Группа 4"/>
          <p:cNvGrpSpPr/>
          <p:nvPr/>
        </p:nvGrpSpPr>
        <p:grpSpPr>
          <a:xfrm>
            <a:off x="434996" y="2925254"/>
            <a:ext cx="3449518" cy="690698"/>
            <a:chOff x="434996" y="2925254"/>
            <a:chExt cx="3449518" cy="690698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7" name="Объект 26"/>
            <p:cNvGraphicFramePr>
              <a:graphicFrameLocks noChangeAspect="1"/>
            </p:cNvGraphicFramePr>
            <p:nvPr/>
          </p:nvGraphicFramePr>
          <p:xfrm>
            <a:off x="1303338" y="2997200"/>
            <a:ext cx="1744662" cy="547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155" name="Формула" r:id="rId8" imgW="15240000" imgH="4876800" progId="Equation.3">
                    <p:embed/>
                  </p:oleObj>
                </mc:Choice>
                <mc:Fallback>
                  <p:oleObj name="Формула" r:id="rId8" imgW="15240000" imgH="4876800" progId="Equation.3">
                    <p:embed/>
                    <p:pic>
                      <p:nvPicPr>
                        <p:cNvPr id="0" name="Изображение 651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03338" y="2997200"/>
                          <a:ext cx="1744662" cy="547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Группа 5"/>
          <p:cNvGrpSpPr/>
          <p:nvPr/>
        </p:nvGrpSpPr>
        <p:grpSpPr>
          <a:xfrm>
            <a:off x="434996" y="2078510"/>
            <a:ext cx="3449518" cy="690698"/>
            <a:chOff x="4008983" y="2918834"/>
            <a:chExt cx="3449518" cy="690698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8" name="Объект 27"/>
            <p:cNvGraphicFramePr>
              <a:graphicFrameLocks noChangeAspect="1"/>
            </p:cNvGraphicFramePr>
            <p:nvPr/>
          </p:nvGraphicFramePr>
          <p:xfrm>
            <a:off x="4986862" y="2999324"/>
            <a:ext cx="1500188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156" name="Формула" r:id="rId10" imgW="13106400" imgH="4876800" progId="Equation.3">
                    <p:embed/>
                  </p:oleObj>
                </mc:Choice>
                <mc:Fallback>
                  <p:oleObj name="Формула" r:id="rId10" imgW="13106400" imgH="4876800" progId="Equation.3">
                    <p:embed/>
                    <p:pic>
                      <p:nvPicPr>
                        <p:cNvPr id="0" name="Изображение 651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86862" y="2999324"/>
                          <a:ext cx="1500188" cy="546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Группа 30"/>
          <p:cNvGrpSpPr/>
          <p:nvPr/>
        </p:nvGrpSpPr>
        <p:grpSpPr>
          <a:xfrm>
            <a:off x="451860" y="5813392"/>
            <a:ext cx="3449518" cy="690698"/>
            <a:chOff x="4009642" y="2078510"/>
            <a:chExt cx="3449518" cy="690698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4" name="Объект 33"/>
            <p:cNvGraphicFramePr>
              <a:graphicFrameLocks noChangeAspect="1"/>
            </p:cNvGraphicFramePr>
            <p:nvPr/>
          </p:nvGraphicFramePr>
          <p:xfrm>
            <a:off x="4721420" y="2149981"/>
            <a:ext cx="2024062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157" name="Формула" r:id="rId12" imgW="17678400" imgH="4876800" progId="Equation.3">
                    <p:embed/>
                  </p:oleObj>
                </mc:Choice>
                <mc:Fallback>
                  <p:oleObj name="Формула" r:id="rId12" imgW="17678400" imgH="4876800" progId="Equation.3">
                    <p:embed/>
                    <p:pic>
                      <p:nvPicPr>
                        <p:cNvPr id="0" name="Изображение 651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1420" y="2149981"/>
                          <a:ext cx="2024062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Группа 34"/>
          <p:cNvGrpSpPr/>
          <p:nvPr/>
        </p:nvGrpSpPr>
        <p:grpSpPr>
          <a:xfrm>
            <a:off x="418408" y="4979488"/>
            <a:ext cx="3449518" cy="690698"/>
            <a:chOff x="435655" y="2084930"/>
            <a:chExt cx="3449518" cy="690698"/>
          </a:xfrm>
        </p:grpSpPr>
        <p:sp>
          <p:nvSpPr>
            <p:cNvPr id="36" name="Прямоугольник 35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7" name="Объект 36"/>
            <p:cNvGraphicFramePr>
              <a:graphicFrameLocks noChangeAspect="1"/>
            </p:cNvGraphicFramePr>
            <p:nvPr/>
          </p:nvGraphicFramePr>
          <p:xfrm>
            <a:off x="1166597" y="2156867"/>
            <a:ext cx="1987550" cy="547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158" name="Формула" r:id="rId14" imgW="17373600" imgH="4876800" progId="Equation.3">
                    <p:embed/>
                  </p:oleObj>
                </mc:Choice>
                <mc:Fallback>
                  <p:oleObj name="Формула" r:id="rId14" imgW="17373600" imgH="4876800" progId="Equation.3">
                    <p:embed/>
                    <p:pic>
                      <p:nvPicPr>
                        <p:cNvPr id="0" name="Изображение 651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6597" y="2156867"/>
                          <a:ext cx="1987550" cy="547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8" name="Группа 37"/>
          <p:cNvGrpSpPr/>
          <p:nvPr/>
        </p:nvGrpSpPr>
        <p:grpSpPr>
          <a:xfrm>
            <a:off x="4009642" y="4979488"/>
            <a:ext cx="3449518" cy="690698"/>
            <a:chOff x="434996" y="2925254"/>
            <a:chExt cx="3449518" cy="690698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0" name="Объект 39"/>
            <p:cNvGraphicFramePr>
              <a:graphicFrameLocks noChangeAspect="1"/>
            </p:cNvGraphicFramePr>
            <p:nvPr/>
          </p:nvGraphicFramePr>
          <p:xfrm>
            <a:off x="1310092" y="2997191"/>
            <a:ext cx="1698625" cy="547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159" name="Формула" r:id="rId16" imgW="15544800" imgH="4876800" progId="Equation.3">
                    <p:embed/>
                  </p:oleObj>
                </mc:Choice>
                <mc:Fallback>
                  <p:oleObj name="Формула" r:id="rId16" imgW="15544800" imgH="4876800" progId="Equation.3">
                    <p:embed/>
                    <p:pic>
                      <p:nvPicPr>
                        <p:cNvPr id="0" name="Изображение 651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10092" y="2997191"/>
                          <a:ext cx="1698625" cy="547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Группа 40"/>
          <p:cNvGrpSpPr/>
          <p:nvPr/>
        </p:nvGrpSpPr>
        <p:grpSpPr>
          <a:xfrm>
            <a:off x="3991736" y="5813392"/>
            <a:ext cx="3449518" cy="690698"/>
            <a:chOff x="4008983" y="2918834"/>
            <a:chExt cx="3449518" cy="690698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4890872" y="2996655"/>
            <a:ext cx="1701800" cy="547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160" name="Формула" r:id="rId18" imgW="15544800" imgH="4876800" progId="Equation.3">
                    <p:embed/>
                  </p:oleObj>
                </mc:Choice>
                <mc:Fallback>
                  <p:oleObj name="Формула" r:id="rId18" imgW="15544800" imgH="4876800" progId="Equation.3">
                    <p:embed/>
                    <p:pic>
                      <p:nvPicPr>
                        <p:cNvPr id="0" name="Изображение 651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0872" y="2996655"/>
                          <a:ext cx="1701800" cy="547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940152" y="765308"/>
          <a:ext cx="11430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61" name="Формула" r:id="rId20" imgW="10363200" imgH="5486400" progId="Equation.3">
                  <p:embed/>
                </p:oleObj>
              </mc:Choice>
              <mc:Fallback>
                <p:oleObj name="Формула" r:id="rId20" imgW="10363200" imgH="5486400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765308"/>
                        <a:ext cx="11430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84238" y="4221163"/>
          <a:ext cx="3833812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162" name="Формула" r:id="rId22" imgW="37185600" imgH="5791200" progId="Equation.3">
                  <p:embed/>
                </p:oleObj>
              </mc:Choice>
              <mc:Fallback>
                <p:oleObj name="Формула" r:id="rId22" imgW="37185600" imgH="5791200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238" y="4221163"/>
                        <a:ext cx="3833812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10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домой 25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935602" y="1375930"/>
          <a:ext cx="40227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8" name="Формула" r:id="rId2" imgW="39014400" imgH="5791200" progId="Equation.3">
                  <p:embed/>
                </p:oleObj>
              </mc:Choice>
              <mc:Fallback>
                <p:oleObj name="Формула" r:id="rId2" imgW="39014400" imgH="5791200" progId="Equation.3">
                  <p:embed/>
                  <p:pic>
                    <p:nvPicPr>
                      <p:cNvPr id="0" name="Изображение 72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602" y="1375930"/>
                        <a:ext cx="40227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Группа 32"/>
          <p:cNvGrpSpPr/>
          <p:nvPr/>
        </p:nvGrpSpPr>
        <p:grpSpPr>
          <a:xfrm>
            <a:off x="4023185" y="2078510"/>
            <a:ext cx="3449518" cy="690698"/>
            <a:chOff x="4009642" y="2078510"/>
            <a:chExt cx="3449518" cy="690698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4888657" y="2141538"/>
            <a:ext cx="1733550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89" name="Формула" r:id="rId4" imgW="15849600" imgH="4876800" progId="Equation.3">
                    <p:embed/>
                  </p:oleObj>
                </mc:Choice>
                <mc:Fallback>
                  <p:oleObj name="Формула" r:id="rId4" imgW="15849600" imgH="4876800" progId="Equation.3">
                    <p:embed/>
                    <p:pic>
                      <p:nvPicPr>
                        <p:cNvPr id="0" name="Изображение 721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88657" y="2141538"/>
                          <a:ext cx="1733550" cy="546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" name="TextBox 35"/>
          <p:cNvSpPr txBox="1"/>
          <p:nvPr/>
        </p:nvSpPr>
        <p:spPr>
          <a:xfrm>
            <a:off x="914831" y="332656"/>
            <a:ext cx="71909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Составьте уравнение касательной к графику </a:t>
            </a:r>
            <a:endParaRPr lang="ru-RU" sz="2800" b="1" dirty="0" smtClean="0"/>
          </a:p>
          <a:p>
            <a:r>
              <a:rPr lang="ru-RU" sz="2800" b="1" dirty="0" smtClean="0"/>
              <a:t>функции … в точке с абсциссой</a:t>
            </a:r>
            <a:endParaRPr lang="ru-RU" sz="2800" b="1" dirty="0"/>
          </a:p>
        </p:txBody>
      </p:sp>
      <p:grpSp>
        <p:nvGrpSpPr>
          <p:cNvPr id="37" name="Группа 36"/>
          <p:cNvGrpSpPr/>
          <p:nvPr/>
        </p:nvGrpSpPr>
        <p:grpSpPr>
          <a:xfrm>
            <a:off x="4023185" y="2925254"/>
            <a:ext cx="3449518" cy="690698"/>
            <a:chOff x="435655" y="2084930"/>
            <a:chExt cx="3449518" cy="690698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9" name="Объект 38"/>
            <p:cNvGraphicFramePr>
              <a:graphicFrameLocks noChangeAspect="1"/>
            </p:cNvGraphicFramePr>
            <p:nvPr/>
          </p:nvGraphicFramePr>
          <p:xfrm>
            <a:off x="1357533" y="2155289"/>
            <a:ext cx="1570037" cy="547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90" name="Формула" r:id="rId6" imgW="13716000" imgH="4876800" progId="Equation.3">
                    <p:embed/>
                  </p:oleObj>
                </mc:Choice>
                <mc:Fallback>
                  <p:oleObj name="Формула" r:id="rId6" imgW="13716000" imgH="4876800" progId="Equation.3">
                    <p:embed/>
                    <p:pic>
                      <p:nvPicPr>
                        <p:cNvPr id="0" name="Изображение 721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7533" y="2155289"/>
                          <a:ext cx="1570037" cy="547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Группа 39"/>
          <p:cNvGrpSpPr/>
          <p:nvPr/>
        </p:nvGrpSpPr>
        <p:grpSpPr>
          <a:xfrm>
            <a:off x="434996" y="2925254"/>
            <a:ext cx="3449518" cy="690698"/>
            <a:chOff x="434996" y="2925254"/>
            <a:chExt cx="3449518" cy="690698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2" name="Объект 41"/>
            <p:cNvGraphicFramePr>
              <a:graphicFrameLocks noChangeAspect="1"/>
            </p:cNvGraphicFramePr>
            <p:nvPr/>
          </p:nvGraphicFramePr>
          <p:xfrm>
            <a:off x="1268413" y="2997200"/>
            <a:ext cx="1814512" cy="547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91" name="Формула" r:id="rId8" imgW="15849600" imgH="4876800" progId="Equation.3">
                    <p:embed/>
                  </p:oleObj>
                </mc:Choice>
                <mc:Fallback>
                  <p:oleObj name="Формула" r:id="rId8" imgW="15849600" imgH="4876800" progId="Equation.3">
                    <p:embed/>
                    <p:pic>
                      <p:nvPicPr>
                        <p:cNvPr id="0" name="Изображение 721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8413" y="2997200"/>
                          <a:ext cx="1814512" cy="547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Группа 42"/>
          <p:cNvGrpSpPr/>
          <p:nvPr/>
        </p:nvGrpSpPr>
        <p:grpSpPr>
          <a:xfrm>
            <a:off x="434996" y="2078510"/>
            <a:ext cx="3449518" cy="690698"/>
            <a:chOff x="4008983" y="2918834"/>
            <a:chExt cx="3449518" cy="690698"/>
          </a:xfrm>
        </p:grpSpPr>
        <p:sp>
          <p:nvSpPr>
            <p:cNvPr id="64" name="Прямоугольник 63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2" name="Объект 71"/>
            <p:cNvGraphicFramePr>
              <a:graphicFrameLocks noChangeAspect="1"/>
            </p:cNvGraphicFramePr>
            <p:nvPr/>
          </p:nvGraphicFramePr>
          <p:xfrm>
            <a:off x="4951937" y="2999324"/>
            <a:ext cx="1570038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92" name="Формула" r:id="rId10" imgW="13716000" imgH="4876800" progId="Equation.3">
                    <p:embed/>
                  </p:oleObj>
                </mc:Choice>
                <mc:Fallback>
                  <p:oleObj name="Формула" r:id="rId10" imgW="13716000" imgH="4876800" progId="Equation.3">
                    <p:embed/>
                    <p:pic>
                      <p:nvPicPr>
                        <p:cNvPr id="0" name="Изображение 721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51937" y="2999324"/>
                          <a:ext cx="1570038" cy="546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3" name="Группа 72"/>
          <p:cNvGrpSpPr/>
          <p:nvPr/>
        </p:nvGrpSpPr>
        <p:grpSpPr>
          <a:xfrm>
            <a:off x="451860" y="5813392"/>
            <a:ext cx="3449518" cy="690698"/>
            <a:chOff x="4009642" y="2078510"/>
            <a:chExt cx="3449518" cy="690698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5" name="Объект 74"/>
            <p:cNvGraphicFramePr>
              <a:graphicFrameLocks noChangeAspect="1"/>
            </p:cNvGraphicFramePr>
            <p:nvPr/>
          </p:nvGraphicFramePr>
          <p:xfrm>
            <a:off x="4826195" y="2149981"/>
            <a:ext cx="1814512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93" name="Формула" r:id="rId12" imgW="15849600" imgH="4876800" progId="Equation.3">
                    <p:embed/>
                  </p:oleObj>
                </mc:Choice>
                <mc:Fallback>
                  <p:oleObj name="Формула" r:id="rId12" imgW="15849600" imgH="4876800" progId="Equation.3">
                    <p:embed/>
                    <p:pic>
                      <p:nvPicPr>
                        <p:cNvPr id="0" name="Изображение 721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26195" y="2149981"/>
                          <a:ext cx="1814512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6" name="Группа 75"/>
          <p:cNvGrpSpPr/>
          <p:nvPr/>
        </p:nvGrpSpPr>
        <p:grpSpPr>
          <a:xfrm>
            <a:off x="418408" y="4979488"/>
            <a:ext cx="3449518" cy="690698"/>
            <a:chOff x="435655" y="2084930"/>
            <a:chExt cx="3449518" cy="690698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8" name="Объект 77"/>
            <p:cNvGraphicFramePr>
              <a:graphicFrameLocks noChangeAspect="1"/>
            </p:cNvGraphicFramePr>
            <p:nvPr/>
          </p:nvGraphicFramePr>
          <p:xfrm>
            <a:off x="1252322" y="2156867"/>
            <a:ext cx="1814513" cy="547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94" name="Формула" r:id="rId14" imgW="15849600" imgH="4876800" progId="Equation.3">
                    <p:embed/>
                  </p:oleObj>
                </mc:Choice>
                <mc:Fallback>
                  <p:oleObj name="Формула" r:id="rId14" imgW="15849600" imgH="4876800" progId="Equation.3">
                    <p:embed/>
                    <p:pic>
                      <p:nvPicPr>
                        <p:cNvPr id="0" name="Изображение 721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52322" y="2156867"/>
                          <a:ext cx="1814513" cy="547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9" name="Группа 78"/>
          <p:cNvGrpSpPr/>
          <p:nvPr/>
        </p:nvGrpSpPr>
        <p:grpSpPr>
          <a:xfrm>
            <a:off x="4009642" y="4979488"/>
            <a:ext cx="3449518" cy="690698"/>
            <a:chOff x="434996" y="2925254"/>
            <a:chExt cx="3449518" cy="690698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1" name="Объект 80"/>
            <p:cNvGraphicFramePr>
              <a:graphicFrameLocks noChangeAspect="1"/>
            </p:cNvGraphicFramePr>
            <p:nvPr/>
          </p:nvGraphicFramePr>
          <p:xfrm>
            <a:off x="1410104" y="2997191"/>
            <a:ext cx="1498600" cy="547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95" name="Формула" r:id="rId16" imgW="13716000" imgH="4876800" progId="Equation.3">
                    <p:embed/>
                  </p:oleObj>
                </mc:Choice>
                <mc:Fallback>
                  <p:oleObj name="Формула" r:id="rId16" imgW="13716000" imgH="4876800" progId="Equation.3">
                    <p:embed/>
                    <p:pic>
                      <p:nvPicPr>
                        <p:cNvPr id="0" name="Изображение 721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0104" y="2997191"/>
                          <a:ext cx="1498600" cy="547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" name="Группа 81"/>
          <p:cNvGrpSpPr/>
          <p:nvPr/>
        </p:nvGrpSpPr>
        <p:grpSpPr>
          <a:xfrm>
            <a:off x="3991736" y="5813392"/>
            <a:ext cx="3449518" cy="690698"/>
            <a:chOff x="4008983" y="2918834"/>
            <a:chExt cx="3449518" cy="690698"/>
          </a:xfrm>
        </p:grpSpPr>
        <p:sp>
          <p:nvSpPr>
            <p:cNvPr id="83" name="Прямоугольник 82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4" name="Объект 83"/>
            <p:cNvGraphicFramePr>
              <a:graphicFrameLocks noChangeAspect="1"/>
            </p:cNvGraphicFramePr>
            <p:nvPr/>
          </p:nvGraphicFramePr>
          <p:xfrm>
            <a:off x="4990885" y="2996655"/>
            <a:ext cx="1501775" cy="547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96" name="Формула" r:id="rId18" imgW="13716000" imgH="4876800" progId="Equation.3">
                    <p:embed/>
                  </p:oleObj>
                </mc:Choice>
                <mc:Fallback>
                  <p:oleObj name="Формула" r:id="rId18" imgW="13716000" imgH="4876800" progId="Equation.3">
                    <p:embed/>
                    <p:pic>
                      <p:nvPicPr>
                        <p:cNvPr id="0" name="Изображение 721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0885" y="2996655"/>
                          <a:ext cx="1501775" cy="547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5" name="Объект 84"/>
          <p:cNvGraphicFramePr>
            <a:graphicFrameLocks noChangeAspect="1"/>
          </p:cNvGraphicFramePr>
          <p:nvPr/>
        </p:nvGraphicFramePr>
        <p:xfrm>
          <a:off x="5940152" y="765308"/>
          <a:ext cx="11430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7" name="Формула" r:id="rId20" imgW="10363200" imgH="5486400" progId="Equation.3">
                  <p:embed/>
                </p:oleObj>
              </mc:Choice>
              <mc:Fallback>
                <p:oleObj name="Формула" r:id="rId20" imgW="10363200" imgH="5486400" progId="Equation.3">
                  <p:embed/>
                  <p:pic>
                    <p:nvPicPr>
                      <p:cNvPr id="0" name="Изображение 72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765308"/>
                        <a:ext cx="11430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Объект 85"/>
          <p:cNvGraphicFramePr>
            <a:graphicFrameLocks noChangeAspect="1"/>
          </p:cNvGraphicFramePr>
          <p:nvPr/>
        </p:nvGraphicFramePr>
        <p:xfrm>
          <a:off x="915988" y="4221163"/>
          <a:ext cx="3770312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8" name="Формула" r:id="rId22" imgW="36576000" imgH="5791200" progId="Equation.3">
                  <p:embed/>
                </p:oleObj>
              </mc:Choice>
              <mc:Fallback>
                <p:oleObj name="Формула" r:id="rId22" imgW="36576000" imgH="5791200" progId="Equation.3">
                  <p:embed/>
                  <p:pic>
                    <p:nvPicPr>
                      <p:cNvPr id="0" name="Изображение 72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988" y="4221163"/>
                        <a:ext cx="3770312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11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827584" y="562339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309089"/>
            <a:ext cx="669523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 рисунке изображён график функции   </a:t>
            </a:r>
            <a:endParaRPr lang="ru-RU" sz="2800" b="1" dirty="0" smtClean="0"/>
          </a:p>
          <a:p>
            <a:r>
              <a:rPr lang="ru-RU" sz="2800" b="1" dirty="0" smtClean="0"/>
              <a:t>и касательная к нему в точке             </a:t>
            </a:r>
            <a:endParaRPr lang="ru-RU" sz="2800" b="1" dirty="0" smtClean="0"/>
          </a:p>
          <a:p>
            <a:r>
              <a:rPr lang="ru-RU" sz="2800" b="1" dirty="0" smtClean="0"/>
              <a:t>Найдите значение производной функции</a:t>
            </a:r>
            <a:endParaRPr lang="ru-RU" sz="2800" b="1" dirty="0" smtClean="0"/>
          </a:p>
          <a:p>
            <a:r>
              <a:rPr lang="ru-RU" sz="2800" b="1" dirty="0"/>
              <a:t> </a:t>
            </a:r>
            <a:r>
              <a:rPr lang="ru-RU" sz="2800" b="1" dirty="0" smtClean="0"/>
              <a:t>                  в точке </a:t>
            </a:r>
            <a:endParaRPr lang="ru-RU" sz="2800" b="1" dirty="0"/>
          </a:p>
        </p:txBody>
      </p:sp>
      <p:pic>
        <p:nvPicPr>
          <p:cNvPr id="73828" name="Picture 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054" y="2708920"/>
            <a:ext cx="3437472" cy="275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436096" y="678458"/>
          <a:ext cx="12779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52" name="Формула" r:id="rId3" imgW="11582400" imgH="5486400" progId="Equation.3">
                  <p:embed/>
                </p:oleObj>
              </mc:Choice>
              <mc:Fallback>
                <p:oleObj name="Формула" r:id="rId3" imgW="11582400" imgH="5486400" progId="Equation.3">
                  <p:embed/>
                  <p:pic>
                    <p:nvPicPr>
                      <p:cNvPr id="0" name="Объект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678458"/>
                        <a:ext cx="12779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907177" y="304497"/>
          <a:ext cx="151288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53" name="Формула" r:id="rId5" imgW="13716000" imgH="5181600" progId="Equation.3">
                  <p:embed/>
                </p:oleObj>
              </mc:Choice>
              <mc:Fallback>
                <p:oleObj name="Формула" r:id="rId5" imgW="13716000" imgH="51816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177" y="304497"/>
                        <a:ext cx="1512888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77850" y="1620838"/>
          <a:ext cx="15795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54" name="Формула" r:id="rId7" imgW="14325600" imgH="5181600" progId="Equation.3">
                  <p:embed/>
                </p:oleObj>
              </mc:Choice>
              <mc:Fallback>
                <p:oleObj name="Формула" r:id="rId7" imgW="14325600" imgH="51816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620838"/>
                        <a:ext cx="1579563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419872" y="1553848"/>
          <a:ext cx="127793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55" name="Формула" r:id="rId9" imgW="482600" imgH="228600" progId="Equation.3">
                  <p:embed/>
                </p:oleObj>
              </mc:Choice>
              <mc:Fallback>
                <p:oleObj name="Формула" r:id="rId9" imgW="482600" imgH="2286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553848"/>
                        <a:ext cx="127793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827584" y="562339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309089"/>
            <a:ext cx="669523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 рисунке изображён график функции   </a:t>
            </a:r>
            <a:endParaRPr lang="ru-RU" sz="2800" b="1" dirty="0" smtClean="0"/>
          </a:p>
          <a:p>
            <a:r>
              <a:rPr lang="ru-RU" sz="2800" b="1" dirty="0" smtClean="0"/>
              <a:t>и касательная к нему в точке             </a:t>
            </a:r>
            <a:endParaRPr lang="ru-RU" sz="2800" b="1" dirty="0" smtClean="0"/>
          </a:p>
          <a:p>
            <a:r>
              <a:rPr lang="ru-RU" sz="2800" b="1" dirty="0" smtClean="0"/>
              <a:t>Найдите значение производной функции</a:t>
            </a:r>
            <a:endParaRPr lang="ru-RU" sz="2800" b="1" dirty="0" smtClean="0"/>
          </a:p>
          <a:p>
            <a:r>
              <a:rPr lang="ru-RU" sz="2800" b="1" dirty="0"/>
              <a:t> </a:t>
            </a:r>
            <a:r>
              <a:rPr lang="ru-RU" sz="2800" b="1" dirty="0" smtClean="0"/>
              <a:t>                  в точке 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436096" y="678458"/>
          <a:ext cx="12779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3" name="Формула" r:id="rId2" imgW="11582400" imgH="5486400" progId="Equation.3">
                  <p:embed/>
                </p:oleObj>
              </mc:Choice>
              <mc:Fallback>
                <p:oleObj name="Формула" r:id="rId2" imgW="11582400" imgH="5486400" progId="Equation.3">
                  <p:embed/>
                  <p:pic>
                    <p:nvPicPr>
                      <p:cNvPr id="0" name="Изображение 839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678458"/>
                        <a:ext cx="12779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907177" y="304497"/>
          <a:ext cx="151288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4" name="Формула" r:id="rId4" imgW="13716000" imgH="5181600" progId="Equation.3">
                  <p:embed/>
                </p:oleObj>
              </mc:Choice>
              <mc:Fallback>
                <p:oleObj name="Формула" r:id="rId4" imgW="13716000" imgH="5181600" progId="Equation.3">
                  <p:embed/>
                  <p:pic>
                    <p:nvPicPr>
                      <p:cNvPr id="0" name="Изображение 83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177" y="304497"/>
                        <a:ext cx="1512888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77850" y="1620838"/>
          <a:ext cx="15795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5" name="Формула" r:id="rId6" imgW="14325600" imgH="5181600" progId="Equation.3">
                  <p:embed/>
                </p:oleObj>
              </mc:Choice>
              <mc:Fallback>
                <p:oleObj name="Формула" r:id="rId6" imgW="14325600" imgH="5181600" progId="Equation.3">
                  <p:embed/>
                  <p:pic>
                    <p:nvPicPr>
                      <p:cNvPr id="0" name="Изображение 83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620838"/>
                        <a:ext cx="1579563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419872" y="1553848"/>
          <a:ext cx="127793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6" name="Формула" r:id="rId8" imgW="482600" imgH="228600" progId="Equation.3">
                  <p:embed/>
                </p:oleObj>
              </mc:Choice>
              <mc:Fallback>
                <p:oleObj name="Формула" r:id="rId8" imgW="482600" imgH="228600" progId="Equation.3">
                  <p:embed/>
                  <p:pic>
                    <p:nvPicPr>
                      <p:cNvPr id="0" name="Изображение 83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553848"/>
                        <a:ext cx="127793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970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300" y="2675106"/>
            <a:ext cx="3451952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13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827584" y="562339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309089"/>
            <a:ext cx="669523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 рисунке изображён график функции   </a:t>
            </a:r>
            <a:endParaRPr lang="ru-RU" sz="2800" b="1" dirty="0" smtClean="0"/>
          </a:p>
          <a:p>
            <a:r>
              <a:rPr lang="ru-RU" sz="2800" b="1" dirty="0" smtClean="0"/>
              <a:t>и касательная к нему в точке             </a:t>
            </a:r>
            <a:endParaRPr lang="ru-RU" sz="2800" b="1" dirty="0" smtClean="0"/>
          </a:p>
          <a:p>
            <a:r>
              <a:rPr lang="ru-RU" sz="2800" b="1" dirty="0" smtClean="0"/>
              <a:t>Найдите значение производной функции</a:t>
            </a:r>
            <a:endParaRPr lang="ru-RU" sz="2800" b="1" dirty="0" smtClean="0"/>
          </a:p>
          <a:p>
            <a:r>
              <a:rPr lang="ru-RU" sz="2800" b="1" dirty="0"/>
              <a:t> </a:t>
            </a:r>
            <a:r>
              <a:rPr lang="ru-RU" sz="2800" b="1" dirty="0" smtClean="0"/>
              <a:t>                  в точке 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436096" y="678458"/>
          <a:ext cx="12779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7" name="Формула" r:id="rId2" imgW="11582400" imgH="5486400" progId="Equation.3">
                  <p:embed/>
                </p:oleObj>
              </mc:Choice>
              <mc:Fallback>
                <p:oleObj name="Формула" r:id="rId2" imgW="11582400" imgH="5486400" progId="Equation.3">
                  <p:embed/>
                  <p:pic>
                    <p:nvPicPr>
                      <p:cNvPr id="0" name="Изображение 85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678458"/>
                        <a:ext cx="12779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907177" y="304497"/>
          <a:ext cx="151288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8" name="Формула" r:id="rId4" imgW="13716000" imgH="5181600" progId="Equation.3">
                  <p:embed/>
                </p:oleObj>
              </mc:Choice>
              <mc:Fallback>
                <p:oleObj name="Формула" r:id="rId4" imgW="13716000" imgH="5181600" progId="Equation.3">
                  <p:embed/>
                  <p:pic>
                    <p:nvPicPr>
                      <p:cNvPr id="0" name="Изображение 85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177" y="304497"/>
                        <a:ext cx="1512888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77850" y="1620838"/>
          <a:ext cx="15795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9" name="Формула" r:id="rId6" imgW="14325600" imgH="5181600" progId="Equation.3">
                  <p:embed/>
                </p:oleObj>
              </mc:Choice>
              <mc:Fallback>
                <p:oleObj name="Формула" r:id="rId6" imgW="14325600" imgH="5181600" progId="Equation.3">
                  <p:embed/>
                  <p:pic>
                    <p:nvPicPr>
                      <p:cNvPr id="0" name="Изображение 85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620838"/>
                        <a:ext cx="1579563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419872" y="1553848"/>
          <a:ext cx="127793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0" name="Формула" r:id="rId8" imgW="482600" imgH="228600" progId="Equation.3">
                  <p:embed/>
                </p:oleObj>
              </mc:Choice>
              <mc:Fallback>
                <p:oleObj name="Формула" r:id="rId8" imgW="482600" imgH="228600" progId="Equation.3">
                  <p:embed/>
                  <p:pic>
                    <p:nvPicPr>
                      <p:cNvPr id="0" name="Изображение 85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553848"/>
                        <a:ext cx="127793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055" y="2708920"/>
            <a:ext cx="3427824" cy="2725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14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827584" y="562339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309089"/>
            <a:ext cx="669523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 рисунке изображён график функции   </a:t>
            </a:r>
            <a:endParaRPr lang="ru-RU" sz="2800" b="1" dirty="0" smtClean="0"/>
          </a:p>
          <a:p>
            <a:r>
              <a:rPr lang="ru-RU" sz="2800" b="1" dirty="0" smtClean="0"/>
              <a:t>и касательная к нему в точке             </a:t>
            </a:r>
            <a:endParaRPr lang="ru-RU" sz="2800" b="1" dirty="0" smtClean="0"/>
          </a:p>
          <a:p>
            <a:r>
              <a:rPr lang="ru-RU" sz="2800" b="1" dirty="0" smtClean="0"/>
              <a:t>Найдите значение производной функции</a:t>
            </a:r>
            <a:endParaRPr lang="ru-RU" sz="2800" b="1" dirty="0" smtClean="0"/>
          </a:p>
          <a:p>
            <a:r>
              <a:rPr lang="ru-RU" sz="2800" b="1" dirty="0"/>
              <a:t> </a:t>
            </a:r>
            <a:r>
              <a:rPr lang="ru-RU" sz="2800" b="1" dirty="0" smtClean="0"/>
              <a:t>                  в точке 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568950" y="677863"/>
          <a:ext cx="10096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1" name="Формула" r:id="rId2" imgW="9144000" imgH="5486400" progId="Equation.3">
                  <p:embed/>
                </p:oleObj>
              </mc:Choice>
              <mc:Fallback>
                <p:oleObj name="Формула" r:id="rId2" imgW="9144000" imgH="5486400" progId="Equation.3">
                  <p:embed/>
                  <p:pic>
                    <p:nvPicPr>
                      <p:cNvPr id="0" name="Изображение 86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950" y="677863"/>
                        <a:ext cx="10096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907177" y="304497"/>
          <a:ext cx="151288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2" name="Формула" r:id="rId4" imgW="13716000" imgH="5181600" progId="Equation.3">
                  <p:embed/>
                </p:oleObj>
              </mc:Choice>
              <mc:Fallback>
                <p:oleObj name="Формула" r:id="rId4" imgW="13716000" imgH="5181600" progId="Equation.3">
                  <p:embed/>
                  <p:pic>
                    <p:nvPicPr>
                      <p:cNvPr id="0" name="Изображение 86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177" y="304497"/>
                        <a:ext cx="1512888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77850" y="1620838"/>
          <a:ext cx="15795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3" name="Формула" r:id="rId6" imgW="14325600" imgH="5181600" progId="Equation.3">
                  <p:embed/>
                </p:oleObj>
              </mc:Choice>
              <mc:Fallback>
                <p:oleObj name="Формула" r:id="rId6" imgW="14325600" imgH="5181600" progId="Equation.3">
                  <p:embed/>
                  <p:pic>
                    <p:nvPicPr>
                      <p:cNvPr id="0" name="Изображение 860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620838"/>
                        <a:ext cx="1579563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554413" y="1554163"/>
          <a:ext cx="100806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4" name="Формула" r:id="rId8" imgW="9144000" imgH="5486400" progId="Equation.3">
                  <p:embed/>
                </p:oleObj>
              </mc:Choice>
              <mc:Fallback>
                <p:oleObj name="Формула" r:id="rId8" imgW="9144000" imgH="5486400" progId="Equation.3">
                  <p:embed/>
                  <p:pic>
                    <p:nvPicPr>
                      <p:cNvPr id="0" name="Изображение 860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413" y="1554163"/>
                        <a:ext cx="1008062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12" y="2708920"/>
            <a:ext cx="3484504" cy="274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95155" y="3214418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873122" y="3140968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15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827584" y="332673"/>
            <a:ext cx="69735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сумму всех натуральных решений</a:t>
            </a:r>
            <a:endParaRPr lang="ru-RU" sz="2800" b="1" dirty="0" smtClean="0"/>
          </a:p>
          <a:p>
            <a:r>
              <a:rPr lang="ru-RU" sz="2800" b="1" dirty="0" smtClean="0"/>
              <a:t>неравенства</a:t>
            </a:r>
            <a:endParaRPr lang="ru-RU" sz="2800" b="1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411760" y="1691742"/>
          <a:ext cx="206216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60" name="Формула" r:id="rId2" imgW="20116800" imgH="10058400" progId="Equation.3">
                  <p:embed/>
                </p:oleObj>
              </mc:Choice>
              <mc:Fallback>
                <p:oleObj name="Формула" r:id="rId2" imgW="20116800" imgH="100584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691742"/>
                        <a:ext cx="206216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267744" y="4365104"/>
          <a:ext cx="22494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61" name="Формула" r:id="rId4" imgW="21945600" imgH="10058400" progId="Equation.3">
                  <p:embed/>
                </p:oleObj>
              </mc:Choice>
              <mc:Fallback>
                <p:oleObj name="Формула" r:id="rId4" imgW="21945600" imgH="100584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365104"/>
                        <a:ext cx="22494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2023087" y="5796826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1054" y="5723376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95155" y="3214418"/>
            <a:ext cx="3140309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873122" y="3140968"/>
            <a:ext cx="3384376" cy="65095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08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7F9F1"/>
                </a:solidFill>
              </a:rPr>
              <a:t>ОТВЕТ</a:t>
            </a:r>
            <a:endParaRPr lang="ru-RU" sz="2800" b="1" dirty="0">
              <a:solidFill>
                <a:srgbClr val="F7F9F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16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827584" y="332673"/>
            <a:ext cx="69735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сумму всех натуральных решений</a:t>
            </a:r>
            <a:endParaRPr lang="ru-RU" sz="2800" b="1" dirty="0" smtClean="0"/>
          </a:p>
          <a:p>
            <a:r>
              <a:rPr lang="ru-RU" sz="2800" b="1" dirty="0" smtClean="0"/>
              <a:t>неравенства</a:t>
            </a:r>
            <a:endParaRPr lang="ru-RU" sz="2800" b="1" dirty="0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2301875" y="1692275"/>
          <a:ext cx="22812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0" name="Формула" r:id="rId2" imgW="22250400" imgH="10058400" progId="Equation.3">
                  <p:embed/>
                </p:oleObj>
              </mc:Choice>
              <mc:Fallback>
                <p:oleObj name="Формула" r:id="rId2" imgW="22250400" imgH="10058400" progId="Equation.3">
                  <p:embed/>
                  <p:pic>
                    <p:nvPicPr>
                      <p:cNvPr id="0" name="Изображение 830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75" y="1692275"/>
                        <a:ext cx="228123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2267744" y="4365104"/>
          <a:ext cx="22494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1" name="Формула" r:id="rId4" imgW="21945600" imgH="10058400" progId="Equation.3">
                  <p:embed/>
                </p:oleObj>
              </mc:Choice>
              <mc:Fallback>
                <p:oleObj name="Формула" r:id="rId4" imgW="21945600" imgH="10058400" progId="Equation.3">
                  <p:embed/>
                  <p:pic>
                    <p:nvPicPr>
                      <p:cNvPr id="0" name="Изображение 83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365104"/>
                        <a:ext cx="22494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8495" y="2389530"/>
            <a:ext cx="961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5385" y="2020198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74323" y="3152283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040282" y="3152283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003581" y="3155131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3968834" y="3155131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4932040" y="3155130"/>
            <a:ext cx="864096" cy="556555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1074323" y="379509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7" action="ppaction://hlinksldjump" highlightClick="1"/>
          </p:cNvPr>
          <p:cNvSpPr/>
          <p:nvPr/>
        </p:nvSpPr>
        <p:spPr>
          <a:xfrm>
            <a:off x="2040282" y="379509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8" action="ppaction://hlinksldjump" highlightClick="1"/>
          </p:cNvPr>
          <p:cNvSpPr/>
          <p:nvPr/>
        </p:nvSpPr>
        <p:spPr>
          <a:xfrm>
            <a:off x="3003581" y="3797940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9" action="ppaction://hlinksldjump" highlightClick="1"/>
          </p:cNvPr>
          <p:cNvSpPr/>
          <p:nvPr/>
        </p:nvSpPr>
        <p:spPr>
          <a:xfrm>
            <a:off x="3968834" y="3797940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0" action="ppaction://hlinksldjump" highlightClick="1"/>
          </p:cNvPr>
          <p:cNvSpPr/>
          <p:nvPr/>
        </p:nvSpPr>
        <p:spPr>
          <a:xfrm>
            <a:off x="4932040" y="3785963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11" action="ppaction://hlinksldjump" highlightClick="1"/>
          </p:cNvPr>
          <p:cNvSpPr/>
          <p:nvPr/>
        </p:nvSpPr>
        <p:spPr>
          <a:xfrm>
            <a:off x="1074323" y="443193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2" action="ppaction://hlinksldjump" highlightClick="1"/>
          </p:cNvPr>
          <p:cNvSpPr/>
          <p:nvPr/>
        </p:nvSpPr>
        <p:spPr>
          <a:xfrm>
            <a:off x="3002875" y="443193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3" action="ppaction://hlinksldjump" highlightClick="1"/>
          </p:cNvPr>
          <p:cNvSpPr/>
          <p:nvPr/>
        </p:nvSpPr>
        <p:spPr>
          <a:xfrm>
            <a:off x="3968834" y="443193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hlinkshowjump?jump=lastslide" highlightClick="1"/>
          </p:cNvPr>
          <p:cNvSpPr/>
          <p:nvPr/>
        </p:nvSpPr>
        <p:spPr>
          <a:xfrm>
            <a:off x="4378648" y="5832395"/>
            <a:ext cx="690577" cy="393099"/>
          </a:xfrm>
          <a:prstGeom prst="actionButtonInformation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7" name="Управляющая кнопка: в конец 16">
            <a:hlinkClick r:id="" action="ppaction://hlinkshowjump?jump=endshow" highlightClick="1"/>
          </p:cNvPr>
          <p:cNvSpPr/>
          <p:nvPr/>
        </p:nvSpPr>
        <p:spPr>
          <a:xfrm>
            <a:off x="5155983" y="5832395"/>
            <a:ext cx="690577" cy="393099"/>
          </a:xfrm>
          <a:prstGeom prst="actionButtonEnd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rId14" action="ppaction://hlinksldjump" highlightClick="1"/>
          </p:cNvPr>
          <p:cNvSpPr/>
          <p:nvPr/>
        </p:nvSpPr>
        <p:spPr>
          <a:xfrm>
            <a:off x="2040282" y="4431932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rId15" action="ppaction://hlinksldjump" highlightClick="1"/>
          </p:cNvPr>
          <p:cNvSpPr/>
          <p:nvPr/>
        </p:nvSpPr>
        <p:spPr>
          <a:xfrm>
            <a:off x="1074323" y="5089539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rId16" action="ppaction://hlinksldjump" highlightClick="1"/>
          </p:cNvPr>
          <p:cNvSpPr/>
          <p:nvPr/>
        </p:nvSpPr>
        <p:spPr>
          <a:xfrm>
            <a:off x="2040282" y="5089539"/>
            <a:ext cx="864096" cy="568532"/>
          </a:xfrm>
          <a:prstGeom prst="actionButtonBlank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94429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7139" y="267322"/>
            <a:ext cx="60873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промежутки непрерывности</a:t>
            </a:r>
            <a:endParaRPr lang="ru-RU" sz="2800" b="1" dirty="0" smtClean="0"/>
          </a:p>
          <a:p>
            <a:r>
              <a:rPr lang="ru-RU" sz="2800" b="1" dirty="0" smtClean="0"/>
              <a:t>функции …</a:t>
            </a:r>
            <a:endParaRPr lang="ru-RU" sz="2800" b="1" dirty="0" smtClean="0"/>
          </a:p>
        </p:txBody>
      </p:sp>
      <p:graphicFrame>
        <p:nvGraphicFramePr>
          <p:cNvPr id="71" name="Объект 70"/>
          <p:cNvGraphicFramePr>
            <a:graphicFrameLocks noChangeAspect="1"/>
          </p:cNvGraphicFramePr>
          <p:nvPr/>
        </p:nvGraphicFramePr>
        <p:xfrm>
          <a:off x="2704288" y="920297"/>
          <a:ext cx="2327275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34" name="Формула" r:id="rId2" imgW="22555200" imgH="10058400" progId="Equation.3">
                  <p:embed/>
                </p:oleObj>
              </mc:Choice>
              <mc:Fallback>
                <p:oleObj name="Формула" r:id="rId2" imgW="22555200" imgH="10058400" progId="Equation.3">
                  <p:embed/>
                  <p:pic>
                    <p:nvPicPr>
                      <p:cNvPr id="0" name="Изображение 59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4288" y="920297"/>
                        <a:ext cx="2327275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" name="Группа 34"/>
          <p:cNvGrpSpPr/>
          <p:nvPr/>
        </p:nvGrpSpPr>
        <p:grpSpPr>
          <a:xfrm>
            <a:off x="4009642" y="2078510"/>
            <a:ext cx="3449518" cy="690698"/>
            <a:chOff x="4009642" y="2078510"/>
            <a:chExt cx="3449518" cy="690698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4009642" y="2124075"/>
            <a:ext cx="3448859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235" name="Формула" r:id="rId4" imgW="35356800" imgH="5181600" progId="Equation.3">
                    <p:embed/>
                  </p:oleObj>
                </mc:Choice>
                <mc:Fallback>
                  <p:oleObj name="Формула" r:id="rId4" imgW="35356800" imgH="5181600" progId="Equation.3">
                    <p:embed/>
                    <p:pic>
                      <p:nvPicPr>
                        <p:cNvPr id="0" name="Изображение 592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09642" y="2124075"/>
                          <a:ext cx="3448859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435655" y="2084930"/>
            <a:ext cx="3449518" cy="690698"/>
            <a:chOff x="435655" y="2084930"/>
            <a:chExt cx="3449518" cy="690698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958850" y="2138363"/>
            <a:ext cx="2546350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236" name="Формула" r:id="rId6" imgW="22250400" imgH="5181600" progId="Equation.3">
                    <p:embed/>
                  </p:oleObj>
                </mc:Choice>
                <mc:Fallback>
                  <p:oleObj name="Формула" r:id="rId6" imgW="22250400" imgH="5181600" progId="Equation.3">
                    <p:embed/>
                    <p:pic>
                      <p:nvPicPr>
                        <p:cNvPr id="0" name="Изображение 592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8850" y="2138363"/>
                          <a:ext cx="2546350" cy="58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Группа 42"/>
          <p:cNvGrpSpPr/>
          <p:nvPr/>
        </p:nvGrpSpPr>
        <p:grpSpPr>
          <a:xfrm>
            <a:off x="434996" y="2925254"/>
            <a:ext cx="3449518" cy="690698"/>
            <a:chOff x="434996" y="2925254"/>
            <a:chExt cx="3449518" cy="690698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1058863" y="2971800"/>
            <a:ext cx="2443162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237" name="Формула" r:id="rId8" imgW="21336000" imgH="5181600" progId="Equation.3">
                    <p:embed/>
                  </p:oleObj>
                </mc:Choice>
                <mc:Fallback>
                  <p:oleObj name="Формула" r:id="rId8" imgW="21336000" imgH="5181600" progId="Equation.3">
                    <p:embed/>
                    <p:pic>
                      <p:nvPicPr>
                        <p:cNvPr id="0" name="Изображение 592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8863" y="2971800"/>
                          <a:ext cx="2443162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" name="Группа 66"/>
          <p:cNvGrpSpPr/>
          <p:nvPr/>
        </p:nvGrpSpPr>
        <p:grpSpPr>
          <a:xfrm>
            <a:off x="4008983" y="2918834"/>
            <a:ext cx="3449518" cy="690698"/>
            <a:chOff x="4008983" y="2918834"/>
            <a:chExt cx="3449518" cy="690698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9" name="Объект 68"/>
            <p:cNvGraphicFramePr>
              <a:graphicFrameLocks noChangeAspect="1"/>
            </p:cNvGraphicFramePr>
            <p:nvPr/>
          </p:nvGraphicFramePr>
          <p:xfrm>
            <a:off x="4462463" y="2982913"/>
            <a:ext cx="2546350" cy="579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238" name="Формула" r:id="rId10" imgW="22250400" imgH="5181600" progId="Equation.3">
                    <p:embed/>
                  </p:oleObj>
                </mc:Choice>
                <mc:Fallback>
                  <p:oleObj name="Формула" r:id="rId10" imgW="22250400" imgH="5181600" progId="Equation.3">
                    <p:embed/>
                    <p:pic>
                      <p:nvPicPr>
                        <p:cNvPr id="0" name="Изображение 592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2463" y="2982913"/>
                          <a:ext cx="2546350" cy="5794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831403" y="3789040"/>
          <a:ext cx="2139950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239" name="Формула" r:id="rId12" imgW="20726400" imgH="10058400" progId="Equation.3">
                  <p:embed/>
                </p:oleObj>
              </mc:Choice>
              <mc:Fallback>
                <p:oleObj name="Формула" r:id="rId12" imgW="20726400" imgH="10058400" progId="Equation.3">
                  <p:embed/>
                  <p:pic>
                    <p:nvPicPr>
                      <p:cNvPr id="0" name="Объект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1403" y="3789040"/>
                        <a:ext cx="2139950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Группа 35"/>
          <p:cNvGrpSpPr/>
          <p:nvPr/>
        </p:nvGrpSpPr>
        <p:grpSpPr>
          <a:xfrm>
            <a:off x="435655" y="5805264"/>
            <a:ext cx="3449518" cy="690698"/>
            <a:chOff x="4009642" y="2078510"/>
            <a:chExt cx="3449518" cy="690698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6" name="Объект 45"/>
            <p:cNvGraphicFramePr>
              <a:graphicFrameLocks noChangeAspect="1"/>
            </p:cNvGraphicFramePr>
            <p:nvPr/>
          </p:nvGraphicFramePr>
          <p:xfrm>
            <a:off x="4113539" y="2124771"/>
            <a:ext cx="3221273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240" name="Формула" r:id="rId14" imgW="30175200" imgH="5181600" progId="Equation.3">
                    <p:embed/>
                  </p:oleObj>
                </mc:Choice>
                <mc:Fallback>
                  <p:oleObj name="Формула" r:id="rId14" imgW="30175200" imgH="5181600" progId="Equation.3">
                    <p:embed/>
                    <p:pic>
                      <p:nvPicPr>
                        <p:cNvPr id="0" name="Изображение 592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13539" y="2124771"/>
                          <a:ext cx="3221273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7" name="Группа 46"/>
          <p:cNvGrpSpPr/>
          <p:nvPr/>
        </p:nvGrpSpPr>
        <p:grpSpPr>
          <a:xfrm>
            <a:off x="424069" y="4971360"/>
            <a:ext cx="3449518" cy="690698"/>
            <a:chOff x="435655" y="2084930"/>
            <a:chExt cx="3449518" cy="690698"/>
          </a:xfrm>
        </p:grpSpPr>
        <p:sp>
          <p:nvSpPr>
            <p:cNvPr id="49" name="Прямоугольник 48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0" name="Объект 49"/>
            <p:cNvGraphicFramePr>
              <a:graphicFrameLocks noChangeAspect="1"/>
            </p:cNvGraphicFramePr>
            <p:nvPr/>
          </p:nvGraphicFramePr>
          <p:xfrm>
            <a:off x="958850" y="2138363"/>
            <a:ext cx="2546350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241" name="Формула" r:id="rId16" imgW="22250400" imgH="5181600" progId="Equation.3">
                    <p:embed/>
                  </p:oleObj>
                </mc:Choice>
                <mc:Fallback>
                  <p:oleObj name="Формула" r:id="rId16" imgW="22250400" imgH="5181600" progId="Equation.3">
                    <p:embed/>
                    <p:pic>
                      <p:nvPicPr>
                        <p:cNvPr id="0" name="Изображение 592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8850" y="2138363"/>
                          <a:ext cx="2546350" cy="58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" name="Группа 50"/>
          <p:cNvGrpSpPr/>
          <p:nvPr/>
        </p:nvGrpSpPr>
        <p:grpSpPr>
          <a:xfrm>
            <a:off x="4009642" y="4964940"/>
            <a:ext cx="3449518" cy="690698"/>
            <a:chOff x="434996" y="2925254"/>
            <a:chExt cx="3449518" cy="690698"/>
          </a:xfrm>
        </p:grpSpPr>
        <p:sp>
          <p:nvSpPr>
            <p:cNvPr id="52" name="Прямоугольник 51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3" name="Объект 52"/>
            <p:cNvGraphicFramePr>
              <a:graphicFrameLocks noChangeAspect="1"/>
            </p:cNvGraphicFramePr>
            <p:nvPr/>
          </p:nvGraphicFramePr>
          <p:xfrm>
            <a:off x="434996" y="2972052"/>
            <a:ext cx="3437274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242" name="Формула" r:id="rId18" imgW="32918400" imgH="5181600" progId="Equation.3">
                    <p:embed/>
                  </p:oleObj>
                </mc:Choice>
                <mc:Fallback>
                  <p:oleObj name="Формула" r:id="rId18" imgW="32918400" imgH="5181600" progId="Equation.3">
                    <p:embed/>
                    <p:pic>
                      <p:nvPicPr>
                        <p:cNvPr id="0" name="Изображение 592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996" y="2972052"/>
                          <a:ext cx="3437274" cy="58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4" name="Группа 53"/>
          <p:cNvGrpSpPr/>
          <p:nvPr/>
        </p:nvGrpSpPr>
        <p:grpSpPr>
          <a:xfrm>
            <a:off x="3997397" y="5805264"/>
            <a:ext cx="3449518" cy="690698"/>
            <a:chOff x="4008983" y="2918834"/>
            <a:chExt cx="3449518" cy="690698"/>
          </a:xfrm>
        </p:grpSpPr>
        <p:sp>
          <p:nvSpPr>
            <p:cNvPr id="55" name="Прямоугольник 54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6" name="Объект 55"/>
            <p:cNvGraphicFramePr>
              <a:graphicFrameLocks noChangeAspect="1"/>
            </p:cNvGraphicFramePr>
            <p:nvPr/>
          </p:nvGraphicFramePr>
          <p:xfrm>
            <a:off x="4532786" y="2982558"/>
            <a:ext cx="2406650" cy="579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243" name="Формула" r:id="rId20" imgW="21031200" imgH="5181600" progId="Equation.3">
                    <p:embed/>
                  </p:oleObj>
                </mc:Choice>
                <mc:Fallback>
                  <p:oleObj name="Формула" r:id="rId20" imgW="21031200" imgH="5181600" progId="Equation.3">
                    <p:embed/>
                    <p:pic>
                      <p:nvPicPr>
                        <p:cNvPr id="0" name="Изображение 592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32786" y="2982558"/>
                          <a:ext cx="2406650" cy="5794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17139" y="267322"/>
            <a:ext cx="60873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промежутки непрерывности</a:t>
            </a:r>
            <a:endParaRPr lang="ru-RU" sz="2800" b="1" dirty="0" smtClean="0"/>
          </a:p>
          <a:p>
            <a:r>
              <a:rPr lang="ru-RU" sz="2800" b="1" dirty="0" smtClean="0"/>
              <a:t>функции …</a:t>
            </a:r>
            <a:endParaRPr lang="ru-RU" sz="2800" b="1" dirty="0" smtClean="0"/>
          </a:p>
        </p:txBody>
      </p:sp>
      <p:graphicFrame>
        <p:nvGraphicFramePr>
          <p:cNvPr id="42" name="Объект 41"/>
          <p:cNvGraphicFramePr>
            <a:graphicFrameLocks noChangeAspect="1"/>
          </p:cNvGraphicFramePr>
          <p:nvPr/>
        </p:nvGraphicFramePr>
        <p:xfrm>
          <a:off x="2704288" y="920297"/>
          <a:ext cx="2327275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68" name="Формула" r:id="rId2" imgW="22555200" imgH="10058400" progId="Equation.3">
                  <p:embed/>
                </p:oleObj>
              </mc:Choice>
              <mc:Fallback>
                <p:oleObj name="Формула" r:id="rId2" imgW="22555200" imgH="10058400" progId="Equation.3">
                  <p:embed/>
                  <p:pic>
                    <p:nvPicPr>
                      <p:cNvPr id="0" name="Изображение 76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4288" y="920297"/>
                        <a:ext cx="2327275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" name="Группа 45"/>
          <p:cNvGrpSpPr/>
          <p:nvPr/>
        </p:nvGrpSpPr>
        <p:grpSpPr>
          <a:xfrm>
            <a:off x="4024625" y="2925254"/>
            <a:ext cx="3449518" cy="690698"/>
            <a:chOff x="4009642" y="2078510"/>
            <a:chExt cx="3449518" cy="690698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9" name="Объект 48"/>
            <p:cNvGraphicFramePr>
              <a:graphicFrameLocks noChangeAspect="1"/>
            </p:cNvGraphicFramePr>
            <p:nvPr/>
          </p:nvGraphicFramePr>
          <p:xfrm>
            <a:off x="4009643" y="2123469"/>
            <a:ext cx="3422290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69" name="Формула" r:id="rId4" imgW="31394400" imgH="5181600" progId="Equation.3">
                    <p:embed/>
                  </p:oleObj>
                </mc:Choice>
                <mc:Fallback>
                  <p:oleObj name="Формула" r:id="rId4" imgW="31394400" imgH="5181600" progId="Equation.3">
                    <p:embed/>
                    <p:pic>
                      <p:nvPicPr>
                        <p:cNvPr id="0" name="Изображение 762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09643" y="2123469"/>
                          <a:ext cx="3422290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0" name="Группа 49"/>
          <p:cNvGrpSpPr/>
          <p:nvPr/>
        </p:nvGrpSpPr>
        <p:grpSpPr>
          <a:xfrm>
            <a:off x="435654" y="2084930"/>
            <a:ext cx="3449519" cy="690698"/>
            <a:chOff x="435654" y="2084930"/>
            <a:chExt cx="3449519" cy="690698"/>
          </a:xfrm>
        </p:grpSpPr>
        <p:sp>
          <p:nvSpPr>
            <p:cNvPr id="51" name="Прямоугольник 50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2" name="Объект 51"/>
            <p:cNvGraphicFramePr>
              <a:graphicFrameLocks noChangeAspect="1"/>
            </p:cNvGraphicFramePr>
            <p:nvPr/>
          </p:nvGraphicFramePr>
          <p:xfrm>
            <a:off x="435654" y="2138363"/>
            <a:ext cx="3449519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70" name="Формула" r:id="rId6" imgW="35356800" imgH="5181600" progId="Equation.3">
                    <p:embed/>
                  </p:oleObj>
                </mc:Choice>
                <mc:Fallback>
                  <p:oleObj name="Формула" r:id="rId6" imgW="35356800" imgH="5181600" progId="Equation.3">
                    <p:embed/>
                    <p:pic>
                      <p:nvPicPr>
                        <p:cNvPr id="0" name="Изображение 762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654" y="2138363"/>
                          <a:ext cx="3449519" cy="58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3" name="Группа 52"/>
          <p:cNvGrpSpPr/>
          <p:nvPr/>
        </p:nvGrpSpPr>
        <p:grpSpPr>
          <a:xfrm>
            <a:off x="434996" y="2925254"/>
            <a:ext cx="3449518" cy="690698"/>
            <a:chOff x="434996" y="2925254"/>
            <a:chExt cx="3449518" cy="690698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1006475" y="2971800"/>
            <a:ext cx="2547938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71" name="Формула" r:id="rId8" imgW="22250400" imgH="5181600" progId="Equation.3">
                    <p:embed/>
                  </p:oleObj>
                </mc:Choice>
                <mc:Fallback>
                  <p:oleObj name="Формула" r:id="rId8" imgW="22250400" imgH="5181600" progId="Equation.3">
                    <p:embed/>
                    <p:pic>
                      <p:nvPicPr>
                        <p:cNvPr id="0" name="Изображение 762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475" y="2971800"/>
                          <a:ext cx="2547938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" name="Группа 55"/>
          <p:cNvGrpSpPr/>
          <p:nvPr/>
        </p:nvGrpSpPr>
        <p:grpSpPr>
          <a:xfrm>
            <a:off x="4024625" y="2084930"/>
            <a:ext cx="3449518" cy="690698"/>
            <a:chOff x="4008983" y="2918834"/>
            <a:chExt cx="3449518" cy="690698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8" name="Объект 57"/>
            <p:cNvGraphicFramePr>
              <a:graphicFrameLocks noChangeAspect="1"/>
            </p:cNvGraphicFramePr>
            <p:nvPr/>
          </p:nvGraphicFramePr>
          <p:xfrm>
            <a:off x="4462463" y="2982913"/>
            <a:ext cx="2546350" cy="579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72" name="Формула" r:id="rId10" imgW="22250400" imgH="5181600" progId="Equation.3">
                    <p:embed/>
                  </p:oleObj>
                </mc:Choice>
                <mc:Fallback>
                  <p:oleObj name="Формула" r:id="rId10" imgW="22250400" imgH="5181600" progId="Equation.3">
                    <p:embed/>
                    <p:pic>
                      <p:nvPicPr>
                        <p:cNvPr id="0" name="Изображение 762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2463" y="2982913"/>
                          <a:ext cx="2546350" cy="5794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9" name="Объект 58"/>
          <p:cNvGraphicFramePr>
            <a:graphicFrameLocks noChangeAspect="1"/>
          </p:cNvGraphicFramePr>
          <p:nvPr/>
        </p:nvGraphicFramePr>
        <p:xfrm>
          <a:off x="2831403" y="3789040"/>
          <a:ext cx="2139950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73" name="Формула" r:id="rId12" imgW="20726400" imgH="10058400" progId="Equation.3">
                  <p:embed/>
                </p:oleObj>
              </mc:Choice>
              <mc:Fallback>
                <p:oleObj name="Формула" r:id="rId12" imgW="20726400" imgH="10058400" progId="Equation.3">
                  <p:embed/>
                  <p:pic>
                    <p:nvPicPr>
                      <p:cNvPr id="0" name="Изображение 762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1403" y="3789040"/>
                        <a:ext cx="2139950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" name="Группа 59"/>
          <p:cNvGrpSpPr/>
          <p:nvPr/>
        </p:nvGrpSpPr>
        <p:grpSpPr>
          <a:xfrm>
            <a:off x="4024625" y="4971360"/>
            <a:ext cx="3449518" cy="690698"/>
            <a:chOff x="4009642" y="2078510"/>
            <a:chExt cx="3449518" cy="690698"/>
          </a:xfrm>
        </p:grpSpPr>
        <p:sp>
          <p:nvSpPr>
            <p:cNvPr id="61" name="Прямоугольник 60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2" name="Объект 61"/>
            <p:cNvGraphicFramePr>
              <a:graphicFrameLocks noChangeAspect="1"/>
            </p:cNvGraphicFramePr>
            <p:nvPr/>
          </p:nvGraphicFramePr>
          <p:xfrm>
            <a:off x="4009642" y="2125238"/>
            <a:ext cx="3449518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74" name="Формула" r:id="rId14" imgW="35052000" imgH="5181600" progId="Equation.3">
                    <p:embed/>
                  </p:oleObj>
                </mc:Choice>
                <mc:Fallback>
                  <p:oleObj name="Формула" r:id="rId14" imgW="35052000" imgH="5181600" progId="Equation.3">
                    <p:embed/>
                    <p:pic>
                      <p:nvPicPr>
                        <p:cNvPr id="0" name="Изображение 762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09642" y="2125238"/>
                          <a:ext cx="3449518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3" name="Группа 62"/>
          <p:cNvGrpSpPr/>
          <p:nvPr/>
        </p:nvGrpSpPr>
        <p:grpSpPr>
          <a:xfrm>
            <a:off x="424069" y="4971360"/>
            <a:ext cx="3449518" cy="690698"/>
            <a:chOff x="435655" y="2084930"/>
            <a:chExt cx="3449518" cy="690698"/>
          </a:xfrm>
        </p:grpSpPr>
        <p:sp>
          <p:nvSpPr>
            <p:cNvPr id="64" name="Прямоугольник 63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5" name="Объект 64"/>
            <p:cNvGraphicFramePr>
              <a:graphicFrameLocks noChangeAspect="1"/>
            </p:cNvGraphicFramePr>
            <p:nvPr/>
          </p:nvGraphicFramePr>
          <p:xfrm>
            <a:off x="994249" y="2138008"/>
            <a:ext cx="2476500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75" name="Формула" r:id="rId16" imgW="21640800" imgH="5181600" progId="Equation.3">
                    <p:embed/>
                  </p:oleObj>
                </mc:Choice>
                <mc:Fallback>
                  <p:oleObj name="Формула" r:id="rId16" imgW="21640800" imgH="5181600" progId="Equation.3">
                    <p:embed/>
                    <p:pic>
                      <p:nvPicPr>
                        <p:cNvPr id="0" name="Изображение 762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94249" y="2138008"/>
                          <a:ext cx="2476500" cy="58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6" name="Группа 65"/>
          <p:cNvGrpSpPr/>
          <p:nvPr/>
        </p:nvGrpSpPr>
        <p:grpSpPr>
          <a:xfrm>
            <a:off x="424069" y="5805264"/>
            <a:ext cx="3449518" cy="690698"/>
            <a:chOff x="434996" y="2925254"/>
            <a:chExt cx="3449518" cy="690698"/>
          </a:xfrm>
        </p:grpSpPr>
        <p:sp>
          <p:nvSpPr>
            <p:cNvPr id="84" name="Прямоугольник 83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5" name="Объект 84"/>
            <p:cNvGraphicFramePr>
              <a:graphicFrameLocks noChangeAspect="1"/>
            </p:cNvGraphicFramePr>
            <p:nvPr/>
          </p:nvGraphicFramePr>
          <p:xfrm>
            <a:off x="434996" y="2972052"/>
            <a:ext cx="3437274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76" name="Формула" r:id="rId18" imgW="32918400" imgH="5181600" progId="Equation.3">
                    <p:embed/>
                  </p:oleObj>
                </mc:Choice>
                <mc:Fallback>
                  <p:oleObj name="Формула" r:id="rId18" imgW="32918400" imgH="5181600" progId="Equation.3">
                    <p:embed/>
                    <p:pic>
                      <p:nvPicPr>
                        <p:cNvPr id="0" name="Изображение 762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996" y="2972052"/>
                          <a:ext cx="3437274" cy="58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6" name="Группа 85"/>
          <p:cNvGrpSpPr/>
          <p:nvPr/>
        </p:nvGrpSpPr>
        <p:grpSpPr>
          <a:xfrm>
            <a:off x="4024625" y="5805264"/>
            <a:ext cx="3449518" cy="690698"/>
            <a:chOff x="4008983" y="2959859"/>
            <a:chExt cx="3449518" cy="690698"/>
          </a:xfrm>
        </p:grpSpPr>
        <p:sp>
          <p:nvSpPr>
            <p:cNvPr id="87" name="Прямоугольник 86"/>
            <p:cNvSpPr/>
            <p:nvPr/>
          </p:nvSpPr>
          <p:spPr>
            <a:xfrm>
              <a:off x="4008983" y="2959859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8" name="Объект 87"/>
            <p:cNvGraphicFramePr>
              <a:graphicFrameLocks noChangeAspect="1"/>
            </p:cNvGraphicFramePr>
            <p:nvPr/>
          </p:nvGraphicFramePr>
          <p:xfrm>
            <a:off x="4497621" y="2982308"/>
            <a:ext cx="2476500" cy="579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77" name="Формула" r:id="rId20" imgW="21640800" imgH="5181600" progId="Equation.3">
                    <p:embed/>
                  </p:oleObj>
                </mc:Choice>
                <mc:Fallback>
                  <p:oleObj name="Формула" r:id="rId20" imgW="21640800" imgH="5181600" progId="Equation.3">
                    <p:embed/>
                    <p:pic>
                      <p:nvPicPr>
                        <p:cNvPr id="0" name="Изображение 762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97621" y="2982308"/>
                          <a:ext cx="2476500" cy="5794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3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27584" y="530497"/>
            <a:ext cx="3808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неравенство … </a:t>
            </a:r>
            <a:endParaRPr lang="ru-RU" sz="2800" b="1" dirty="0" smtClean="0"/>
          </a:p>
        </p:txBody>
      </p:sp>
      <p:graphicFrame>
        <p:nvGraphicFramePr>
          <p:cNvPr id="71" name="Объект 70"/>
          <p:cNvGraphicFramePr>
            <a:graphicFrameLocks noChangeAspect="1"/>
          </p:cNvGraphicFramePr>
          <p:nvPr/>
        </p:nvGraphicFramePr>
        <p:xfrm>
          <a:off x="2915816" y="1032678"/>
          <a:ext cx="2576512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4" name="Формула" r:id="rId2" imgW="24993600" imgH="9448800" progId="Equation.3">
                  <p:embed/>
                </p:oleObj>
              </mc:Choice>
              <mc:Fallback>
                <p:oleObj name="Формула" r:id="rId2" imgW="24993600" imgH="9448800" progId="Equation.3">
                  <p:embed/>
                  <p:pic>
                    <p:nvPicPr>
                      <p:cNvPr id="0" name="Изображение 77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032678"/>
                        <a:ext cx="2576512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" name="Группа 34"/>
          <p:cNvGrpSpPr/>
          <p:nvPr/>
        </p:nvGrpSpPr>
        <p:grpSpPr>
          <a:xfrm>
            <a:off x="434996" y="2067534"/>
            <a:ext cx="3449518" cy="690698"/>
            <a:chOff x="4009642" y="2078510"/>
            <a:chExt cx="3449518" cy="690698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4425546" y="2133464"/>
            <a:ext cx="2617788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215" name="Формула" r:id="rId4" imgW="22860000" imgH="5181600" progId="Equation.3">
                    <p:embed/>
                  </p:oleObj>
                </mc:Choice>
                <mc:Fallback>
                  <p:oleObj name="Формула" r:id="rId4" imgW="22860000" imgH="5181600" progId="Equation.3">
                    <p:embed/>
                    <p:pic>
                      <p:nvPicPr>
                        <p:cNvPr id="0" name="Изображение 772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5546" y="2133464"/>
                          <a:ext cx="2617788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4017085" y="2059814"/>
            <a:ext cx="3449518" cy="690698"/>
            <a:chOff x="435655" y="2084930"/>
            <a:chExt cx="3449518" cy="690698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965170" y="2139666"/>
            <a:ext cx="2378075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216" name="Формула" r:id="rId6" imgW="23469600" imgH="5181600" progId="Equation.3">
                    <p:embed/>
                  </p:oleObj>
                </mc:Choice>
                <mc:Fallback>
                  <p:oleObj name="Формула" r:id="rId6" imgW="23469600" imgH="5181600" progId="Equation.3">
                    <p:embed/>
                    <p:pic>
                      <p:nvPicPr>
                        <p:cNvPr id="0" name="Изображение 772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5170" y="2139666"/>
                          <a:ext cx="2378075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Группа 42"/>
          <p:cNvGrpSpPr/>
          <p:nvPr/>
        </p:nvGrpSpPr>
        <p:grpSpPr>
          <a:xfrm>
            <a:off x="434996" y="2925254"/>
            <a:ext cx="3449518" cy="690698"/>
            <a:chOff x="434996" y="2925254"/>
            <a:chExt cx="3449518" cy="690698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827583" y="3027363"/>
            <a:ext cx="2718891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217" name="Формула" r:id="rId8" imgW="25603200" imgH="5181600" progId="Equation.3">
                    <p:embed/>
                  </p:oleObj>
                </mc:Choice>
                <mc:Fallback>
                  <p:oleObj name="Формула" r:id="rId8" imgW="25603200" imgH="5181600" progId="Equation.3">
                    <p:embed/>
                    <p:pic>
                      <p:nvPicPr>
                        <p:cNvPr id="0" name="Изображение 772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7583" y="3027363"/>
                          <a:ext cx="2718891" cy="58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" name="Группа 66"/>
          <p:cNvGrpSpPr/>
          <p:nvPr/>
        </p:nvGrpSpPr>
        <p:grpSpPr>
          <a:xfrm>
            <a:off x="4008983" y="2918834"/>
            <a:ext cx="3449518" cy="690698"/>
            <a:chOff x="4008983" y="2918834"/>
            <a:chExt cx="3449518" cy="690698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9" name="Объект 68"/>
            <p:cNvGraphicFramePr>
              <a:graphicFrameLocks noChangeAspect="1"/>
            </p:cNvGraphicFramePr>
            <p:nvPr/>
          </p:nvGraphicFramePr>
          <p:xfrm>
            <a:off x="4635999" y="2981325"/>
            <a:ext cx="2384273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218" name="Формула" r:id="rId10" imgW="23469600" imgH="5181600" progId="Equation.3">
                    <p:embed/>
                  </p:oleObj>
                </mc:Choice>
                <mc:Fallback>
                  <p:oleObj name="Формула" r:id="rId10" imgW="23469600" imgH="5181600" progId="Equation.3">
                    <p:embed/>
                    <p:pic>
                      <p:nvPicPr>
                        <p:cNvPr id="0" name="Изображение 772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35999" y="2981325"/>
                          <a:ext cx="2384273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Группа 69"/>
          <p:cNvGrpSpPr/>
          <p:nvPr/>
        </p:nvGrpSpPr>
        <p:grpSpPr>
          <a:xfrm>
            <a:off x="4017085" y="4979488"/>
            <a:ext cx="3449518" cy="690698"/>
            <a:chOff x="4009642" y="2078510"/>
            <a:chExt cx="3449518" cy="690698"/>
          </a:xfrm>
        </p:grpSpPr>
        <p:sp>
          <p:nvSpPr>
            <p:cNvPr id="73" name="Прямоугольник 72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4" name="Объект 73"/>
            <p:cNvGraphicFramePr>
              <a:graphicFrameLocks noChangeAspect="1"/>
            </p:cNvGraphicFramePr>
            <p:nvPr/>
          </p:nvGraphicFramePr>
          <p:xfrm>
            <a:off x="4418507" y="2125047"/>
            <a:ext cx="2649538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219" name="Формула" r:id="rId12" imgW="23164800" imgH="5181600" progId="Equation.3">
                    <p:embed/>
                  </p:oleObj>
                </mc:Choice>
                <mc:Fallback>
                  <p:oleObj name="Формула" r:id="rId12" imgW="23164800" imgH="5181600" progId="Equation.3">
                    <p:embed/>
                    <p:pic>
                      <p:nvPicPr>
                        <p:cNvPr id="0" name="Изображение 772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8507" y="2125047"/>
                          <a:ext cx="2649538" cy="584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5" name="Группа 74"/>
          <p:cNvGrpSpPr/>
          <p:nvPr/>
        </p:nvGrpSpPr>
        <p:grpSpPr>
          <a:xfrm>
            <a:off x="418408" y="4979488"/>
            <a:ext cx="3449518" cy="690698"/>
            <a:chOff x="435655" y="2084930"/>
            <a:chExt cx="3449518" cy="690698"/>
          </a:xfrm>
        </p:grpSpPr>
        <p:sp>
          <p:nvSpPr>
            <p:cNvPr id="76" name="Прямоугольник 75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7" name="Объект 76"/>
            <p:cNvGraphicFramePr>
              <a:graphicFrameLocks noChangeAspect="1"/>
            </p:cNvGraphicFramePr>
            <p:nvPr/>
          </p:nvGraphicFramePr>
          <p:xfrm>
            <a:off x="923710" y="2139405"/>
            <a:ext cx="2616200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220" name="Формула" r:id="rId14" imgW="22860000" imgH="5181600" progId="Equation.3">
                    <p:embed/>
                  </p:oleObj>
                </mc:Choice>
                <mc:Fallback>
                  <p:oleObj name="Формула" r:id="rId14" imgW="22860000" imgH="5181600" progId="Equation.3">
                    <p:embed/>
                    <p:pic>
                      <p:nvPicPr>
                        <p:cNvPr id="0" name="Изображение 772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3710" y="2139405"/>
                          <a:ext cx="2616200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" name="Группа 77"/>
          <p:cNvGrpSpPr/>
          <p:nvPr/>
        </p:nvGrpSpPr>
        <p:grpSpPr>
          <a:xfrm>
            <a:off x="4004743" y="5818322"/>
            <a:ext cx="3449518" cy="690698"/>
            <a:chOff x="434996" y="2925254"/>
            <a:chExt cx="3449518" cy="690698"/>
          </a:xfrm>
        </p:grpSpPr>
        <p:sp>
          <p:nvSpPr>
            <p:cNvPr id="79" name="Прямоугольник 78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0" name="Объект 79"/>
            <p:cNvGraphicFramePr>
              <a:graphicFrameLocks noChangeAspect="1"/>
            </p:cNvGraphicFramePr>
            <p:nvPr/>
          </p:nvGraphicFramePr>
          <p:xfrm>
            <a:off x="858237" y="2980682"/>
            <a:ext cx="2592287" cy="579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221" name="Формула" r:id="rId16" imgW="23774400" imgH="5181600" progId="Equation.3">
                    <p:embed/>
                  </p:oleObj>
                </mc:Choice>
                <mc:Fallback>
                  <p:oleObj name="Формула" r:id="rId16" imgW="23774400" imgH="5181600" progId="Equation.3">
                    <p:embed/>
                    <p:pic>
                      <p:nvPicPr>
                        <p:cNvPr id="0" name="Изображение 772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8237" y="2980682"/>
                          <a:ext cx="2592287" cy="579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1" name="Группа 80"/>
          <p:cNvGrpSpPr/>
          <p:nvPr/>
        </p:nvGrpSpPr>
        <p:grpSpPr>
          <a:xfrm>
            <a:off x="434996" y="5832331"/>
            <a:ext cx="3449518" cy="690698"/>
            <a:chOff x="4008983" y="2918834"/>
            <a:chExt cx="3449518" cy="690698"/>
          </a:xfrm>
        </p:grpSpPr>
        <p:sp>
          <p:nvSpPr>
            <p:cNvPr id="82" name="Прямоугольник 81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3" name="Объект 82"/>
            <p:cNvGraphicFramePr>
              <a:graphicFrameLocks noChangeAspect="1"/>
            </p:cNvGraphicFramePr>
            <p:nvPr/>
          </p:nvGraphicFramePr>
          <p:xfrm>
            <a:off x="4540775" y="2972953"/>
            <a:ext cx="2613025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222" name="Формула" r:id="rId18" imgW="22860000" imgH="5181600" progId="Equation.3">
                    <p:embed/>
                  </p:oleObj>
                </mc:Choice>
                <mc:Fallback>
                  <p:oleObj name="Формула" r:id="rId18" imgW="22860000" imgH="5181600" progId="Equation.3">
                    <p:embed/>
                    <p:pic>
                      <p:nvPicPr>
                        <p:cNvPr id="0" name="Изображение 772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40775" y="2972953"/>
                          <a:ext cx="2613025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915816" y="3861048"/>
          <a:ext cx="2576512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23" name="Формула" r:id="rId20" imgW="24993600" imgH="9448800" progId="Equation.3">
                  <p:embed/>
                </p:oleObj>
              </mc:Choice>
              <mc:Fallback>
                <p:oleObj name="Формула" r:id="rId20" imgW="24993600" imgH="9448800" progId="Equation.3">
                  <p:embed/>
                  <p:pic>
                    <p:nvPicPr>
                      <p:cNvPr id="0" name="Объект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861048"/>
                        <a:ext cx="2576512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4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27584" y="530497"/>
            <a:ext cx="3808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Решите неравенство … </a:t>
            </a:r>
            <a:endParaRPr lang="ru-RU" sz="2800" b="1" dirty="0" smtClean="0"/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2915816" y="1032678"/>
          <a:ext cx="2576512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06" name="Формула" r:id="rId2" imgW="24993600" imgH="9448800" progId="Equation.3">
                  <p:embed/>
                </p:oleObj>
              </mc:Choice>
              <mc:Fallback>
                <p:oleObj name="Формула" r:id="rId2" imgW="24993600" imgH="9448800" progId="Equation.3">
                  <p:embed/>
                  <p:pic>
                    <p:nvPicPr>
                      <p:cNvPr id="0" name="Изображение 78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032678"/>
                        <a:ext cx="2576512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Группа 41"/>
          <p:cNvGrpSpPr/>
          <p:nvPr/>
        </p:nvGrpSpPr>
        <p:grpSpPr>
          <a:xfrm>
            <a:off x="434996" y="2067534"/>
            <a:ext cx="3449518" cy="690698"/>
            <a:chOff x="4009642" y="2078510"/>
            <a:chExt cx="3449518" cy="690698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4320771" y="2133464"/>
            <a:ext cx="2827338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207" name="Формула" r:id="rId4" imgW="24688800" imgH="5181600" progId="Equation.3">
                    <p:embed/>
                  </p:oleObj>
                </mc:Choice>
                <mc:Fallback>
                  <p:oleObj name="Формула" r:id="rId4" imgW="24688800" imgH="5181600" progId="Equation.3">
                    <p:embed/>
                    <p:pic>
                      <p:nvPicPr>
                        <p:cNvPr id="0" name="Изображение 782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771" y="2133464"/>
                          <a:ext cx="2827338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9" name="Группа 48"/>
          <p:cNvGrpSpPr/>
          <p:nvPr/>
        </p:nvGrpSpPr>
        <p:grpSpPr>
          <a:xfrm>
            <a:off x="4017085" y="2059814"/>
            <a:ext cx="3449518" cy="690698"/>
            <a:chOff x="435655" y="2084930"/>
            <a:chExt cx="3449518" cy="690698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1" name="Объект 50"/>
            <p:cNvGraphicFramePr>
              <a:graphicFrameLocks noChangeAspect="1"/>
            </p:cNvGraphicFramePr>
            <p:nvPr/>
          </p:nvGraphicFramePr>
          <p:xfrm>
            <a:off x="842933" y="2139666"/>
            <a:ext cx="2624137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208" name="Формула" r:id="rId6" imgW="25908000" imgH="5181600" progId="Equation.3">
                    <p:embed/>
                  </p:oleObj>
                </mc:Choice>
                <mc:Fallback>
                  <p:oleObj name="Формула" r:id="rId6" imgW="25908000" imgH="5181600" progId="Equation.3">
                    <p:embed/>
                    <p:pic>
                      <p:nvPicPr>
                        <p:cNvPr id="0" name="Изображение 782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2933" y="2139666"/>
                          <a:ext cx="2624137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" name="Группа 51"/>
          <p:cNvGrpSpPr/>
          <p:nvPr/>
        </p:nvGrpSpPr>
        <p:grpSpPr>
          <a:xfrm>
            <a:off x="434996" y="2925254"/>
            <a:ext cx="3449518" cy="690698"/>
            <a:chOff x="434996" y="2925254"/>
            <a:chExt cx="3449518" cy="690698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4" name="Объект 53"/>
            <p:cNvGraphicFramePr>
              <a:graphicFrameLocks noChangeAspect="1"/>
            </p:cNvGraphicFramePr>
            <p:nvPr/>
          </p:nvGraphicFramePr>
          <p:xfrm>
            <a:off x="811213" y="3027363"/>
            <a:ext cx="2752725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209" name="Формула" r:id="rId8" imgW="25908000" imgH="5181600" progId="Equation.3">
                    <p:embed/>
                  </p:oleObj>
                </mc:Choice>
                <mc:Fallback>
                  <p:oleObj name="Формула" r:id="rId8" imgW="25908000" imgH="5181600" progId="Equation.3">
                    <p:embed/>
                    <p:pic>
                      <p:nvPicPr>
                        <p:cNvPr id="0" name="Изображение 782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1213" y="3027363"/>
                          <a:ext cx="2752725" cy="58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5" name="Группа 54"/>
          <p:cNvGrpSpPr/>
          <p:nvPr/>
        </p:nvGrpSpPr>
        <p:grpSpPr>
          <a:xfrm>
            <a:off x="4008983" y="2918834"/>
            <a:ext cx="3449518" cy="690698"/>
            <a:chOff x="4008983" y="2918834"/>
            <a:chExt cx="3449518" cy="690698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/>
          </p:nvGraphicFramePr>
          <p:xfrm>
            <a:off x="4649788" y="2981325"/>
            <a:ext cx="2354262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210" name="Формула" r:id="rId10" imgW="23164800" imgH="5181600" progId="Equation.3">
                    <p:embed/>
                  </p:oleObj>
                </mc:Choice>
                <mc:Fallback>
                  <p:oleObj name="Формула" r:id="rId10" imgW="23164800" imgH="5181600" progId="Equation.3">
                    <p:embed/>
                    <p:pic>
                      <p:nvPicPr>
                        <p:cNvPr id="0" name="Изображение 782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49788" y="2981325"/>
                          <a:ext cx="2354262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8" name="Группа 57"/>
          <p:cNvGrpSpPr/>
          <p:nvPr/>
        </p:nvGrpSpPr>
        <p:grpSpPr>
          <a:xfrm>
            <a:off x="4017085" y="5830566"/>
            <a:ext cx="3449518" cy="690698"/>
            <a:chOff x="4009642" y="2078510"/>
            <a:chExt cx="3449518" cy="690698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4418507" y="2125047"/>
            <a:ext cx="2649538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211" name="Формула" r:id="rId12" imgW="23164800" imgH="5181600" progId="Equation.3">
                    <p:embed/>
                  </p:oleObj>
                </mc:Choice>
                <mc:Fallback>
                  <p:oleObj name="Формула" r:id="rId12" imgW="23164800" imgH="5181600" progId="Equation.3">
                    <p:embed/>
                    <p:pic>
                      <p:nvPicPr>
                        <p:cNvPr id="0" name="Изображение 782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8507" y="2125047"/>
                          <a:ext cx="2649538" cy="584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" name="Группа 60"/>
          <p:cNvGrpSpPr/>
          <p:nvPr/>
        </p:nvGrpSpPr>
        <p:grpSpPr>
          <a:xfrm>
            <a:off x="418408" y="4979488"/>
            <a:ext cx="3449518" cy="690698"/>
            <a:chOff x="435655" y="2084930"/>
            <a:chExt cx="3449518" cy="690698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/>
          </p:nvGraphicFramePr>
          <p:xfrm>
            <a:off x="916839" y="2139766"/>
            <a:ext cx="2651125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212" name="Формула" r:id="rId14" imgW="23164800" imgH="5181600" progId="Equation.3">
                    <p:embed/>
                  </p:oleObj>
                </mc:Choice>
                <mc:Fallback>
                  <p:oleObj name="Формула" r:id="rId14" imgW="23164800" imgH="5181600" progId="Equation.3">
                    <p:embed/>
                    <p:pic>
                      <p:nvPicPr>
                        <p:cNvPr id="0" name="Изображение 782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6839" y="2139766"/>
                          <a:ext cx="2651125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Группа 63"/>
          <p:cNvGrpSpPr/>
          <p:nvPr/>
        </p:nvGrpSpPr>
        <p:grpSpPr>
          <a:xfrm>
            <a:off x="4017085" y="4979488"/>
            <a:ext cx="3449518" cy="690698"/>
            <a:chOff x="434996" y="2925254"/>
            <a:chExt cx="3449518" cy="690698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6" name="Объект 65"/>
            <p:cNvGraphicFramePr>
              <a:graphicFrameLocks noChangeAspect="1"/>
            </p:cNvGraphicFramePr>
            <p:nvPr/>
          </p:nvGraphicFramePr>
          <p:xfrm>
            <a:off x="891486" y="2981316"/>
            <a:ext cx="2525713" cy="579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213" name="Формула" r:id="rId16" imgW="23164800" imgH="5181600" progId="Equation.3">
                    <p:embed/>
                  </p:oleObj>
                </mc:Choice>
                <mc:Fallback>
                  <p:oleObj name="Формула" r:id="rId16" imgW="23164800" imgH="5181600" progId="Equation.3">
                    <p:embed/>
                    <p:pic>
                      <p:nvPicPr>
                        <p:cNvPr id="0" name="Изображение 782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1486" y="2981316"/>
                          <a:ext cx="2525713" cy="579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" name="Группа 71"/>
          <p:cNvGrpSpPr/>
          <p:nvPr/>
        </p:nvGrpSpPr>
        <p:grpSpPr>
          <a:xfrm>
            <a:off x="434996" y="5832331"/>
            <a:ext cx="3449518" cy="690698"/>
            <a:chOff x="4008983" y="2918834"/>
            <a:chExt cx="3449518" cy="690698"/>
          </a:xfrm>
        </p:grpSpPr>
        <p:sp>
          <p:nvSpPr>
            <p:cNvPr id="84" name="Прямоугольник 83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5" name="Объект 84"/>
            <p:cNvGraphicFramePr>
              <a:graphicFrameLocks noChangeAspect="1"/>
            </p:cNvGraphicFramePr>
            <p:nvPr/>
          </p:nvGraphicFramePr>
          <p:xfrm>
            <a:off x="4473579" y="2971111"/>
            <a:ext cx="2613025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8214" name="Формула" r:id="rId18" imgW="22860000" imgH="5181600" progId="Equation.3">
                    <p:embed/>
                  </p:oleObj>
                </mc:Choice>
                <mc:Fallback>
                  <p:oleObj name="Формула" r:id="rId18" imgW="22860000" imgH="5181600" progId="Equation.3">
                    <p:embed/>
                    <p:pic>
                      <p:nvPicPr>
                        <p:cNvPr id="0" name="Изображение 782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3579" y="2971111"/>
                          <a:ext cx="2613025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6" name="Объект 85"/>
          <p:cNvGraphicFramePr>
            <a:graphicFrameLocks noChangeAspect="1"/>
          </p:cNvGraphicFramePr>
          <p:nvPr/>
        </p:nvGraphicFramePr>
        <p:xfrm>
          <a:off x="2915816" y="3861048"/>
          <a:ext cx="2576512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215" name="Формула" r:id="rId20" imgW="24993600" imgH="9448800" progId="Equation.3">
                  <p:embed/>
                </p:oleObj>
              </mc:Choice>
              <mc:Fallback>
                <p:oleObj name="Формула" r:id="rId20" imgW="24993600" imgH="9448800" progId="Equation.3">
                  <p:embed/>
                  <p:pic>
                    <p:nvPicPr>
                      <p:cNvPr id="0" name="Изображение 78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861048"/>
                        <a:ext cx="2576512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2987824" y="866343"/>
          <a:ext cx="23241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82" name="Формула" r:id="rId1" imgW="22555200" imgH="10668000" progId="Equation.3">
                  <p:embed/>
                </p:oleObj>
              </mc:Choice>
              <mc:Fallback>
                <p:oleObj name="Формула" r:id="rId1" imgW="22555200" imgH="10668000" progId="Equation.3">
                  <p:embed/>
                  <p:pic>
                    <p:nvPicPr>
                      <p:cNvPr id="0" name="Изображение 79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866343"/>
                        <a:ext cx="23241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3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5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27584" y="332656"/>
            <a:ext cx="6855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область определения функции … </a:t>
            </a:r>
            <a:endParaRPr lang="ru-RU" sz="2800" b="1" dirty="0" smtClean="0"/>
          </a:p>
        </p:txBody>
      </p:sp>
      <p:grpSp>
        <p:nvGrpSpPr>
          <p:cNvPr id="36" name="Группа 35"/>
          <p:cNvGrpSpPr/>
          <p:nvPr/>
        </p:nvGrpSpPr>
        <p:grpSpPr>
          <a:xfrm>
            <a:off x="434996" y="2903771"/>
            <a:ext cx="3449518" cy="690698"/>
            <a:chOff x="4009642" y="2078510"/>
            <a:chExt cx="3449518" cy="690698"/>
          </a:xfrm>
        </p:grpSpPr>
        <p:sp>
          <p:nvSpPr>
            <p:cNvPr id="42" name="Прямоугольник 41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6" name="Объект 45"/>
            <p:cNvGraphicFramePr>
              <a:graphicFrameLocks noChangeAspect="1"/>
            </p:cNvGraphicFramePr>
            <p:nvPr/>
          </p:nvGraphicFramePr>
          <p:xfrm>
            <a:off x="4478647" y="2133839"/>
            <a:ext cx="2513012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283" name="Формула" r:id="rId4" imgW="21945600" imgH="5181600" progId="Equation.3">
                    <p:embed/>
                  </p:oleObj>
                </mc:Choice>
                <mc:Fallback>
                  <p:oleObj name="Формула" r:id="rId4" imgW="21945600" imgH="5181600" progId="Equation.3">
                    <p:embed/>
                    <p:pic>
                      <p:nvPicPr>
                        <p:cNvPr id="0" name="Изображение 792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8647" y="2133839"/>
                          <a:ext cx="2513012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7" name="Группа 46"/>
          <p:cNvGrpSpPr/>
          <p:nvPr/>
        </p:nvGrpSpPr>
        <p:grpSpPr>
          <a:xfrm>
            <a:off x="4017085" y="2059814"/>
            <a:ext cx="3449518" cy="690698"/>
            <a:chOff x="435655" y="2084930"/>
            <a:chExt cx="3449518" cy="690698"/>
          </a:xfrm>
        </p:grpSpPr>
        <p:sp>
          <p:nvSpPr>
            <p:cNvPr id="49" name="Прямоугольник 48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0" name="Объект 49"/>
            <p:cNvGraphicFramePr>
              <a:graphicFrameLocks noChangeAspect="1"/>
            </p:cNvGraphicFramePr>
            <p:nvPr/>
          </p:nvGraphicFramePr>
          <p:xfrm>
            <a:off x="1058833" y="2139666"/>
            <a:ext cx="2192337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284" name="Формула" r:id="rId6" imgW="21640800" imgH="5181600" progId="Equation.3">
                    <p:embed/>
                  </p:oleObj>
                </mc:Choice>
                <mc:Fallback>
                  <p:oleObj name="Формула" r:id="rId6" imgW="21640800" imgH="5181600" progId="Equation.3">
                    <p:embed/>
                    <p:pic>
                      <p:nvPicPr>
                        <p:cNvPr id="0" name="Изображение 7928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8833" y="2139666"/>
                          <a:ext cx="2192337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" name="Группа 50"/>
          <p:cNvGrpSpPr/>
          <p:nvPr/>
        </p:nvGrpSpPr>
        <p:grpSpPr>
          <a:xfrm>
            <a:off x="434996" y="2059814"/>
            <a:ext cx="3449518" cy="690698"/>
            <a:chOff x="434996" y="2925254"/>
            <a:chExt cx="3449518" cy="690698"/>
          </a:xfrm>
        </p:grpSpPr>
        <p:sp>
          <p:nvSpPr>
            <p:cNvPr id="52" name="Прямоугольник 51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3" name="Объект 52"/>
            <p:cNvGraphicFramePr>
              <a:graphicFrameLocks noChangeAspect="1"/>
            </p:cNvGraphicFramePr>
            <p:nvPr/>
          </p:nvGraphicFramePr>
          <p:xfrm>
            <a:off x="1005032" y="3027615"/>
            <a:ext cx="2363787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285" name="Формула" r:id="rId8" imgW="22250400" imgH="5181600" progId="Equation.3">
                    <p:embed/>
                  </p:oleObj>
                </mc:Choice>
                <mc:Fallback>
                  <p:oleObj name="Формула" r:id="rId8" imgW="22250400" imgH="5181600" progId="Equation.3">
                    <p:embed/>
                    <p:pic>
                      <p:nvPicPr>
                        <p:cNvPr id="0" name="Изображение 792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5032" y="3027615"/>
                          <a:ext cx="2363787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4" name="Группа 53"/>
          <p:cNvGrpSpPr/>
          <p:nvPr/>
        </p:nvGrpSpPr>
        <p:grpSpPr>
          <a:xfrm>
            <a:off x="4008983" y="2918834"/>
            <a:ext cx="3449518" cy="690698"/>
            <a:chOff x="4008983" y="2918834"/>
            <a:chExt cx="3449518" cy="690698"/>
          </a:xfrm>
        </p:grpSpPr>
        <p:sp>
          <p:nvSpPr>
            <p:cNvPr id="55" name="Прямоугольник 54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6" name="Объект 55"/>
            <p:cNvGraphicFramePr>
              <a:graphicFrameLocks noChangeAspect="1"/>
            </p:cNvGraphicFramePr>
            <p:nvPr/>
          </p:nvGraphicFramePr>
          <p:xfrm>
            <a:off x="5268913" y="2981325"/>
            <a:ext cx="1116012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286" name="Формула" r:id="rId10" imgW="10972800" imgH="5181600" progId="Equation.3">
                    <p:embed/>
                  </p:oleObj>
                </mc:Choice>
                <mc:Fallback>
                  <p:oleObj name="Формула" r:id="rId10" imgW="10972800" imgH="5181600" progId="Equation.3">
                    <p:embed/>
                    <p:pic>
                      <p:nvPicPr>
                        <p:cNvPr id="0" name="Изображение 792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68913" y="2981325"/>
                          <a:ext cx="1116012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7" name="Группа 56"/>
          <p:cNvGrpSpPr/>
          <p:nvPr/>
        </p:nvGrpSpPr>
        <p:grpSpPr>
          <a:xfrm>
            <a:off x="4035552" y="4979488"/>
            <a:ext cx="3449518" cy="690698"/>
            <a:chOff x="4009642" y="2078510"/>
            <a:chExt cx="3449518" cy="690698"/>
          </a:xfrm>
        </p:grpSpPr>
        <p:sp>
          <p:nvSpPr>
            <p:cNvPr id="58" name="Прямоугольник 57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9" name="Объект 58"/>
            <p:cNvGraphicFramePr>
              <a:graphicFrameLocks noChangeAspect="1"/>
            </p:cNvGraphicFramePr>
            <p:nvPr/>
          </p:nvGraphicFramePr>
          <p:xfrm>
            <a:off x="4506403" y="2125047"/>
            <a:ext cx="2474912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287" name="Формула" r:id="rId12" imgW="21640800" imgH="5181600" progId="Equation.3">
                    <p:embed/>
                  </p:oleObj>
                </mc:Choice>
                <mc:Fallback>
                  <p:oleObj name="Формула" r:id="rId12" imgW="21640800" imgH="5181600" progId="Equation.3">
                    <p:embed/>
                    <p:pic>
                      <p:nvPicPr>
                        <p:cNvPr id="0" name="Изображение 792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06403" y="2125047"/>
                          <a:ext cx="2474912" cy="584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0" name="Группа 59"/>
          <p:cNvGrpSpPr/>
          <p:nvPr/>
        </p:nvGrpSpPr>
        <p:grpSpPr>
          <a:xfrm>
            <a:off x="418408" y="4979488"/>
            <a:ext cx="3449518" cy="690698"/>
            <a:chOff x="435655" y="2084930"/>
            <a:chExt cx="3449518" cy="690698"/>
          </a:xfrm>
        </p:grpSpPr>
        <p:sp>
          <p:nvSpPr>
            <p:cNvPr id="61" name="Прямоугольник 60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2" name="Объект 61"/>
            <p:cNvGraphicFramePr>
              <a:graphicFrameLocks noChangeAspect="1"/>
            </p:cNvGraphicFramePr>
            <p:nvPr/>
          </p:nvGraphicFramePr>
          <p:xfrm>
            <a:off x="987210" y="2139405"/>
            <a:ext cx="2511425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288" name="Формула" r:id="rId14" imgW="21945600" imgH="5181600" progId="Equation.3">
                    <p:embed/>
                  </p:oleObj>
                </mc:Choice>
                <mc:Fallback>
                  <p:oleObj name="Формула" r:id="rId14" imgW="21945600" imgH="5181600" progId="Equation.3">
                    <p:embed/>
                    <p:pic>
                      <p:nvPicPr>
                        <p:cNvPr id="0" name="Изображение 7928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7210" y="2139405"/>
                          <a:ext cx="2511425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3" name="Группа 62"/>
          <p:cNvGrpSpPr/>
          <p:nvPr/>
        </p:nvGrpSpPr>
        <p:grpSpPr>
          <a:xfrm>
            <a:off x="4035552" y="5832331"/>
            <a:ext cx="3449518" cy="690698"/>
            <a:chOff x="434996" y="2925254"/>
            <a:chExt cx="3449518" cy="690698"/>
          </a:xfrm>
        </p:grpSpPr>
        <p:sp>
          <p:nvSpPr>
            <p:cNvPr id="64" name="Прямоугольник 63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5" name="Объект 64"/>
            <p:cNvGraphicFramePr>
              <a:graphicFrameLocks noChangeAspect="1"/>
            </p:cNvGraphicFramePr>
            <p:nvPr/>
          </p:nvGraphicFramePr>
          <p:xfrm>
            <a:off x="1573107" y="2980961"/>
            <a:ext cx="1163637" cy="5794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289" name="Формула" r:id="rId16" imgW="10668000" imgH="5181600" progId="Equation.3">
                    <p:embed/>
                  </p:oleObj>
                </mc:Choice>
                <mc:Fallback>
                  <p:oleObj name="Формула" r:id="rId16" imgW="10668000" imgH="5181600" progId="Equation.3">
                    <p:embed/>
                    <p:pic>
                      <p:nvPicPr>
                        <p:cNvPr id="0" name="Изображение 792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3107" y="2980961"/>
                          <a:ext cx="1163637" cy="5794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6" name="Группа 65"/>
          <p:cNvGrpSpPr/>
          <p:nvPr/>
        </p:nvGrpSpPr>
        <p:grpSpPr>
          <a:xfrm>
            <a:off x="434996" y="5832331"/>
            <a:ext cx="3449518" cy="690698"/>
            <a:chOff x="4008983" y="2918834"/>
            <a:chExt cx="3449518" cy="690698"/>
          </a:xfrm>
        </p:grpSpPr>
        <p:sp>
          <p:nvSpPr>
            <p:cNvPr id="72" name="Прямоугольник 71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4" name="Объект 83"/>
            <p:cNvGraphicFramePr>
              <a:graphicFrameLocks noChangeAspect="1"/>
            </p:cNvGraphicFramePr>
            <p:nvPr/>
          </p:nvGraphicFramePr>
          <p:xfrm>
            <a:off x="4561412" y="2971366"/>
            <a:ext cx="2438400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9290" name="Формула" r:id="rId18" imgW="21336000" imgH="5181600" progId="Equation.3">
                    <p:embed/>
                  </p:oleObj>
                </mc:Choice>
                <mc:Fallback>
                  <p:oleObj name="Формула" r:id="rId18" imgW="21336000" imgH="5181600" progId="Equation.3">
                    <p:embed/>
                    <p:pic>
                      <p:nvPicPr>
                        <p:cNvPr id="0" name="Изображение 792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1412" y="2971366"/>
                          <a:ext cx="2438400" cy="58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987824" y="3789040"/>
          <a:ext cx="23241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91" name="Формула" r:id="rId20" imgW="22555200" imgH="10668000" progId="Equation.3">
                  <p:embed/>
                </p:oleObj>
              </mc:Choice>
              <mc:Fallback>
                <p:oleObj name="Формула" r:id="rId20" imgW="22555200" imgH="10668000" progId="Equation.3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789040"/>
                        <a:ext cx="23241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2720975" y="850900"/>
          <a:ext cx="2859088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60" name="Формула" r:id="rId2" imgW="27736800" imgH="10972800" progId="Equation.3">
                  <p:embed/>
                </p:oleObj>
              </mc:Choice>
              <mc:Fallback>
                <p:oleObj name="Формула" r:id="rId2" imgW="27736800" imgH="10972800" progId="Equation.3">
                  <p:embed/>
                  <p:pic>
                    <p:nvPicPr>
                      <p:cNvPr id="0" name="Изображение 81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5" y="850900"/>
                        <a:ext cx="2859088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827584" y="332656"/>
            <a:ext cx="68557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 область определения функции … </a:t>
            </a:r>
            <a:endParaRPr lang="ru-RU" sz="2800" b="1" dirty="0" smtClean="0"/>
          </a:p>
        </p:txBody>
      </p:sp>
      <p:grpSp>
        <p:nvGrpSpPr>
          <p:cNvPr id="42" name="Группа 41"/>
          <p:cNvGrpSpPr/>
          <p:nvPr/>
        </p:nvGrpSpPr>
        <p:grpSpPr>
          <a:xfrm>
            <a:off x="434996" y="2059814"/>
            <a:ext cx="3449518" cy="690698"/>
            <a:chOff x="4009642" y="2078510"/>
            <a:chExt cx="3449518" cy="690698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4460471" y="2133246"/>
            <a:ext cx="2547938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261" name="Формула" r:id="rId4" imgW="22250400" imgH="5181600" progId="Equation.3">
                    <p:embed/>
                  </p:oleObj>
                </mc:Choice>
                <mc:Fallback>
                  <p:oleObj name="Формула" r:id="rId4" imgW="22250400" imgH="5181600" progId="Equation.3">
                    <p:embed/>
                    <p:pic>
                      <p:nvPicPr>
                        <p:cNvPr id="0" name="Изображение 812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0471" y="2133246"/>
                          <a:ext cx="2547938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9" name="Группа 48"/>
          <p:cNvGrpSpPr/>
          <p:nvPr/>
        </p:nvGrpSpPr>
        <p:grpSpPr>
          <a:xfrm>
            <a:off x="4017085" y="2059814"/>
            <a:ext cx="3449518" cy="690698"/>
            <a:chOff x="435655" y="2084930"/>
            <a:chExt cx="3449518" cy="690698"/>
          </a:xfrm>
        </p:grpSpPr>
        <p:sp>
          <p:nvSpPr>
            <p:cNvPr id="50" name="Прямоугольник 49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1" name="Объект 50"/>
            <p:cNvGraphicFramePr>
              <a:graphicFrameLocks noChangeAspect="1"/>
            </p:cNvGraphicFramePr>
            <p:nvPr/>
          </p:nvGraphicFramePr>
          <p:xfrm>
            <a:off x="1028670" y="2139666"/>
            <a:ext cx="2254250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262" name="Формула" r:id="rId6" imgW="22250400" imgH="5181600" progId="Equation.3">
                    <p:embed/>
                  </p:oleObj>
                </mc:Choice>
                <mc:Fallback>
                  <p:oleObj name="Формула" r:id="rId6" imgW="22250400" imgH="5181600" progId="Equation.3">
                    <p:embed/>
                    <p:pic>
                      <p:nvPicPr>
                        <p:cNvPr id="0" name="Изображение 812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8670" y="2139666"/>
                          <a:ext cx="2254250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" name="Группа 51"/>
          <p:cNvGrpSpPr/>
          <p:nvPr/>
        </p:nvGrpSpPr>
        <p:grpSpPr>
          <a:xfrm>
            <a:off x="434996" y="2918834"/>
            <a:ext cx="3449518" cy="690698"/>
            <a:chOff x="434996" y="2925254"/>
            <a:chExt cx="3449518" cy="690698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4" name="Объект 53"/>
            <p:cNvGraphicFramePr>
              <a:graphicFrameLocks noChangeAspect="1"/>
            </p:cNvGraphicFramePr>
            <p:nvPr/>
          </p:nvGraphicFramePr>
          <p:xfrm>
            <a:off x="973138" y="3027433"/>
            <a:ext cx="2428875" cy="582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263" name="Формула" r:id="rId8" imgW="22860000" imgH="5181600" progId="Equation.3">
                    <p:embed/>
                  </p:oleObj>
                </mc:Choice>
                <mc:Fallback>
                  <p:oleObj name="Формула" r:id="rId8" imgW="22860000" imgH="5181600" progId="Equation.3">
                    <p:embed/>
                    <p:pic>
                      <p:nvPicPr>
                        <p:cNvPr id="0" name="Изображение 812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3138" y="3027433"/>
                          <a:ext cx="2428875" cy="5826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5" name="Группа 54"/>
          <p:cNvGrpSpPr/>
          <p:nvPr/>
        </p:nvGrpSpPr>
        <p:grpSpPr>
          <a:xfrm>
            <a:off x="4008983" y="2918834"/>
            <a:ext cx="3449518" cy="690698"/>
            <a:chOff x="4008983" y="2918834"/>
            <a:chExt cx="3449518" cy="690698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7" name="Объект 56"/>
            <p:cNvGraphicFramePr>
              <a:graphicFrameLocks noChangeAspect="1"/>
            </p:cNvGraphicFramePr>
            <p:nvPr/>
          </p:nvGraphicFramePr>
          <p:xfrm>
            <a:off x="5346700" y="2981325"/>
            <a:ext cx="960438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264" name="Формула" r:id="rId10" imgW="9448800" imgH="5181600" progId="Equation.3">
                    <p:embed/>
                  </p:oleObj>
                </mc:Choice>
                <mc:Fallback>
                  <p:oleObj name="Формула" r:id="rId10" imgW="9448800" imgH="5181600" progId="Equation.3">
                    <p:embed/>
                    <p:pic>
                      <p:nvPicPr>
                        <p:cNvPr id="0" name="Изображение 812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46700" y="2981325"/>
                          <a:ext cx="960438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8" name="Группа 57"/>
          <p:cNvGrpSpPr/>
          <p:nvPr/>
        </p:nvGrpSpPr>
        <p:grpSpPr>
          <a:xfrm>
            <a:off x="434996" y="5824252"/>
            <a:ext cx="3449518" cy="690698"/>
            <a:chOff x="4009642" y="2078510"/>
            <a:chExt cx="3449518" cy="690698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4009642" y="207851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4419196" y="2124833"/>
            <a:ext cx="2649538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265" name="Формула" r:id="rId12" imgW="23164800" imgH="5181600" progId="Equation.3">
                    <p:embed/>
                  </p:oleObj>
                </mc:Choice>
                <mc:Fallback>
                  <p:oleObj name="Формула" r:id="rId12" imgW="23164800" imgH="5181600" progId="Equation.3">
                    <p:embed/>
                    <p:pic>
                      <p:nvPicPr>
                        <p:cNvPr id="0" name="Изображение 812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9196" y="2124833"/>
                          <a:ext cx="2649538" cy="584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" name="Группа 60"/>
          <p:cNvGrpSpPr/>
          <p:nvPr/>
        </p:nvGrpSpPr>
        <p:grpSpPr>
          <a:xfrm>
            <a:off x="418408" y="4979488"/>
            <a:ext cx="3449518" cy="690698"/>
            <a:chOff x="435655" y="2084930"/>
            <a:chExt cx="3449518" cy="690698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435655" y="2084930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/>
          </p:nvGraphicFramePr>
          <p:xfrm>
            <a:off x="830047" y="2139405"/>
            <a:ext cx="2825750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266" name="Формула" r:id="rId14" imgW="24688800" imgH="5181600" progId="Equation.3">
                    <p:embed/>
                  </p:oleObj>
                </mc:Choice>
                <mc:Fallback>
                  <p:oleObj name="Формула" r:id="rId14" imgW="24688800" imgH="5181600" progId="Equation.3">
                    <p:embed/>
                    <p:pic>
                      <p:nvPicPr>
                        <p:cNvPr id="0" name="Изображение 812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0047" y="2139405"/>
                          <a:ext cx="2825750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Группа 63"/>
          <p:cNvGrpSpPr/>
          <p:nvPr/>
        </p:nvGrpSpPr>
        <p:grpSpPr>
          <a:xfrm>
            <a:off x="4005885" y="5821670"/>
            <a:ext cx="3449518" cy="690698"/>
            <a:chOff x="434996" y="2925254"/>
            <a:chExt cx="3449518" cy="690698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434996" y="292525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6" name="Объект 65"/>
            <p:cNvGraphicFramePr>
              <a:graphicFrameLocks noChangeAspect="1"/>
            </p:cNvGraphicFramePr>
            <p:nvPr/>
          </p:nvGraphicFramePr>
          <p:xfrm>
            <a:off x="1556736" y="2980509"/>
            <a:ext cx="1196975" cy="579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267" name="Формула" r:id="rId16" imgW="10972800" imgH="5181600" progId="Equation.3">
                    <p:embed/>
                  </p:oleObj>
                </mc:Choice>
                <mc:Fallback>
                  <p:oleObj name="Формула" r:id="rId16" imgW="10972800" imgH="5181600" progId="Equation.3">
                    <p:embed/>
                    <p:pic>
                      <p:nvPicPr>
                        <p:cNvPr id="0" name="Изображение 812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56736" y="2980509"/>
                          <a:ext cx="1196975" cy="579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" name="Группа 71"/>
          <p:cNvGrpSpPr/>
          <p:nvPr/>
        </p:nvGrpSpPr>
        <p:grpSpPr>
          <a:xfrm>
            <a:off x="4008983" y="4988616"/>
            <a:ext cx="3449518" cy="690698"/>
            <a:chOff x="4008983" y="2918834"/>
            <a:chExt cx="3449518" cy="690698"/>
          </a:xfrm>
        </p:grpSpPr>
        <p:sp>
          <p:nvSpPr>
            <p:cNvPr id="84" name="Прямоугольник 83"/>
            <p:cNvSpPr/>
            <p:nvPr/>
          </p:nvSpPr>
          <p:spPr>
            <a:xfrm>
              <a:off x="4008983" y="2918834"/>
              <a:ext cx="3449518" cy="690698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5" name="Объект 84"/>
            <p:cNvGraphicFramePr>
              <a:graphicFrameLocks noChangeAspect="1"/>
            </p:cNvGraphicFramePr>
            <p:nvPr/>
          </p:nvGraphicFramePr>
          <p:xfrm>
            <a:off x="4473575" y="2972118"/>
            <a:ext cx="2613025" cy="5826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268" name="Формула" r:id="rId18" imgW="22860000" imgH="5181600" progId="Equation.3">
                    <p:embed/>
                  </p:oleObj>
                </mc:Choice>
                <mc:Fallback>
                  <p:oleObj name="Формула" r:id="rId18" imgW="22860000" imgH="5181600" progId="Equation.3">
                    <p:embed/>
                    <p:pic>
                      <p:nvPicPr>
                        <p:cNvPr id="0" name="Изображение 812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3575" y="2972118"/>
                          <a:ext cx="2613025" cy="5826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614613" y="3833813"/>
          <a:ext cx="3173412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69" name="Формула" r:id="rId20" imgW="30784800" imgH="10972800" progId="Equation.3">
                  <p:embed/>
                </p:oleObj>
              </mc:Choice>
              <mc:Fallback>
                <p:oleObj name="Формула" r:id="rId20" imgW="30784800" imgH="10972800" progId="Equation.3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3" y="3833813"/>
                        <a:ext cx="3173412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7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домой 28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51520" y="272504"/>
            <a:ext cx="8892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b="1" dirty="0" smtClean="0"/>
              <a:t>Найдите тангенс угла наклона к оси абсцисс касательной, </a:t>
            </a:r>
            <a:endParaRPr lang="ru-RU" sz="2700" b="1" dirty="0" smtClean="0"/>
          </a:p>
          <a:p>
            <a:r>
              <a:rPr lang="ru-RU" sz="2700" b="1" dirty="0" smtClean="0"/>
              <a:t>проходящей через точку …, к графику функции … </a:t>
            </a:r>
            <a:endParaRPr lang="ru-RU" sz="2700" b="1" dirty="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224611" y="1774453"/>
          <a:ext cx="1319212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76" name="Формула" r:id="rId2" imgW="12801600" imgH="5181600" progId="Equation.3">
                  <p:embed/>
                </p:oleObj>
              </mc:Choice>
              <mc:Fallback>
                <p:oleObj name="Формула" r:id="rId2" imgW="12801600" imgH="51816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4611" y="1774453"/>
                        <a:ext cx="1319212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09650" y="2414588"/>
          <a:ext cx="19177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77" name="Формула" r:id="rId4" imgW="18592800" imgH="4876800" progId="Equation.3">
                  <p:embed/>
                </p:oleObj>
              </mc:Choice>
              <mc:Fallback>
                <p:oleObj name="Формула" r:id="rId4" imgW="18592800" imgH="48768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14588"/>
                        <a:ext cx="19177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594384" y="4941168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94384" y="3217064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967759" y="4948626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967759" y="3212976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668151" y="4959907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654975" y="3210228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41526" y="4959907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041526" y="3210228"/>
            <a:ext cx="1152128" cy="136815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083050" y="1800225"/>
          <a:ext cx="1476375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78" name="Формула" r:id="rId6" imgW="14325600" imgH="5181600" progId="Equation.3">
                  <p:embed/>
                </p:oleObj>
              </mc:Choice>
              <mc:Fallback>
                <p:oleObj name="Формула" r:id="rId6" imgW="14325600" imgH="5181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1800225"/>
                        <a:ext cx="1476375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946360" y="2440510"/>
          <a:ext cx="19177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79" name="Формула" r:id="rId8" imgW="18592800" imgH="4876800" progId="Equation.3">
                  <p:embed/>
                </p:oleObj>
              </mc:Choice>
              <mc:Fallback>
                <p:oleObj name="Формула" r:id="rId8" imgW="18592800" imgH="4876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360" y="2440510"/>
                        <a:ext cx="19177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1350</Words>
  <Application>WPS Presentation</Application>
  <PresentationFormat>Экран (4:3)</PresentationFormat>
  <Paragraphs>184</Paragraphs>
  <Slides>19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110</vt:i4>
      </vt:variant>
      <vt:variant>
        <vt:lpstr>幻灯片标题</vt:lpstr>
      </vt:variant>
      <vt:variant>
        <vt:i4>19</vt:i4>
      </vt:variant>
    </vt:vector>
  </HeadingPairs>
  <TitlesOfParts>
    <vt:vector size="137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305</cp:revision>
  <dcterms:created xsi:type="dcterms:W3CDTF">2022-06-13T05:19:00Z</dcterms:created>
  <dcterms:modified xsi:type="dcterms:W3CDTF">2025-02-16T17:54:48Z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857E06B8B615436783620865072729D3_12</vt:lpwstr>
  </property>
  <property fmtid="{D5CDD505-2E9C-101B-9397-08002B2CF9AE}" pid="3" name="KSOProductBuildVer">
    <vt:lpwstr>1049-12.2.0.19805</vt:lpwstr>
  </property>
</Properties>
</file>