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691813" cy="7559675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5D6"/>
    <a:srgbClr val="F2D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17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16" y="68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2016-2017         Période(s) ………	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C40A1-2CAC-4287-8B0B-4008831544C4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DF827-F140-4543-B553-8877F5E92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88982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2016-2017         Période(s) ………	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BE8F3-D046-4B59-A419-2CCD10F6ACC5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E01C5-BD13-4E59-AB2B-3AC7277E5C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53364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420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5126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115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54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5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73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463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28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646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840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4487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992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27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D67FF-9FAC-48F9-9EE7-CF15B7788146}" type="datetimeFigureOut">
              <a:rPr lang="fr-FR" smtClean="0"/>
              <a:t>25/08/2022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9DB6E-D2C2-4045-8465-98713B788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69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677986"/>
              </p:ext>
            </p:extLst>
          </p:nvPr>
        </p:nvGraphicFramePr>
        <p:xfrm>
          <a:off x="150237" y="346717"/>
          <a:ext cx="10391338" cy="7045073"/>
        </p:xfrm>
        <a:graphic>
          <a:graphicData uri="http://schemas.openxmlformats.org/drawingml/2006/table">
            <a:tbl>
              <a:tblPr firstRow="1" firstCol="1" bandRow="1"/>
              <a:tblGrid>
                <a:gridCol w="1406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3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8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15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64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HORAIRES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LUNDI</a:t>
                      </a:r>
                      <a:endParaRPr lang="fr-F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MARDI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JEUDI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VENDREDI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8h30 </a:t>
                      </a:r>
                      <a:r>
                        <a:rPr lang="fr-FR" sz="1000" b="1" baseline="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8h50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RITUELS</a:t>
                      </a:r>
                      <a:r>
                        <a:rPr lang="fr-FR" sz="1000" baseline="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fr-FR" sz="1000" dirty="0">
                          <a:solidFill>
                            <a:srgbClr val="00B05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date,</a:t>
                      </a:r>
                      <a:r>
                        <a:rPr lang="fr-FR" sz="1000" baseline="0" dirty="0">
                          <a:solidFill>
                            <a:srgbClr val="00B05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météo…</a:t>
                      </a:r>
                      <a:r>
                        <a:rPr lang="fr-FR" sz="1000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)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Régulation de la vie de classe  (appel, cantine, étude, cahiers de liaison à vérifier, présentation du programme …)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40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8h50 - 9h50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70C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VOCABULAIRE : </a:t>
                      </a:r>
                      <a:r>
                        <a:rPr lang="fr-FR" sz="1000" b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P</a:t>
                      </a:r>
                      <a:r>
                        <a:rPr lang="fr-FR" sz="100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oster Atelier des mots  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30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70C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Découverte du son / écriture-encodage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30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Ecriture /Encodage de mots 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 –ECRIRE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Production d’ écrits  courts 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LANGAGE ORAL :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la description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Correction encodage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0" dirty="0">
                          <a:solidFill>
                            <a:srgbClr val="7030A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ANGLAIS</a:t>
                      </a:r>
                      <a:r>
                        <a:rPr lang="fr-FR" sz="1000" b="1" i="0" dirty="0">
                          <a:solidFill>
                            <a:srgbClr val="00B05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000" b="1" i="0" baseline="0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000" b="1" i="0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30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i="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COMPREHENSION 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Les émotions  /les sentiments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r>
                        <a:rPr lang="fr-FR" sz="1000" b="1" i="0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0</a:t>
                      </a:r>
                      <a:endParaRPr lang="fr-FR" sz="1000" b="1" i="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1" dirty="0">
                          <a:solidFill>
                            <a:srgbClr val="7030A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ANGLAIS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30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0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70C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LANGAGE ORAL :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Construction d’ outils  </a:t>
                      </a: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354418"/>
                  </a:ext>
                </a:extLst>
              </a:tr>
              <a:tr h="1865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9h50 - 10h05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i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RECREATION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4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10h05 -</a:t>
                      </a:r>
                      <a:r>
                        <a:rPr lang="fr-FR" sz="1000" b="1" baseline="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11h15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C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MATHEMATIQUES</a:t>
                      </a:r>
                      <a:r>
                        <a:rPr lang="fr-FR" sz="1000" b="1" dirty="0">
                          <a:solidFill>
                            <a:srgbClr val="00B05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fr-FR" sz="1000" b="1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fr-FR" sz="1000" b="1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000" b="0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Calcul  Mental 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10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Ateliers et / ou  fichier 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45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MATHEMATIQUES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Calcul  Mental 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Fichier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25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70C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COMPREHESION :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Compréhension  texte lu par l’ enseignant  / </a:t>
                      </a:r>
                      <a:r>
                        <a:rPr lang="fr-FR" sz="800" b="1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langage oral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25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MATHEMATIQUES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Calcul  Mental 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Ateliers et / ou fichier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45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MATHEMATIQUES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Calcul  Mental 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Résolution de problèmes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45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1482"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11h15 – 11h30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de syllabes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de mots connus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de syllabes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Encodage de syllabes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de syllabes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Encodage de syllabes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058780"/>
                  </a:ext>
                </a:extLst>
              </a:tr>
              <a:tr h="190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11h30  / 13h30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i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PAUSE MERIDIENNE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0667"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13h30 - 14h15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COMPREHENSION / LANGAGE ORAL 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La ruse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 de  la leçon du son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Encodage de syllabes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ECRITURE : 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 geste graphique (cahier)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 de syllabes  et de textes 100% déchiffrables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IND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 –ECRIRE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Production d’ écrits  courts 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ECRITURE : 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 geste graphique (cahier)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 de mots et phrases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IND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9983972"/>
                  </a:ext>
                </a:extLst>
              </a:tr>
              <a:tr h="4545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14h15 - 14h45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33CC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EDUCATION MUSICALE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7030A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ANGLAIS</a:t>
                      </a:r>
                      <a:r>
                        <a:rPr lang="fr-FR" sz="1000" b="1" dirty="0">
                          <a:solidFill>
                            <a:srgbClr val="FF33CC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30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LANGAGE ORAL </a:t>
                      </a:r>
                      <a:r>
                        <a:rPr kumimoji="0" lang="fr-FR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1" dirty="0">
                          <a:solidFill>
                            <a:schemeClr val="tx1"/>
                          </a:solidFill>
                          <a:latin typeface="Lucida Handwriting" panose="03010101010101010101" pitchFamily="66" charset="0"/>
                        </a:rPr>
                        <a:t>Le rappel de récit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QUESTIONNER LE MONDE / EMC 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EDUCATION MUSICALE</a:t>
                      </a:r>
                    </a:p>
                    <a:p>
                      <a:pPr algn="ctr"/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  <a:endParaRPr lang="fr-FR" sz="2000" b="1" i="1" dirty="0">
                        <a:solidFill>
                          <a:schemeClr val="accent2"/>
                        </a:solidFill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30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14h45 / 15h00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i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RECREATION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459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15h00 - 16h00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943634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DEVOIRS 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15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43634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DEVOIRS 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43634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DEVOIRS 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43634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DEVOIRS 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59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QUESTIONNER LE MONDE / EMC 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45</a:t>
                      </a:r>
                      <a:endParaRPr lang="fr-FR" sz="11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QUESTIONNER LE MONDE / EMC 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ARTS VISUELS </a:t>
                      </a:r>
                      <a:r>
                        <a:rPr kumimoji="0" lang="fr-FR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45</a:t>
                      </a: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EMC  /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langage oral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4597"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16h00 – 16h30</a:t>
                      </a:r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/ 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MATHS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Jeux </a:t>
                      </a:r>
                      <a:r>
                        <a:rPr kumimoji="0" lang="fr-FR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FF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EPS : Sports de ballons 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45</a:t>
                      </a:r>
                      <a:endParaRPr lang="fr-FR" sz="11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/ 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MATHS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Jeux </a:t>
                      </a:r>
                      <a:r>
                        <a:rPr kumimoji="0" lang="fr-FR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FF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EPS : Sports de ballons 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45</a:t>
                      </a:r>
                      <a:endParaRPr lang="fr-FR" sz="11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195310"/>
                  </a:ext>
                </a:extLst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313240" y="57543"/>
            <a:ext cx="26148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Lucida Handwriting" panose="03010101010101010101" pitchFamily="66" charset="0"/>
              </a:rPr>
              <a:t>2020-2021  Période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600" dirty="0">
                <a:latin typeface="Lucida Handwriting" panose="03010101010101010101" pitchFamily="66" charset="0"/>
              </a:rPr>
              <a:t>1</a:t>
            </a:r>
            <a:endParaRPr lang="fr-FR" dirty="0">
              <a:latin typeface="Lucida Handwriting" panose="03010101010101010101" pitchFamily="66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818188" y="6989"/>
            <a:ext cx="2877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Lucida Handwriting" panose="03010101010101010101" pitchFamily="66" charset="0"/>
              </a:rPr>
              <a:t>Emploi du temps CPC</a:t>
            </a:r>
          </a:p>
        </p:txBody>
      </p:sp>
    </p:spTree>
    <p:extLst>
      <p:ext uri="{BB962C8B-B14F-4D97-AF65-F5344CB8AC3E}">
        <p14:creationId xmlns:p14="http://schemas.microsoft.com/office/powerpoint/2010/main" val="4023993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125962"/>
              </p:ext>
            </p:extLst>
          </p:nvPr>
        </p:nvGraphicFramePr>
        <p:xfrm>
          <a:off x="150237" y="346717"/>
          <a:ext cx="10391338" cy="7227953"/>
        </p:xfrm>
        <a:graphic>
          <a:graphicData uri="http://schemas.openxmlformats.org/drawingml/2006/table">
            <a:tbl>
              <a:tblPr firstRow="1" firstCol="1" bandRow="1"/>
              <a:tblGrid>
                <a:gridCol w="1406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3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8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15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64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HORAIRES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LUNDI</a:t>
                      </a:r>
                      <a:endParaRPr lang="fr-F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MARDI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JEUDI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VENDREDI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8h30 </a:t>
                      </a:r>
                      <a:r>
                        <a:rPr lang="fr-FR" sz="1000" b="1" baseline="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8h50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RITUELS</a:t>
                      </a:r>
                      <a:r>
                        <a:rPr lang="fr-FR" sz="1000" baseline="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fr-FR" sz="1000" dirty="0">
                          <a:solidFill>
                            <a:srgbClr val="00B05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date,</a:t>
                      </a:r>
                      <a:r>
                        <a:rPr lang="fr-FR" sz="1000" baseline="0" dirty="0">
                          <a:solidFill>
                            <a:srgbClr val="00B05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météo…</a:t>
                      </a:r>
                      <a:r>
                        <a:rPr lang="fr-FR" sz="1000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)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Régulation de la vie de classe  (appel, cantine, étude, cahiers de liaison à vérifier, présentation du programme …)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40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8h50 - 9h50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70C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VOCABULAIRE : </a:t>
                      </a:r>
                      <a:r>
                        <a:rPr lang="fr-FR" sz="1000" b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P</a:t>
                      </a:r>
                      <a:r>
                        <a:rPr lang="fr-FR" sz="100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oster Atelier des mots  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30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70C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Découverte du son / écriture-encodage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30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Ecriture /Encodage de mots 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 –ECRIRE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Production d’ écrits  courts 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LANGAGE ORAL :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la description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Correction encodage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0" dirty="0">
                          <a:solidFill>
                            <a:srgbClr val="7030A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ANGLAIS</a:t>
                      </a:r>
                      <a:r>
                        <a:rPr lang="fr-FR" sz="1000" b="1" i="0" dirty="0">
                          <a:solidFill>
                            <a:srgbClr val="00B05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000" b="1" i="0" baseline="0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000" b="1" i="0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30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i="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COMPREHENSION 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La ruse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r>
                        <a:rPr lang="fr-FR" sz="1000" b="1" i="0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0</a:t>
                      </a:r>
                      <a:endParaRPr lang="fr-FR" sz="1000" b="1" i="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1" dirty="0">
                          <a:solidFill>
                            <a:srgbClr val="7030A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ANGLAIS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30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0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70C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LANGAGE ORAL :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Construction d’ outils  </a:t>
                      </a: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354418"/>
                  </a:ext>
                </a:extLst>
              </a:tr>
              <a:tr h="1865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9h50 - 10h05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i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RECREATION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4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10h05 -</a:t>
                      </a:r>
                      <a:r>
                        <a:rPr lang="fr-FR" sz="1000" b="1" baseline="0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11h15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C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MATHEMATIQUES</a:t>
                      </a:r>
                      <a:r>
                        <a:rPr lang="fr-FR" sz="1000" b="1" dirty="0">
                          <a:solidFill>
                            <a:srgbClr val="00B05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fr-FR" sz="1000" b="1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fr-FR" sz="1000" b="1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000" b="0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Calcul  Mental 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10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baseline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Ateliers et / ou  fichier 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45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MATHEMATIQUES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Calcul  Mental 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Fichier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25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70C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COMPREHESION :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Compréhension  texte lu par l’ enseignant  / </a:t>
                      </a:r>
                      <a:r>
                        <a:rPr lang="fr-FR" sz="800" b="1" dirty="0">
                          <a:solidFill>
                            <a:schemeClr val="tx1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langage oral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25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MATHEMATIQUES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Calcul  Mental 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Ateliers et / ou fichier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45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MATHEMATIQUES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Calcul  Mental 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Résolution de problèmes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45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1482"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11h15 – 11h30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de syllabes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de mots connus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de syllabes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Encodage de syllabes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de syllabes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Encodage de syllabes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058780"/>
                  </a:ext>
                </a:extLst>
              </a:tr>
              <a:tr h="190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11h30  / 13h30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i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PAUSE MERIDIENNE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0667"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13h30 - 14h15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Compréhension / LANGAGE ORAL 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 rappel de récit / la ruse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 de  la leçon du son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Encodage de syllabes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ECRITURE : 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 geste graphique (cahier)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 de syllabes  et de textes 100% déchiffrables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IND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 –ECRIRE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Production d’ écrits  courts 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ECRITURE : 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 geste graphique (cahier)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: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Conscience  phonémique Principe alphabétique 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Lecture  de mots et phrases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IND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9983972"/>
                  </a:ext>
                </a:extLst>
              </a:tr>
              <a:tr h="4545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14h15 - 14h45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33CC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EDUCATION MUSICALE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7030A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ANGLAIS</a:t>
                      </a:r>
                      <a:r>
                        <a:rPr lang="fr-FR" sz="1000" b="1" dirty="0">
                          <a:solidFill>
                            <a:srgbClr val="FF33CC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30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Compréhension / LANGAGE ORAL </a:t>
                      </a: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Le rappel de récit / la ruse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  <a:endParaRPr kumimoji="0" lang="fr-FR" sz="10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QUESTIONNER LE MONDE / EMC 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EDUCATION MUSICALE</a:t>
                      </a:r>
                    </a:p>
                    <a:p>
                      <a:pPr algn="ctr"/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  <a:endParaRPr lang="fr-FR" sz="2000" b="1" i="1" dirty="0">
                        <a:solidFill>
                          <a:schemeClr val="accent2"/>
                        </a:solidFill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30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14h45 / 15h00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i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RECREATION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459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15h00 - 16h00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943634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DEVOIRS </a:t>
                      </a:r>
                      <a:r>
                        <a:rPr lang="fr-FR" sz="10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15</a:t>
                      </a:r>
                      <a:endParaRPr lang="fr-FR" sz="10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43634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DEVOIRS 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43634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DEVOIRS 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43634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DEVOIRS </a:t>
                      </a:r>
                      <a:r>
                        <a:rPr kumimoji="0" lang="fr-FR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15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59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QUESTIONNER LE MONDE / EMC 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45</a:t>
                      </a:r>
                      <a:endParaRPr lang="fr-FR" sz="11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QUESTIONNER LE MONDE / EMC 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ARTS VISUELS </a:t>
                      </a:r>
                      <a:r>
                        <a:rPr kumimoji="0" lang="fr-FR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45</a:t>
                      </a: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EMC 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( langage oral )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Handwriting" panose="03010101010101010101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4597"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16h00 – 16h30</a:t>
                      </a:r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/ 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MATHS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Jeux </a:t>
                      </a:r>
                      <a:r>
                        <a:rPr kumimoji="0" lang="fr-FR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FF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EPS : Expression  corporelle 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45</a:t>
                      </a:r>
                      <a:endParaRPr lang="fr-FR" sz="11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LIRE-ECRIRE 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/ 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MATHS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Jeux </a:t>
                      </a:r>
                      <a:r>
                        <a:rPr kumimoji="0" lang="fr-FR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ucida Handwriting" panose="03010101010101010101" pitchFamily="66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FF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EPS : Expression corporelle 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Lucida Handwriting" panose="03010101010101010101" pitchFamily="66" charset="0"/>
                          <a:ea typeface="Times New Roman" panose="02020603050405020304" pitchFamily="18" charset="0"/>
                        </a:rPr>
                        <a:t>45</a:t>
                      </a:r>
                      <a:endParaRPr lang="fr-FR" sz="1100" dirty="0">
                        <a:effectLst/>
                        <a:latin typeface="Lucida Handwriting" panose="03010101010101010101" pitchFamily="66" charset="0"/>
                        <a:ea typeface="Times New Roman" panose="02020603050405020304" pitchFamily="18" charset="0"/>
                      </a:endParaRPr>
                    </a:p>
                  </a:txBody>
                  <a:tcPr marL="57588" marR="57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195310"/>
                  </a:ext>
                </a:extLst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313240" y="57543"/>
            <a:ext cx="26068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Lucida Handwriting" panose="03010101010101010101" pitchFamily="66" charset="0"/>
              </a:rPr>
              <a:t>2020-2021  Période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600" dirty="0">
                <a:latin typeface="Lucida Handwriting" panose="03010101010101010101" pitchFamily="66" charset="0"/>
              </a:rPr>
              <a:t>2</a:t>
            </a:r>
            <a:endParaRPr lang="fr-FR" dirty="0">
              <a:latin typeface="Lucida Handwriting" panose="03010101010101010101" pitchFamily="66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818188" y="6989"/>
            <a:ext cx="2877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Lucida Handwriting" panose="03010101010101010101" pitchFamily="66" charset="0"/>
              </a:rPr>
              <a:t>Emploi du temps CPC</a:t>
            </a:r>
          </a:p>
        </p:txBody>
      </p:sp>
    </p:spTree>
    <p:extLst>
      <p:ext uri="{BB962C8B-B14F-4D97-AF65-F5344CB8AC3E}">
        <p14:creationId xmlns:p14="http://schemas.microsoft.com/office/powerpoint/2010/main" val="19242921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6589</TotalTime>
  <Words>851</Words>
  <Application>Microsoft Office PowerPoint</Application>
  <PresentationFormat>Personnalisé</PresentationFormat>
  <Paragraphs>236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Lucida Handwriting</vt:lpstr>
      <vt:lpstr>Times New Roman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Celine Annequin</dc:creator>
  <cp:lastModifiedBy>Celine Annequin</cp:lastModifiedBy>
  <cp:revision>85</cp:revision>
  <dcterms:created xsi:type="dcterms:W3CDTF">2016-10-26T18:57:20Z</dcterms:created>
  <dcterms:modified xsi:type="dcterms:W3CDTF">2022-08-25T08:50:50Z</dcterms:modified>
</cp:coreProperties>
</file>