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97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83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61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07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40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11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09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69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74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74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65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BF364-E8D9-4830-87E9-A425BC8FE495}" type="datetimeFigureOut">
              <a:rPr lang="fr-FR" smtClean="0"/>
              <a:t>30/08/2021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6B33223-ADC4-44E0-830A-3E246BD675BD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1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589FC-9C67-4993-90C6-8F1FD4C45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05" y="802298"/>
            <a:ext cx="11145078" cy="254143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Les entretiens-conseils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9C478B-B683-4667-A8DE-5A0D5A1E9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1147" y="4710647"/>
            <a:ext cx="2865009" cy="977621"/>
          </a:xfrm>
        </p:spPr>
        <p:txBody>
          <a:bodyPr/>
          <a:lstStyle/>
          <a:p>
            <a:r>
              <a:rPr lang="fr-FR" dirty="0"/>
              <a:t>Collège Bellevue, ALBI</a:t>
            </a:r>
          </a:p>
        </p:txBody>
      </p:sp>
    </p:spTree>
    <p:extLst>
      <p:ext uri="{BB962C8B-B14F-4D97-AF65-F5344CB8AC3E}">
        <p14:creationId xmlns:p14="http://schemas.microsoft.com/office/powerpoint/2010/main" val="102541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E51EE3-37FE-4B53-B23F-82D5CD7C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Pourquoi?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35E648-EE08-4139-BCBF-2E751132F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Volonté que l’élève soit impliqué dans son bilan.</a:t>
            </a:r>
          </a:p>
          <a:p>
            <a:r>
              <a:rPr lang="fr-FR" dirty="0"/>
              <a:t>Volonté de fournir des conseils de progrès, comprendre pour l’élève les objectifs et les attentes de l’équipe pédagogique.</a:t>
            </a:r>
          </a:p>
          <a:p>
            <a:r>
              <a:rPr lang="fr-FR" dirty="0"/>
              <a:t>Volonté de redonner du sens à cette instance, se sentir utile, devenir force de dialogue, s’appuyer sur la coéducation.</a:t>
            </a:r>
          </a:p>
        </p:txBody>
      </p:sp>
    </p:spTree>
    <p:extLst>
      <p:ext uri="{BB962C8B-B14F-4D97-AF65-F5344CB8AC3E}">
        <p14:creationId xmlns:p14="http://schemas.microsoft.com/office/powerpoint/2010/main" val="158567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81028B-0754-4966-9D24-4A7BD4E5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Comment?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C73730-0676-498F-898D-E47ABA72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4 commissions</a:t>
            </a:r>
          </a:p>
          <a:p>
            <a:r>
              <a:rPr lang="fr-FR" dirty="0"/>
              <a:t>Des bulletins complétés en amont et remis en amont aux élèves</a:t>
            </a:r>
          </a:p>
          <a:p>
            <a:r>
              <a:rPr lang="fr-FR" dirty="0"/>
              <a:t>Un document-élève à compléter: fragilités, atouts, leviers de réussite</a:t>
            </a:r>
          </a:p>
          <a:p>
            <a:r>
              <a:rPr lang="fr-FR" dirty="0"/>
              <a:t>Des conseils formulés sur le bulletin suite à l’entretien</a:t>
            </a:r>
          </a:p>
        </p:txBody>
      </p:sp>
    </p:spTree>
    <p:extLst>
      <p:ext uri="{BB962C8B-B14F-4D97-AF65-F5344CB8AC3E}">
        <p14:creationId xmlns:p14="http://schemas.microsoft.com/office/powerpoint/2010/main" val="352421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EE1012-70EE-4C69-89A8-4D8F7EB9D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Et sur un niveau?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D4C1FD-2D70-4D7F-A712-9CED6BDB1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Des bulletins remplis en amont par l’équipe (numériquement), visibles par l’ENT pour les élèves</a:t>
            </a:r>
          </a:p>
          <a:p>
            <a:r>
              <a:rPr lang="fr-FR" dirty="0"/>
              <a:t>A 16h: réunion avec l’équipe pour mettre en place les mentions, les mises en </a:t>
            </a:r>
            <a:r>
              <a:rPr lang="fr-FR" dirty="0" err="1"/>
              <a:t>garde,,,Mise</a:t>
            </a:r>
            <a:r>
              <a:rPr lang="fr-FR" dirty="0"/>
              <a:t> à disposition d’une boîte à questions pour les parents (réponses faites ultérieurement, suite aux entretiens) ou si parents d’élèves présents: en direct lors de la </a:t>
            </a:r>
            <a:r>
              <a:rPr lang="fr-FR"/>
              <a:t>réunion préparatoire</a:t>
            </a:r>
            <a:endParaRPr lang="fr-FR" dirty="0"/>
          </a:p>
          <a:p>
            <a:r>
              <a:rPr lang="fr-FR" dirty="0"/>
              <a:t>16h30: entretiens-conseils avec remise des mentions et/ou mises en garde</a:t>
            </a:r>
          </a:p>
          <a:p>
            <a:r>
              <a:rPr lang="fr-FR" dirty="0"/>
              <a:t>Possibilité de faire tous les entretiens-conseils le même soir avec 3 commissions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252044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</TotalTime>
  <Words>193</Words>
  <Application>Microsoft Office PowerPoint</Application>
  <PresentationFormat>Grand écran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Galerie</vt:lpstr>
      <vt:lpstr>Les entretiens-conseils </vt:lpstr>
      <vt:lpstr>Pourquoi?</vt:lpstr>
      <vt:lpstr>Comment?</vt:lpstr>
      <vt:lpstr>Et sur un niveau?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entretiens-conseils</dc:title>
  <dc:creator>Stéphanie</dc:creator>
  <cp:lastModifiedBy>Stéphanie</cp:lastModifiedBy>
  <cp:revision>8</cp:revision>
  <dcterms:created xsi:type="dcterms:W3CDTF">2020-12-15T09:30:41Z</dcterms:created>
  <dcterms:modified xsi:type="dcterms:W3CDTF">2021-08-30T12:48:20Z</dcterms:modified>
</cp:coreProperties>
</file>