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E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637"/>
    <p:restoredTop sz="94646"/>
  </p:normalViewPr>
  <p:slideViewPr>
    <p:cSldViewPr snapToGrid="0" snapToObjects="1">
      <p:cViewPr varScale="1">
        <p:scale>
          <a:sx n="80" d="100"/>
          <a:sy n="80" d="100"/>
        </p:scale>
        <p:origin x="208" y="5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C49BB8-95C7-8C4C-BA8E-1935720A195E}" type="datetimeFigureOut">
              <a:rPr lang="fr-FR" smtClean="0"/>
              <a:t>10/08/2024</a:t>
            </a:fld>
            <a:endParaRPr lang="fr-FR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31D311-87F4-434E-A09D-EDF4C7EF88C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0322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1B34F-834F-6948-A713-60F47FFB8BC4}" type="datetimeFigureOut">
              <a:rPr lang="fr-FR" smtClean="0"/>
              <a:t>10/08/2024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C3D76-2011-124E-9579-65195C55E2B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839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1B34F-834F-6948-A713-60F47FFB8BC4}" type="datetimeFigureOut">
              <a:rPr lang="fr-FR" smtClean="0"/>
              <a:t>10/08/2024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C3D76-2011-124E-9579-65195C55E2B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8144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1B34F-834F-6948-A713-60F47FFB8BC4}" type="datetimeFigureOut">
              <a:rPr lang="fr-FR" smtClean="0"/>
              <a:t>10/08/2024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C3D76-2011-124E-9579-65195C55E2B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4915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1B34F-834F-6948-A713-60F47FFB8BC4}" type="datetimeFigureOut">
              <a:rPr lang="fr-FR" smtClean="0"/>
              <a:t>10/08/2024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C3D76-2011-124E-9579-65195C55E2B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0066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1B34F-834F-6948-A713-60F47FFB8BC4}" type="datetimeFigureOut">
              <a:rPr lang="fr-FR" smtClean="0"/>
              <a:t>10/08/2024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C3D76-2011-124E-9579-65195C55E2B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1413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1B34F-834F-6948-A713-60F47FFB8BC4}" type="datetimeFigureOut">
              <a:rPr lang="fr-FR" smtClean="0"/>
              <a:t>10/08/2024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C3D76-2011-124E-9579-65195C55E2B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1490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1B34F-834F-6948-A713-60F47FFB8BC4}" type="datetimeFigureOut">
              <a:rPr lang="fr-FR" smtClean="0"/>
              <a:t>10/08/2024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C3D76-2011-124E-9579-65195C55E2B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3055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1B34F-834F-6948-A713-60F47FFB8BC4}" type="datetimeFigureOut">
              <a:rPr lang="fr-FR" smtClean="0"/>
              <a:t>10/08/2024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C3D76-2011-124E-9579-65195C55E2B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4297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1B34F-834F-6948-A713-60F47FFB8BC4}" type="datetimeFigureOut">
              <a:rPr lang="fr-FR" smtClean="0"/>
              <a:t>10/08/2024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C3D76-2011-124E-9579-65195C55E2B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4215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1B34F-834F-6948-A713-60F47FFB8BC4}" type="datetimeFigureOut">
              <a:rPr lang="fr-FR" smtClean="0"/>
              <a:t>10/08/2024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C3D76-2011-124E-9579-65195C55E2B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7292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1B34F-834F-6948-A713-60F47FFB8BC4}" type="datetimeFigureOut">
              <a:rPr lang="fr-FR" smtClean="0"/>
              <a:t>10/08/2024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C3D76-2011-124E-9579-65195C55E2B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2214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1B34F-834F-6948-A713-60F47FFB8BC4}" type="datetimeFigureOut">
              <a:rPr lang="fr-FR" smtClean="0"/>
              <a:t>10/08/2024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6C3D76-2011-124E-9579-65195C55E2B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2107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lipse 5"/>
          <p:cNvSpPr/>
          <p:nvPr/>
        </p:nvSpPr>
        <p:spPr>
          <a:xfrm>
            <a:off x="8826136" y="955130"/>
            <a:ext cx="3217817" cy="1134927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llipse 4"/>
          <p:cNvSpPr/>
          <p:nvPr/>
        </p:nvSpPr>
        <p:spPr>
          <a:xfrm>
            <a:off x="8921931" y="535577"/>
            <a:ext cx="2821578" cy="1267097"/>
          </a:xfrm>
          <a:prstGeom prst="ellipse">
            <a:avLst/>
          </a:prstGeom>
          <a:solidFill>
            <a:srgbClr val="FF7E79"/>
          </a:solidFill>
          <a:ln>
            <a:solidFill>
              <a:srgbClr val="FF7E7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8699863" y="1204095"/>
            <a:ext cx="3344090" cy="63699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9847215" y="796346"/>
            <a:ext cx="11756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Dates</a:t>
            </a:r>
            <a:r>
              <a:rPr lang="fr-FR" dirty="0" smtClean="0"/>
              <a:t> </a:t>
            </a:r>
            <a:r>
              <a:rPr lang="fr-FR" b="1" dirty="0" smtClean="0"/>
              <a:t>clés</a:t>
            </a:r>
            <a:endParaRPr lang="fr-FR" b="1" dirty="0"/>
          </a:p>
        </p:txBody>
      </p:sp>
      <p:sp>
        <p:nvSpPr>
          <p:cNvPr id="9" name="ZoneTexte 8"/>
          <p:cNvSpPr txBox="1"/>
          <p:nvPr/>
        </p:nvSpPr>
        <p:spPr>
          <a:xfrm>
            <a:off x="9363889" y="1376226"/>
            <a:ext cx="21423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----------------------------</a:t>
            </a:r>
            <a:endParaRPr lang="fr-FR" dirty="0"/>
          </a:p>
        </p:txBody>
      </p:sp>
      <p:sp>
        <p:nvSpPr>
          <p:cNvPr id="15" name="Ellipse 14"/>
          <p:cNvSpPr/>
          <p:nvPr/>
        </p:nvSpPr>
        <p:spPr>
          <a:xfrm>
            <a:off x="461553" y="956671"/>
            <a:ext cx="3217817" cy="1134927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llipse 15"/>
          <p:cNvSpPr/>
          <p:nvPr/>
        </p:nvSpPr>
        <p:spPr>
          <a:xfrm>
            <a:off x="557348" y="537118"/>
            <a:ext cx="2821578" cy="1267097"/>
          </a:xfrm>
          <a:prstGeom prst="ellipse">
            <a:avLst/>
          </a:prstGeom>
          <a:solidFill>
            <a:srgbClr val="FF7E79"/>
          </a:solidFill>
          <a:ln>
            <a:solidFill>
              <a:srgbClr val="FF7E7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 16"/>
          <p:cNvSpPr/>
          <p:nvPr/>
        </p:nvSpPr>
        <p:spPr>
          <a:xfrm>
            <a:off x="335280" y="1205636"/>
            <a:ext cx="3344090" cy="63699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ZoneTexte 17"/>
          <p:cNvSpPr txBox="1"/>
          <p:nvPr/>
        </p:nvSpPr>
        <p:spPr>
          <a:xfrm>
            <a:off x="1482632" y="797887"/>
            <a:ext cx="11756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Lieu(x)</a:t>
            </a:r>
            <a:endParaRPr lang="fr-FR" b="1" dirty="0"/>
          </a:p>
        </p:txBody>
      </p:sp>
      <p:sp>
        <p:nvSpPr>
          <p:cNvPr id="19" name="ZoneTexte 18"/>
          <p:cNvSpPr txBox="1"/>
          <p:nvPr/>
        </p:nvSpPr>
        <p:spPr>
          <a:xfrm>
            <a:off x="999306" y="1377767"/>
            <a:ext cx="21423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----------------------------</a:t>
            </a:r>
            <a:endParaRPr lang="fr-FR" dirty="0"/>
          </a:p>
        </p:txBody>
      </p:sp>
      <p:sp>
        <p:nvSpPr>
          <p:cNvPr id="20" name="Ellipse 19"/>
          <p:cNvSpPr/>
          <p:nvPr/>
        </p:nvSpPr>
        <p:spPr>
          <a:xfrm>
            <a:off x="461553" y="2776220"/>
            <a:ext cx="3217817" cy="1134927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Ellipse 20"/>
          <p:cNvSpPr/>
          <p:nvPr/>
        </p:nvSpPr>
        <p:spPr>
          <a:xfrm>
            <a:off x="557348" y="2356667"/>
            <a:ext cx="2821578" cy="1267097"/>
          </a:xfrm>
          <a:prstGeom prst="ellipse">
            <a:avLst/>
          </a:prstGeom>
          <a:solidFill>
            <a:srgbClr val="FF7E79"/>
          </a:solidFill>
          <a:ln>
            <a:solidFill>
              <a:srgbClr val="FF7E7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Rectangle 21"/>
          <p:cNvSpPr/>
          <p:nvPr/>
        </p:nvSpPr>
        <p:spPr>
          <a:xfrm>
            <a:off x="335280" y="3025185"/>
            <a:ext cx="3344090" cy="63699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ZoneTexte 22"/>
          <p:cNvSpPr txBox="1"/>
          <p:nvPr/>
        </p:nvSpPr>
        <p:spPr>
          <a:xfrm>
            <a:off x="1482632" y="2617436"/>
            <a:ext cx="11756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Famille</a:t>
            </a:r>
            <a:endParaRPr lang="fr-FR" b="1" dirty="0"/>
          </a:p>
        </p:txBody>
      </p:sp>
      <p:sp>
        <p:nvSpPr>
          <p:cNvPr id="24" name="ZoneTexte 23"/>
          <p:cNvSpPr txBox="1"/>
          <p:nvPr/>
        </p:nvSpPr>
        <p:spPr>
          <a:xfrm>
            <a:off x="999306" y="3197316"/>
            <a:ext cx="21423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----------------------------</a:t>
            </a:r>
            <a:endParaRPr lang="fr-FR" dirty="0"/>
          </a:p>
        </p:txBody>
      </p:sp>
      <p:sp>
        <p:nvSpPr>
          <p:cNvPr id="25" name="Ellipse 24"/>
          <p:cNvSpPr/>
          <p:nvPr/>
        </p:nvSpPr>
        <p:spPr>
          <a:xfrm>
            <a:off x="461553" y="5221629"/>
            <a:ext cx="3217817" cy="1134927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Ellipse 25"/>
          <p:cNvSpPr/>
          <p:nvPr/>
        </p:nvSpPr>
        <p:spPr>
          <a:xfrm>
            <a:off x="557348" y="4802076"/>
            <a:ext cx="2821578" cy="1267097"/>
          </a:xfrm>
          <a:prstGeom prst="ellipse">
            <a:avLst/>
          </a:prstGeom>
          <a:solidFill>
            <a:srgbClr val="FF7E79"/>
          </a:solidFill>
          <a:ln>
            <a:solidFill>
              <a:srgbClr val="FF7E7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Rectangle 26"/>
          <p:cNvSpPr/>
          <p:nvPr/>
        </p:nvSpPr>
        <p:spPr>
          <a:xfrm>
            <a:off x="335280" y="5470594"/>
            <a:ext cx="3344090" cy="63699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ZoneTexte 27"/>
          <p:cNvSpPr txBox="1"/>
          <p:nvPr/>
        </p:nvSpPr>
        <p:spPr>
          <a:xfrm>
            <a:off x="999307" y="5062845"/>
            <a:ext cx="21423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smtClean="0"/>
              <a:t>Champs d’action</a:t>
            </a:r>
            <a:endParaRPr lang="fr-FR" b="1" dirty="0"/>
          </a:p>
        </p:txBody>
      </p:sp>
      <p:sp>
        <p:nvSpPr>
          <p:cNvPr id="29" name="ZoneTexte 28"/>
          <p:cNvSpPr txBox="1"/>
          <p:nvPr/>
        </p:nvSpPr>
        <p:spPr>
          <a:xfrm>
            <a:off x="999306" y="5642725"/>
            <a:ext cx="21423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----------------------------</a:t>
            </a:r>
            <a:endParaRPr lang="fr-FR" dirty="0"/>
          </a:p>
        </p:txBody>
      </p:sp>
      <p:sp>
        <p:nvSpPr>
          <p:cNvPr id="30" name="Ellipse 29"/>
          <p:cNvSpPr/>
          <p:nvPr/>
        </p:nvSpPr>
        <p:spPr>
          <a:xfrm>
            <a:off x="8826136" y="2986768"/>
            <a:ext cx="3217817" cy="1134927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Ellipse 30"/>
          <p:cNvSpPr/>
          <p:nvPr/>
        </p:nvSpPr>
        <p:spPr>
          <a:xfrm>
            <a:off x="8921931" y="2567215"/>
            <a:ext cx="2821578" cy="1267097"/>
          </a:xfrm>
          <a:prstGeom prst="ellipse">
            <a:avLst/>
          </a:prstGeom>
          <a:solidFill>
            <a:srgbClr val="FF7E79"/>
          </a:solidFill>
          <a:ln>
            <a:solidFill>
              <a:srgbClr val="FF7E7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Rectangle 31"/>
          <p:cNvSpPr/>
          <p:nvPr/>
        </p:nvSpPr>
        <p:spPr>
          <a:xfrm>
            <a:off x="8699863" y="3235733"/>
            <a:ext cx="3344090" cy="63699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3" name="ZoneTexte 32"/>
          <p:cNvSpPr txBox="1"/>
          <p:nvPr/>
        </p:nvSpPr>
        <p:spPr>
          <a:xfrm>
            <a:off x="9847215" y="2827984"/>
            <a:ext cx="11756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Exploits</a:t>
            </a:r>
            <a:endParaRPr lang="fr-FR" b="1" dirty="0"/>
          </a:p>
        </p:txBody>
      </p:sp>
      <p:sp>
        <p:nvSpPr>
          <p:cNvPr id="34" name="ZoneTexte 33"/>
          <p:cNvSpPr txBox="1"/>
          <p:nvPr/>
        </p:nvSpPr>
        <p:spPr>
          <a:xfrm>
            <a:off x="9363889" y="3407864"/>
            <a:ext cx="21423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----------------------------</a:t>
            </a:r>
            <a:endParaRPr lang="fr-FR" dirty="0"/>
          </a:p>
        </p:txBody>
      </p:sp>
      <p:sp>
        <p:nvSpPr>
          <p:cNvPr id="35" name="Ellipse 34"/>
          <p:cNvSpPr/>
          <p:nvPr/>
        </p:nvSpPr>
        <p:spPr>
          <a:xfrm>
            <a:off x="8847910" y="5212904"/>
            <a:ext cx="3217817" cy="1134927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6" name="Ellipse 35"/>
          <p:cNvSpPr/>
          <p:nvPr/>
        </p:nvSpPr>
        <p:spPr>
          <a:xfrm>
            <a:off x="8943705" y="4793351"/>
            <a:ext cx="2821578" cy="1267097"/>
          </a:xfrm>
          <a:prstGeom prst="ellipse">
            <a:avLst/>
          </a:prstGeom>
          <a:solidFill>
            <a:srgbClr val="FF7E79"/>
          </a:solidFill>
          <a:ln>
            <a:solidFill>
              <a:srgbClr val="FF7E7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7" name="Rectangle 36"/>
          <p:cNvSpPr/>
          <p:nvPr/>
        </p:nvSpPr>
        <p:spPr>
          <a:xfrm>
            <a:off x="8721637" y="5461869"/>
            <a:ext cx="3344090" cy="63699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8" name="ZoneTexte 37"/>
          <p:cNvSpPr txBox="1"/>
          <p:nvPr/>
        </p:nvSpPr>
        <p:spPr>
          <a:xfrm>
            <a:off x="9868988" y="5054120"/>
            <a:ext cx="12670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smtClean="0"/>
              <a:t>Anecdotes</a:t>
            </a:r>
            <a:endParaRPr lang="fr-FR" b="1" dirty="0"/>
          </a:p>
        </p:txBody>
      </p:sp>
      <p:sp>
        <p:nvSpPr>
          <p:cNvPr id="39" name="ZoneTexte 38"/>
          <p:cNvSpPr txBox="1"/>
          <p:nvPr/>
        </p:nvSpPr>
        <p:spPr>
          <a:xfrm>
            <a:off x="9385663" y="5634000"/>
            <a:ext cx="21423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----------------------------</a:t>
            </a:r>
            <a:endParaRPr lang="fr-FR" dirty="0"/>
          </a:p>
        </p:txBody>
      </p:sp>
      <p:sp>
        <p:nvSpPr>
          <p:cNvPr id="44" name="Arc 43"/>
          <p:cNvSpPr/>
          <p:nvPr/>
        </p:nvSpPr>
        <p:spPr>
          <a:xfrm>
            <a:off x="2989941" y="1017922"/>
            <a:ext cx="1950722" cy="2769791"/>
          </a:xfrm>
          <a:prstGeom prst="arc">
            <a:avLst>
              <a:gd name="adj1" fmla="val 15257432"/>
              <a:gd name="adj2" fmla="val 0"/>
            </a:avLst>
          </a:prstGeom>
          <a:ln w="63500" cap="rnd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5" name="Arc 44"/>
          <p:cNvSpPr/>
          <p:nvPr/>
        </p:nvSpPr>
        <p:spPr>
          <a:xfrm rot="10360308">
            <a:off x="6824302" y="2984221"/>
            <a:ext cx="1950722" cy="2769791"/>
          </a:xfrm>
          <a:prstGeom prst="arc">
            <a:avLst>
              <a:gd name="adj1" fmla="val 14736389"/>
              <a:gd name="adj2" fmla="val 0"/>
            </a:avLst>
          </a:prstGeom>
          <a:ln w="63500" cap="rnd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47" name="Connecteur droit 46"/>
          <p:cNvCxnSpPr/>
          <p:nvPr/>
        </p:nvCxnSpPr>
        <p:spPr>
          <a:xfrm flipV="1">
            <a:off x="7469051" y="1862021"/>
            <a:ext cx="1056641" cy="540796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necteur droit 49"/>
          <p:cNvCxnSpPr/>
          <p:nvPr/>
        </p:nvCxnSpPr>
        <p:spPr>
          <a:xfrm flipV="1">
            <a:off x="7540716" y="3429000"/>
            <a:ext cx="921836" cy="9426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necteur droit 51"/>
          <p:cNvCxnSpPr/>
          <p:nvPr/>
        </p:nvCxnSpPr>
        <p:spPr>
          <a:xfrm flipV="1">
            <a:off x="3902148" y="4539916"/>
            <a:ext cx="948431" cy="802956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cteur droit 53"/>
          <p:cNvCxnSpPr/>
          <p:nvPr/>
        </p:nvCxnSpPr>
        <p:spPr>
          <a:xfrm>
            <a:off x="3834043" y="3438426"/>
            <a:ext cx="843908" cy="1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ectangle 58"/>
          <p:cNvSpPr/>
          <p:nvPr/>
        </p:nvSpPr>
        <p:spPr>
          <a:xfrm>
            <a:off x="5101389" y="2617436"/>
            <a:ext cx="2037348" cy="1504259"/>
          </a:xfrm>
          <a:prstGeom prst="rect">
            <a:avLst/>
          </a:prstGeom>
          <a:solidFill>
            <a:schemeClr val="bg1"/>
          </a:solidFill>
          <a:ln w="63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0" name="ZoneTexte 59"/>
          <p:cNvSpPr txBox="1"/>
          <p:nvPr/>
        </p:nvSpPr>
        <p:spPr>
          <a:xfrm>
            <a:off x="5342642" y="2925385"/>
            <a:ext cx="161235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solidFill>
                  <a:srgbClr val="FF7E79"/>
                </a:solidFill>
                <a:latin typeface="American Typewriter" charset="0"/>
                <a:ea typeface="American Typewriter" charset="0"/>
                <a:cs typeface="American Typewriter" charset="0"/>
              </a:rPr>
              <a:t>Héros et héroïnes</a:t>
            </a:r>
            <a:endParaRPr lang="fr-FR" sz="2400" b="1" dirty="0">
              <a:solidFill>
                <a:srgbClr val="FF7E79"/>
              </a:solidFill>
              <a:latin typeface="American Typewriter" charset="0"/>
              <a:ea typeface="American Typewriter" charset="0"/>
              <a:cs typeface="American Typewriter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45932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lipse 5"/>
          <p:cNvSpPr/>
          <p:nvPr/>
        </p:nvSpPr>
        <p:spPr>
          <a:xfrm>
            <a:off x="8826136" y="955130"/>
            <a:ext cx="3217817" cy="1134927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2200" y="2527300"/>
            <a:ext cx="2387600" cy="1803400"/>
          </a:xfrm>
          <a:prstGeom prst="rect">
            <a:avLst/>
          </a:prstGeom>
        </p:spPr>
      </p:pic>
      <p:sp>
        <p:nvSpPr>
          <p:cNvPr id="5" name="Ellipse 4"/>
          <p:cNvSpPr/>
          <p:nvPr/>
        </p:nvSpPr>
        <p:spPr>
          <a:xfrm>
            <a:off x="8921931" y="535577"/>
            <a:ext cx="2821578" cy="1267097"/>
          </a:xfrm>
          <a:prstGeom prst="ellipse">
            <a:avLst/>
          </a:prstGeom>
          <a:solidFill>
            <a:srgbClr val="FF7E79"/>
          </a:solidFill>
          <a:ln>
            <a:solidFill>
              <a:srgbClr val="FF7E7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8699863" y="1204095"/>
            <a:ext cx="3344090" cy="63699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9847215" y="796346"/>
            <a:ext cx="11756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Dates</a:t>
            </a:r>
            <a:r>
              <a:rPr lang="fr-FR" dirty="0" smtClean="0"/>
              <a:t> </a:t>
            </a:r>
            <a:r>
              <a:rPr lang="fr-FR" b="1" dirty="0" smtClean="0"/>
              <a:t>clés</a:t>
            </a:r>
            <a:endParaRPr lang="fr-FR" b="1" dirty="0"/>
          </a:p>
        </p:txBody>
      </p:sp>
      <p:sp>
        <p:nvSpPr>
          <p:cNvPr id="9" name="ZoneTexte 8"/>
          <p:cNvSpPr txBox="1"/>
          <p:nvPr/>
        </p:nvSpPr>
        <p:spPr>
          <a:xfrm>
            <a:off x="9363889" y="1376226"/>
            <a:ext cx="21423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----------------------------</a:t>
            </a:r>
            <a:endParaRPr lang="fr-FR" dirty="0"/>
          </a:p>
        </p:txBody>
      </p:sp>
      <p:sp>
        <p:nvSpPr>
          <p:cNvPr id="15" name="Ellipse 14"/>
          <p:cNvSpPr/>
          <p:nvPr/>
        </p:nvSpPr>
        <p:spPr>
          <a:xfrm>
            <a:off x="461553" y="956671"/>
            <a:ext cx="3217817" cy="1134927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llipse 15"/>
          <p:cNvSpPr/>
          <p:nvPr/>
        </p:nvSpPr>
        <p:spPr>
          <a:xfrm>
            <a:off x="557348" y="537118"/>
            <a:ext cx="2821578" cy="1267097"/>
          </a:xfrm>
          <a:prstGeom prst="ellipse">
            <a:avLst/>
          </a:prstGeom>
          <a:solidFill>
            <a:srgbClr val="FF7E79"/>
          </a:solidFill>
          <a:ln>
            <a:solidFill>
              <a:srgbClr val="FF7E7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 16"/>
          <p:cNvSpPr/>
          <p:nvPr/>
        </p:nvSpPr>
        <p:spPr>
          <a:xfrm>
            <a:off x="335280" y="1205636"/>
            <a:ext cx="3344090" cy="63699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ZoneTexte 17"/>
          <p:cNvSpPr txBox="1"/>
          <p:nvPr/>
        </p:nvSpPr>
        <p:spPr>
          <a:xfrm>
            <a:off x="1482632" y="797887"/>
            <a:ext cx="11756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Lieu(x)</a:t>
            </a:r>
            <a:endParaRPr lang="fr-FR" b="1" dirty="0"/>
          </a:p>
        </p:txBody>
      </p:sp>
      <p:sp>
        <p:nvSpPr>
          <p:cNvPr id="19" name="ZoneTexte 18"/>
          <p:cNvSpPr txBox="1"/>
          <p:nvPr/>
        </p:nvSpPr>
        <p:spPr>
          <a:xfrm>
            <a:off x="999306" y="1377767"/>
            <a:ext cx="21423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----------------------------</a:t>
            </a:r>
            <a:endParaRPr lang="fr-FR" dirty="0"/>
          </a:p>
        </p:txBody>
      </p:sp>
      <p:sp>
        <p:nvSpPr>
          <p:cNvPr id="20" name="Ellipse 19"/>
          <p:cNvSpPr/>
          <p:nvPr/>
        </p:nvSpPr>
        <p:spPr>
          <a:xfrm>
            <a:off x="461553" y="2776220"/>
            <a:ext cx="3217817" cy="1134927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Ellipse 20"/>
          <p:cNvSpPr/>
          <p:nvPr/>
        </p:nvSpPr>
        <p:spPr>
          <a:xfrm>
            <a:off x="557348" y="2356667"/>
            <a:ext cx="2821578" cy="1267097"/>
          </a:xfrm>
          <a:prstGeom prst="ellipse">
            <a:avLst/>
          </a:prstGeom>
          <a:solidFill>
            <a:srgbClr val="FF7E79"/>
          </a:solidFill>
          <a:ln>
            <a:solidFill>
              <a:srgbClr val="FF7E7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Rectangle 21"/>
          <p:cNvSpPr/>
          <p:nvPr/>
        </p:nvSpPr>
        <p:spPr>
          <a:xfrm>
            <a:off x="335280" y="3025185"/>
            <a:ext cx="3344090" cy="63699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ZoneTexte 22"/>
          <p:cNvSpPr txBox="1"/>
          <p:nvPr/>
        </p:nvSpPr>
        <p:spPr>
          <a:xfrm>
            <a:off x="1482632" y="2617436"/>
            <a:ext cx="11756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Famille</a:t>
            </a:r>
            <a:endParaRPr lang="fr-FR" b="1" dirty="0"/>
          </a:p>
        </p:txBody>
      </p:sp>
      <p:sp>
        <p:nvSpPr>
          <p:cNvPr id="24" name="ZoneTexte 23"/>
          <p:cNvSpPr txBox="1"/>
          <p:nvPr/>
        </p:nvSpPr>
        <p:spPr>
          <a:xfrm>
            <a:off x="999306" y="3197316"/>
            <a:ext cx="21423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----------------------------</a:t>
            </a:r>
            <a:endParaRPr lang="fr-FR" dirty="0"/>
          </a:p>
        </p:txBody>
      </p:sp>
      <p:sp>
        <p:nvSpPr>
          <p:cNvPr id="25" name="Ellipse 24"/>
          <p:cNvSpPr/>
          <p:nvPr/>
        </p:nvSpPr>
        <p:spPr>
          <a:xfrm>
            <a:off x="461553" y="5221629"/>
            <a:ext cx="3217817" cy="1134927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Ellipse 25"/>
          <p:cNvSpPr/>
          <p:nvPr/>
        </p:nvSpPr>
        <p:spPr>
          <a:xfrm>
            <a:off x="557348" y="4802076"/>
            <a:ext cx="2821578" cy="1267097"/>
          </a:xfrm>
          <a:prstGeom prst="ellipse">
            <a:avLst/>
          </a:prstGeom>
          <a:solidFill>
            <a:srgbClr val="FF7E79"/>
          </a:solidFill>
          <a:ln>
            <a:solidFill>
              <a:srgbClr val="FF7E7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Rectangle 26"/>
          <p:cNvSpPr/>
          <p:nvPr/>
        </p:nvSpPr>
        <p:spPr>
          <a:xfrm>
            <a:off x="335280" y="5470594"/>
            <a:ext cx="3344090" cy="63699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ZoneTexte 27"/>
          <p:cNvSpPr txBox="1"/>
          <p:nvPr/>
        </p:nvSpPr>
        <p:spPr>
          <a:xfrm>
            <a:off x="999307" y="5062845"/>
            <a:ext cx="21423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smtClean="0"/>
              <a:t>Champs d’action</a:t>
            </a:r>
            <a:endParaRPr lang="fr-FR" b="1" dirty="0"/>
          </a:p>
        </p:txBody>
      </p:sp>
      <p:sp>
        <p:nvSpPr>
          <p:cNvPr id="29" name="ZoneTexte 28"/>
          <p:cNvSpPr txBox="1"/>
          <p:nvPr/>
        </p:nvSpPr>
        <p:spPr>
          <a:xfrm>
            <a:off x="999306" y="5642725"/>
            <a:ext cx="21423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----------------------------</a:t>
            </a:r>
            <a:endParaRPr lang="fr-FR" dirty="0"/>
          </a:p>
        </p:txBody>
      </p:sp>
      <p:sp>
        <p:nvSpPr>
          <p:cNvPr id="30" name="Ellipse 29"/>
          <p:cNvSpPr/>
          <p:nvPr/>
        </p:nvSpPr>
        <p:spPr>
          <a:xfrm>
            <a:off x="8826136" y="2986768"/>
            <a:ext cx="3217817" cy="1134927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Ellipse 30"/>
          <p:cNvSpPr/>
          <p:nvPr/>
        </p:nvSpPr>
        <p:spPr>
          <a:xfrm>
            <a:off x="8921931" y="2567215"/>
            <a:ext cx="2821578" cy="1267097"/>
          </a:xfrm>
          <a:prstGeom prst="ellipse">
            <a:avLst/>
          </a:prstGeom>
          <a:solidFill>
            <a:srgbClr val="FF7E79"/>
          </a:solidFill>
          <a:ln>
            <a:solidFill>
              <a:srgbClr val="FF7E7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Rectangle 31"/>
          <p:cNvSpPr/>
          <p:nvPr/>
        </p:nvSpPr>
        <p:spPr>
          <a:xfrm>
            <a:off x="8699863" y="3235733"/>
            <a:ext cx="3344090" cy="63699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3" name="ZoneTexte 32"/>
          <p:cNvSpPr txBox="1"/>
          <p:nvPr/>
        </p:nvSpPr>
        <p:spPr>
          <a:xfrm>
            <a:off x="9847215" y="2827984"/>
            <a:ext cx="11756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Exploits</a:t>
            </a:r>
            <a:endParaRPr lang="fr-FR" b="1" dirty="0"/>
          </a:p>
        </p:txBody>
      </p:sp>
      <p:sp>
        <p:nvSpPr>
          <p:cNvPr id="34" name="ZoneTexte 33"/>
          <p:cNvSpPr txBox="1"/>
          <p:nvPr/>
        </p:nvSpPr>
        <p:spPr>
          <a:xfrm>
            <a:off x="9363889" y="3407864"/>
            <a:ext cx="21423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----------------------------</a:t>
            </a:r>
            <a:endParaRPr lang="fr-FR" dirty="0"/>
          </a:p>
        </p:txBody>
      </p:sp>
      <p:sp>
        <p:nvSpPr>
          <p:cNvPr id="35" name="Ellipse 34"/>
          <p:cNvSpPr/>
          <p:nvPr/>
        </p:nvSpPr>
        <p:spPr>
          <a:xfrm>
            <a:off x="8847910" y="5212904"/>
            <a:ext cx="3217817" cy="1134927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6" name="Ellipse 35"/>
          <p:cNvSpPr/>
          <p:nvPr/>
        </p:nvSpPr>
        <p:spPr>
          <a:xfrm>
            <a:off x="8943705" y="4793351"/>
            <a:ext cx="2821578" cy="1267097"/>
          </a:xfrm>
          <a:prstGeom prst="ellipse">
            <a:avLst/>
          </a:prstGeom>
          <a:solidFill>
            <a:srgbClr val="FF7E79"/>
          </a:solidFill>
          <a:ln>
            <a:solidFill>
              <a:srgbClr val="FF7E7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7" name="Rectangle 36"/>
          <p:cNvSpPr/>
          <p:nvPr/>
        </p:nvSpPr>
        <p:spPr>
          <a:xfrm>
            <a:off x="8721637" y="5461869"/>
            <a:ext cx="3344090" cy="63699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8" name="ZoneTexte 37"/>
          <p:cNvSpPr txBox="1"/>
          <p:nvPr/>
        </p:nvSpPr>
        <p:spPr>
          <a:xfrm>
            <a:off x="9868988" y="5054120"/>
            <a:ext cx="12670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smtClean="0"/>
              <a:t>Anecdotes</a:t>
            </a:r>
            <a:endParaRPr lang="fr-FR" b="1" dirty="0"/>
          </a:p>
        </p:txBody>
      </p:sp>
      <p:sp>
        <p:nvSpPr>
          <p:cNvPr id="39" name="ZoneTexte 38"/>
          <p:cNvSpPr txBox="1"/>
          <p:nvPr/>
        </p:nvSpPr>
        <p:spPr>
          <a:xfrm>
            <a:off x="9385663" y="5634000"/>
            <a:ext cx="21423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----------------------------</a:t>
            </a:r>
            <a:endParaRPr lang="fr-FR" dirty="0"/>
          </a:p>
        </p:txBody>
      </p:sp>
      <p:sp>
        <p:nvSpPr>
          <p:cNvPr id="44" name="Arc 43"/>
          <p:cNvSpPr/>
          <p:nvPr/>
        </p:nvSpPr>
        <p:spPr>
          <a:xfrm>
            <a:off x="2989941" y="1017922"/>
            <a:ext cx="1950722" cy="2769791"/>
          </a:xfrm>
          <a:prstGeom prst="arc">
            <a:avLst>
              <a:gd name="adj1" fmla="val 15257432"/>
              <a:gd name="adj2" fmla="val 0"/>
            </a:avLst>
          </a:prstGeom>
          <a:ln w="63500" cap="rnd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5" name="Arc 44"/>
          <p:cNvSpPr/>
          <p:nvPr/>
        </p:nvSpPr>
        <p:spPr>
          <a:xfrm rot="10360308">
            <a:off x="6824302" y="2984221"/>
            <a:ext cx="1950722" cy="2769791"/>
          </a:xfrm>
          <a:prstGeom prst="arc">
            <a:avLst>
              <a:gd name="adj1" fmla="val 14736389"/>
              <a:gd name="adj2" fmla="val 0"/>
            </a:avLst>
          </a:prstGeom>
          <a:ln w="63500" cap="rnd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47" name="Connecteur droit 46"/>
          <p:cNvCxnSpPr/>
          <p:nvPr/>
        </p:nvCxnSpPr>
        <p:spPr>
          <a:xfrm flipV="1">
            <a:off x="7469051" y="1862021"/>
            <a:ext cx="1056641" cy="540796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necteur droit 49"/>
          <p:cNvCxnSpPr/>
          <p:nvPr/>
        </p:nvCxnSpPr>
        <p:spPr>
          <a:xfrm flipV="1">
            <a:off x="7540716" y="3429000"/>
            <a:ext cx="921836" cy="9426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necteur droit 51"/>
          <p:cNvCxnSpPr/>
          <p:nvPr/>
        </p:nvCxnSpPr>
        <p:spPr>
          <a:xfrm flipV="1">
            <a:off x="3902148" y="4539916"/>
            <a:ext cx="948431" cy="802956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cteur droit 53"/>
          <p:cNvCxnSpPr/>
          <p:nvPr/>
        </p:nvCxnSpPr>
        <p:spPr>
          <a:xfrm>
            <a:off x="3834043" y="3438426"/>
            <a:ext cx="843908" cy="1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ZoneTexte 1"/>
          <p:cNvSpPr txBox="1"/>
          <p:nvPr/>
        </p:nvSpPr>
        <p:spPr>
          <a:xfrm>
            <a:off x="4968335" y="473180"/>
            <a:ext cx="30108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dirty="0" smtClean="0">
                <a:solidFill>
                  <a:schemeClr val="accent1"/>
                </a:solidFill>
                <a:latin typeface="American Typewriter" charset="0"/>
                <a:ea typeface="American Typewriter" charset="0"/>
                <a:cs typeface="American Typewriter" charset="0"/>
              </a:rPr>
              <a:t>Marie Curie</a:t>
            </a:r>
            <a:endParaRPr lang="fr-FR" sz="3600" b="1" dirty="0">
              <a:solidFill>
                <a:schemeClr val="accent1"/>
              </a:solidFill>
              <a:latin typeface="American Typewriter" charset="0"/>
              <a:ea typeface="American Typewriter" charset="0"/>
              <a:cs typeface="American Typewriter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146274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35</Words>
  <Application>Microsoft Macintosh PowerPoint</Application>
  <PresentationFormat>Grand écran</PresentationFormat>
  <Paragraphs>26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American Typewriter</vt:lpstr>
      <vt:lpstr>Calibri</vt:lpstr>
      <vt:lpstr>Calibri Light</vt:lpstr>
      <vt:lpstr>Arial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15.0040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Marie SOLIVO</dc:creator>
  <cp:lastModifiedBy>Marie SOLIVO</cp:lastModifiedBy>
  <cp:revision>2</cp:revision>
  <dcterms:created xsi:type="dcterms:W3CDTF">2024-08-10T13:55:21Z</dcterms:created>
  <dcterms:modified xsi:type="dcterms:W3CDTF">2024-08-10T14:12:35Z</dcterms:modified>
</cp:coreProperties>
</file>