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80" r:id="rId4"/>
    <p:sldId id="281" r:id="rId5"/>
    <p:sldId id="282" r:id="rId6"/>
    <p:sldId id="284" r:id="rId7"/>
    <p:sldId id="287" r:id="rId8"/>
    <p:sldId id="292" r:id="rId9"/>
    <p:sldId id="285" r:id="rId10"/>
    <p:sldId id="288" r:id="rId11"/>
    <p:sldId id="286" r:id="rId12"/>
    <p:sldId id="289" r:id="rId13"/>
    <p:sldId id="290" r:id="rId14"/>
    <p:sldId id="293" r:id="rId15"/>
    <p:sldId id="291" r:id="rId16"/>
    <p:sldId id="294" r:id="rId17"/>
    <p:sldId id="295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B653-8BD5-40FC-A001-CCA756EAC278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10F5-35BC-45A1-9A4E-6EFCE666A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0A70DE-7EAF-4B12-883E-217554689271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89456C-793A-4350-939F-96D8A2EB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156D-13D2-4D5E-849C-CE7E935CC00E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3F8A-12A6-4A05-A9A9-DC984942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874B-C911-4628-BC56-F154BEE209A1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A0A-9C58-4859-9F1E-F6D8D852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8638-496E-4F5D-BAA4-3746052C7825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C8E2-A3FB-4406-B7FC-7D28C54D8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1FE1D-1EC4-470F-ACBD-84B348C2D0EE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FC5CF-25C3-45DD-9726-4CD6BCC70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3F76A-3494-451A-99DE-07CB610138AC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3B3CC-8694-467A-BEF1-DC7CF14B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17F952-4B69-4A39-9080-897FE32855B3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EF428-4C1C-4A13-8889-D59A857D0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CFB950-44A2-4065-BAF3-B9FE926FC6F1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A800F-CE5F-44E7-92BD-DE172433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32AB-31AA-4861-A531-2C6CF5BCB87A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398B-BBD2-4881-9586-C02CFE94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B5078-14E8-455A-8BF9-739777A19159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F7AD0-1DA6-4B67-94A2-D220B8FFB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FA12D9-0E8F-4A96-932E-5DB67F2E2DF9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B0F240-FE4E-4F4F-A7CE-72EA4F19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5BB71A-F9E9-4E5F-B1C6-EFE2BBC0F31B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E5E05F-67E7-4AD9-A490-494AB05D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disk/share/shared-folders.html" TargetMode="External"/><Relationship Id="rId2" Type="http://schemas.openxmlformats.org/officeDocument/2006/relationships/hyperlink" Target="https://yandex.ru/support/disk/share/sharing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isk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/>
          </a:p>
        </p:txBody>
      </p:sp>
      <p:pic>
        <p:nvPicPr>
          <p:cNvPr id="9220" name="Рисунок 3" descr="1588318638_26-p-strogie-krasivie-foni-dlya-prezentatsii-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879725" y="3140968"/>
            <a:ext cx="62642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«Создание электронного портфолио педагога детского сада посредством сервиса Яндекс диск, как форма представления педагогического опыта»</a:t>
            </a:r>
            <a:endParaRPr lang="ru-RU" sz="2000" dirty="0"/>
          </a:p>
          <a:p>
            <a:pPr algn="ctr"/>
            <a:endParaRPr lang="ru-RU" sz="2000" b="1" dirty="0">
              <a:latin typeface="Lucida Sans Unicode" pitchFamily="34" charset="0"/>
            </a:endParaRPr>
          </a:p>
          <a:p>
            <a:pPr algn="ctr"/>
            <a:endParaRPr lang="ru-RU" sz="2000" dirty="0">
              <a:latin typeface="Lucida Sans Unicode" pitchFamily="34" charset="0"/>
            </a:endParaRPr>
          </a:p>
          <a:p>
            <a:pPr algn="r"/>
            <a:r>
              <a:rPr lang="ru-RU" b="1" dirty="0">
                <a:latin typeface="Lucida Sans Unicode" pitchFamily="34" charset="0"/>
              </a:rPr>
              <a:t> </a:t>
            </a:r>
            <a:endParaRPr lang="ru-RU" dirty="0">
              <a:latin typeface="Lucida Sans Unicode" pitchFamily="34" charset="0"/>
            </a:endParaRPr>
          </a:p>
          <a:p>
            <a:pPr algn="r"/>
            <a:r>
              <a:rPr lang="ru-RU" dirty="0">
                <a:latin typeface="Lucida Sans Unicode" pitchFamily="34" charset="0"/>
              </a:rPr>
              <a:t>Старший воспитатель </a:t>
            </a:r>
          </a:p>
          <a:p>
            <a:pPr algn="r"/>
            <a:r>
              <a:rPr lang="ru-RU" dirty="0">
                <a:latin typeface="Lucida Sans Unicode" pitchFamily="34" charset="0"/>
              </a:rPr>
              <a:t>МДОАУ «Детский сад № 91 «Росинка» г. Орска»</a:t>
            </a:r>
          </a:p>
          <a:p>
            <a:pPr algn="r"/>
            <a:r>
              <a:rPr lang="ru-RU" dirty="0">
                <a:latin typeface="Lucida Sans Unicode" pitchFamily="34" charset="0"/>
              </a:rPr>
              <a:t>Пушкарева Наиля </a:t>
            </a:r>
            <a:r>
              <a:rPr lang="ru-RU" dirty="0" err="1">
                <a:latin typeface="Lucida Sans Unicode" pitchFamily="34" charset="0"/>
              </a:rPr>
              <a:t>Габитовна</a:t>
            </a:r>
            <a:r>
              <a:rPr lang="ru-RU" dirty="0">
                <a:latin typeface="Lucida Sans Unicode" pitchFamily="34" charset="0"/>
              </a:rPr>
              <a:t> </a:t>
            </a: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файлов и папок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Файлы, которые вы загрузили или сохранили на Диск, можно просмотреть в веб-интерфейсе Диска без установки дополнительных программ. 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 следующие форматы файлов: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DOC/DOCX, XLS/XLSX, PPT/PPTX, ODT, ODS, ODP, CSV, RTF, TXT, PDF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—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JPG, PNG, GIF, BMP, TIFF, NEF, EPS, PSD, AI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архивы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ZIP, RAR, TAR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FB2, DJVU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аудио, видео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популярные форматы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419872" cy="25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1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7880" y="172514"/>
            <a:ext cx="7992888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левой кнопкой мыши на папку или файл, о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действия с файлом или папкой отображаются на верхней панели или в контекстном меню.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увидеть дополнительные действия, нажмите</a:t>
            </a:r>
            <a:r>
              <a:rPr kumimoji="0" lang="ru-RU" altLang="ru-RU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значок     . </a:t>
            </a:r>
          </a:p>
          <a:p>
            <a:pPr algn="ctr"/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с файлами и папками сохраняются в 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всю информацию о выбранном файле или папке, нажмите значок       в левом верхнем углу.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yastatic.net/s3/doc-binary/freeze/ru/disk/0d43d0ab8c3099bd1bee757c93ca1cf309cf50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3" y="-160338"/>
            <a:ext cx="2095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65" y="1293725"/>
            <a:ext cx="209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" y="2393323"/>
            <a:ext cx="8997385" cy="36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2209881"/>
            <a:ext cx="285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956376" y="2310284"/>
            <a:ext cx="1187624" cy="1033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491595"/>
            <a:ext cx="598368" cy="67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2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файлов и папок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переместить объект в другую папку, выберите объект и на верхней панели свойств нажмите кнопку Переместить. Выберите, куда нужно переместить объект, и нажмите кнопку Переместить.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переместить объект в подпапку текущей папки, вы можете просто перетащить его туда.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Переместить все файлы на другой аккаунт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публичной ссылки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для этой папки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публичную ссылку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откройте эту публичную ссылку и нажмите кнопку Сохранить на Яндекс Диск.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общей папки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Настройте доступ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этой папке для второго аккаунта.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скопируйте файлы из общей папки в другую папку на своем Диске.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475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папке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 можете открыть доступ к папкам на Диске для коллег.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доступ, они увидят копию общей папки на своем Диске.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вы сделаете в общей папке (например, переименуете или добавите файл), будут видны всем участникам.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изменениях также отобразится у них в Истории.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доступ к папке позволит участникам изменять ваши файлы и загружать новые.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 сможете работать над одними и теми же данными вместе.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создать 50 общих папок и принять приглашение в 50 папок других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3201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3265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Выберите нужную папку и нажмите    , выберите «Настроить доступ»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знакомых или коллег из списка или введите адрес вручную.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доступ к папке, нужен аккаунт на Яндексе. Если у человека, которого вы пригласили, нет аккаунта, Яндекс предложит ему зарегистрироваться.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3.Выберите права доступа и нажмите кнопку «Пригласить».</a:t>
            </a:r>
          </a:p>
        </p:txBody>
      </p:sp>
      <p:pic>
        <p:nvPicPr>
          <p:cNvPr id="4103" name="Picture 7" descr="C:\Users\ДС-151\Desktop\Выступление ПОРТФОЛИ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8767" r="-242" b="41335"/>
          <a:stretch/>
        </p:blipFill>
        <p:spPr bwMode="auto">
          <a:xfrm>
            <a:off x="683568" y="2564904"/>
            <a:ext cx="7402149" cy="2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7178080" y="3874835"/>
            <a:ext cx="1965920" cy="16058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2" y="620688"/>
            <a:ext cx="219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9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85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папке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курсор на нужную папку и кликните правой кнопкой мыши.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список функций: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поделиться; настроить доступ; скачать; переименовать; переместить; копировать; удалить.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открыть доступ к папкам на Диске для коллег. Получив доступ, они увидят копию общей папки на своем Диске.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16074"/>
          <a:stretch/>
        </p:blipFill>
        <p:spPr bwMode="auto">
          <a:xfrm>
            <a:off x="1907704" y="2675293"/>
            <a:ext cx="5562364" cy="31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156176" y="4365104"/>
            <a:ext cx="20882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18235"/>
          <a:stretch/>
        </p:blipFill>
        <p:spPr bwMode="auto">
          <a:xfrm>
            <a:off x="251520" y="1111970"/>
            <a:ext cx="5140660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ссылкой на папку или файл, можно нажав на нужный объект правой кнопкой мыши и выбрав «Поделиться».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нажав на кнопку «Поделиться» на верхней панели.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851920" y="2534819"/>
            <a:ext cx="742800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619672" y="1259994"/>
            <a:ext cx="229816" cy="13898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30" y="3180726"/>
            <a:ext cx="2998216" cy="29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614" y="4365104"/>
            <a:ext cx="490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появится ссылка, которую можно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скопировать, а также сразу отправить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электронной почте, нажав на конверт.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375720" y="5661248"/>
            <a:ext cx="1708448" cy="2392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8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создает условия для самореализации и самовыражения педагогов, рефлексии своей педагогической деятельности, формирования успешности и индивидуального профессионального роста, а также повышает эффективность экспертизы педагогической деятельности.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36943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4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1\Downloads\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976664" cy="39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9173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СПАСИБО ЗА 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888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педагог может транслировать свой опыт широкой аудитории посредством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электронного портфолио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созданного на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 диске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где размещает свои идеи, разработки, ссылки, заметки. Причем, управляя доступом, он  сам определяет, кто может читать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оставлять в нем комментарии.</a:t>
            </a:r>
          </a:p>
        </p:txBody>
      </p:sp>
      <p:pic>
        <p:nvPicPr>
          <p:cNvPr id="6" name="Picture 2" descr="C:\Users\1\Downloads\для проекта _преподава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880320" cy="163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19461"/>
            <a:ext cx="4104456" cy="212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ДС-151\Desktop\Выступление ПОРТФОЛИО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55" y="3305802"/>
            <a:ext cx="3492053" cy="29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23" y="2636912"/>
            <a:ext cx="3657129" cy="274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апробации различных сервисов, педагогический коллектив МДОАУ «Детский сад № 151 «Солнышко» г. Орска» для размещения и формирования электронного портфолио выбрал сервис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диск.</a:t>
            </a:r>
          </a:p>
        </p:txBody>
      </p:sp>
    </p:spTree>
    <p:extLst>
      <p:ext uri="{BB962C8B-B14F-4D97-AF65-F5344CB8AC3E}">
        <p14:creationId xmlns:p14="http://schemas.microsoft.com/office/powerpoint/2010/main" val="221036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59" y="332656"/>
            <a:ext cx="796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электронное портфолио на Яндекс диске?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 Диск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сервис, который позволяет вам хранить файлы на серверах Яндекса. Вы можете работать с файлами на Диске с любого устройства, подключенного к интернету. У вас появится возможность: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Загружать файлы и папки в облако.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файлы и папки, перемещать их, редактировать документы, смотреть почтовые вложения.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Настраивать общий доступ к папке, делиться ссылками на файлы и папки.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фото в красивой галерее и раскладывать их по альбомам, подключать автозагрузку фото и видео с телефона.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дает возможность использовать Яндекс Диск для формирования электронного портфолио педагога детского сада. </a:t>
            </a:r>
          </a:p>
        </p:txBody>
      </p:sp>
      <p:pic>
        <p:nvPicPr>
          <p:cNvPr id="4098" name="Picture 2" descr="C:\Users\ACER\Downloads\faj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3670"/>
            <a:ext cx="2790957" cy="209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9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7886493" cy="39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125" y="2931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Диск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 Диск доступен только для пользователей,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есть Яндекс ID.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пройти несложную стандартную регистрацию. </a:t>
            </a:r>
          </a:p>
        </p:txBody>
      </p:sp>
    </p:spTree>
    <p:extLst>
      <p:ext uri="{BB962C8B-B14F-4D97-AF65-F5344CB8AC3E}">
        <p14:creationId xmlns:p14="http://schemas.microsoft.com/office/powerpoint/2010/main" val="141918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16" y="11663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вы сможете зайти в свой Диск с любого устройства, подключенного к интернету.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 браузере Яндекс  нажмите кнопку Войти в правом верхнем углу, введите ваш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пароль и войдите в ваш аккаунт.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896544" cy="433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8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4" y="2276872"/>
            <a:ext cx="88280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6639" y="573313"/>
            <a:ext cx="884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вошли в свой аккаунт,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войти в Яндекс диск, нажав «Диск»,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углу.</a:t>
            </a:r>
          </a:p>
        </p:txBody>
      </p:sp>
    </p:spTree>
    <p:extLst>
      <p:ext uri="{BB962C8B-B14F-4D97-AF65-F5344CB8AC3E}">
        <p14:creationId xmlns:p14="http://schemas.microsoft.com/office/powerpoint/2010/main" val="106016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, чтобы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 вы можете использовать несколько способов: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Перетащить на страницу Диска или скопировать любую папку из вашего компьютера в программу Яндекс Диск, и папка автоматически загрузится на сервер со всем содержимым. (Чтобы загрузить файлы в отдельную папку с помощью мобильного приложения, сначала создайте нужную папку, а затем откройте ее);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«Загрузить» на панели в левом верхнем углу для того , чтобы загрузить файлы с компьютера.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1470"/>
            <a:ext cx="593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pic>
        <p:nvPicPr>
          <p:cNvPr id="1026" name="Picture 2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9301"/>
            <a:ext cx="4400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339402" y="4081519"/>
            <a:ext cx="1425552" cy="4290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404" y="82910"/>
            <a:ext cx="449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23" y="468324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, чтобы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Диске вы можете: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«Создать» на панели в левом верхнем углу для того , чтобы создать новую папку, текстовый документ, таблицу, презентацию или альбом.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Наведя курсор на пустое пространство Диска, и кликнув правой кнопкой мыши, выбрать в открывшемся списке нужную операцию: создать новую папку, текстовый документ, таблицу, презентацию или альбом или загрузить файлы.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13" y="1323272"/>
            <a:ext cx="4266441" cy="15833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" y="1259070"/>
            <a:ext cx="3483754" cy="171171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27584" y="1921355"/>
            <a:ext cx="390281" cy="100810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4438854" y="3930929"/>
            <a:ext cx="3909196" cy="255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7135386" y="5696804"/>
            <a:ext cx="1483266" cy="7238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91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844</TotalTime>
  <Words>1108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92</cp:revision>
  <dcterms:created xsi:type="dcterms:W3CDTF">2020-12-10T07:55:45Z</dcterms:created>
  <dcterms:modified xsi:type="dcterms:W3CDTF">2025-05-27T18:34:01Z</dcterms:modified>
</cp:coreProperties>
</file>