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22/06/2021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naïs\dossiers Anaïs\animals\6eF bats and swallows pictures\swallow by I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234"/>
            <a:ext cx="7799586" cy="67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naïs\dossiers Anaïs\animals\6eF bats and swallows pictures\paysage Liya 6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2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7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naïs\dossiers Anaïs\animals\6eF bats and swallows pictures\paysage sheïma 6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260648"/>
            <a:ext cx="901878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6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aïs\dossiers Anaïs\animals\6eF bats and swallows pictures\swallow by Zoé 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356285" cy="683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0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naïs\dossiers Anaïs\animals\6eF bats and swallows pictures\martinet by Ad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957887" cy="60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naïs\dossiers Anaïs\animals\6eF bats and swallows pictures\swallow by Et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73" y="116632"/>
            <a:ext cx="9060325" cy="64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6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naïs\dossiers Anaïs\animals\6eF bats and swallows pictures\chauve-souris 6e 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83563" cy="57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7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naïs\dossiers Anaïs\animals\6eF bats and swallows pictures\chauve-souris 6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1" y="332656"/>
            <a:ext cx="8676456" cy="61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0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naïs\dossiers Anaïs\animals\6eF bats and swallows pictures\chauve-souris by Zoé 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038"/>
            <a:ext cx="4736550" cy="66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9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naïs\dossiers Anaïs\animals\6eF bats and swallows pictures\paysage Adama 6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3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2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naïs\dossiers Anaïs\animals\6eF bats and swallows pictures\paysage léni Ragaig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626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689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</dc:creator>
  <cp:lastModifiedBy>Thomas</cp:lastModifiedBy>
  <cp:revision>1</cp:revision>
  <dcterms:created xsi:type="dcterms:W3CDTF">2021-06-22T15:25:55Z</dcterms:created>
  <dcterms:modified xsi:type="dcterms:W3CDTF">2021-06-22T15:30:33Z</dcterms:modified>
</cp:coreProperties>
</file>