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2305329-5EE9-46F3-BC4D-8528765E116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84DAB-58F8-4DB1-AB55-5455E1810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8323B2-8F87-41D3-89FC-C579F6C69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4A479E-5F6C-41FD-AC18-30EB5CBE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6FABB5-DAF7-4630-B56F-F83C904D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278EA3-735E-44F7-A471-4FBBE4FE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68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4D610-A22C-47B7-80E7-47A60FBE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AB2F7E-EC5F-4612-BBDD-3CDB019CD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AB5727-C575-44BF-BB91-093226F4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E977A-8520-4B4C-8B11-9ACF1DF3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06678F-CBB9-4BB3-A905-B5A7153C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59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BC05CD-6ACA-4CE7-BB97-5D6B07E11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40CB6E-801F-4D51-866D-F382B5A0A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D1451E-6DD9-499E-B164-1F298FD2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3A3987-179B-4D14-B9A3-943DD3ED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D1E676-4B5E-4C3D-9E6F-7980816D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52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CF957-E94C-4680-BA3F-17A46CE0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C8DAA8-9D23-463D-87B8-7EE6AB461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300A4F-4E6D-4C5C-A3A9-FBAAD429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602DF5-FFDE-47C8-AA15-0215704D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E3D237-4DA8-4E28-A78D-CE782EEA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56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A5534-AB26-448E-B05F-F3F37744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79E72F-3FA9-4D10-A3A2-07B5DC692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711F32-CF98-45EA-8AA4-A8852BF2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487F6-8A34-4FC7-9403-AB16546B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A76AFF-2748-4D00-A06B-266ADDE6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6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20419-057F-4723-A800-5BE3531E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FB194A-A696-41DA-9C56-4B820BE7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EEEC57-B037-46EF-BD7D-4BD71EDC9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3220B9-7C37-4A5E-9CE1-6479B417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DA12BF-78DC-4FBA-A7F1-363C3AC4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2811FD-D94A-4FD8-8277-D2A597CC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60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9EDAB-EBE3-447B-AACE-E82BCD1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2BB5EF-9DCC-4B7C-8C69-A8AE149C2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54D105-4CC1-43AC-8AEF-C87D483E4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C21B45-9102-4CD7-B9A8-78ABE7984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D13387-F503-4C21-AAEE-C3C21A547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416E0-0877-4CB4-A844-077143C7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3B7160-79F1-44CC-951B-BD2F400E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980FB9C-5706-4A85-AE22-15CFB442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27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3A819-F2A7-4246-A517-570344B3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2C5051-573E-466E-BB47-DF293584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3AD740-92F7-4C44-B360-424BA2BF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3463E3-B8CD-46F4-99A6-656B0D52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00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4C471A-19C4-4347-AA33-56C21864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881584-1B7D-43F8-87AD-2C23AB3A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9567D4-7429-4AEB-863C-9A8D8BC2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0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5444C-C95E-4C0E-9117-02641045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5CC2EA-6CCE-4BE6-BCC3-6E5B94487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7A8457-AAB0-404C-871E-082E58C4A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7B4BBE-1ABD-464C-A6C5-CAE6D922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B01049-8A05-4ACD-94F7-53C26460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2D4F3A-EE13-439B-9166-9041EB67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4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F47E7A-7C76-44C5-BDF1-2EF926EA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D70B8F-C22C-4457-8D97-3B2D5ACEB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560EC8-62C6-438A-B31B-CB9B5CD23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4EA84C-388C-44DC-BDAB-3C44CC4C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3DEA69-50F3-4455-9D53-361563A1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4AAF94-2177-4501-8D31-E6A41EA3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48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383">
              <a:srgbClr val="FCD356"/>
            </a:gs>
            <a:gs pos="55500">
              <a:srgbClr val="D5C072"/>
            </a:gs>
            <a:gs pos="37000">
              <a:srgbClr val="FFC0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55512F-1C29-45AD-A911-60F0B2A0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BE29FD-5A4F-4B60-BEA9-6357EE22B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C343AA-078C-4B9C-80EB-60D3EDDDF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57F8-A315-42D5-AB9E-F2FFF3298A3E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E9334A-DE4C-4523-8896-8664459CF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8DC521-A03B-407B-8838-5A320857A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F5333-894F-48E0-A68D-B31B34E1C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8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9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1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3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7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9.m4a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9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31.m4a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1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3.m4a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3.m4a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35.m4a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5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37.m4a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7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39.m4a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9.m4a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41.m4a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1.m4a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43.m4a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3.m4a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45.m4a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5.m4a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46.m4a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6.m4a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48.m4a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8.m4a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50.m4a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0.m4a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52.m4a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2.m4a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54.m4a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4.m4a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56.m4a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6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.m4a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58.m4a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8.m4a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60.m4a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0.m4a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62.m4a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2.m4a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media" Target="../media/media64.m4a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4.m4a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../media/media66.m4a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6.m4a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media" Target="../media/media68.m4a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8.m4a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../media/media70.m4a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0.m4a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72.m4a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2.m4a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media" Target="../media/media74.m4a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4.m4a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76.m4a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3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9425B0E-660B-45CB-BE08-CBA76F26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- Ed prononciation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77F56B6-227E-472D-830F-0BFAD61F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On </a:t>
            </a:r>
            <a:r>
              <a:rPr lang="fr-FR" dirty="0" err="1">
                <a:latin typeface="Comic Sans MS" panose="030F0702030302020204" pitchFamily="66" charset="0"/>
              </a:rPr>
              <a:t>each</a:t>
            </a:r>
            <a:r>
              <a:rPr lang="fr-FR" dirty="0">
                <a:latin typeface="Comic Sans MS" panose="030F0702030302020204" pitchFamily="66" charset="0"/>
              </a:rPr>
              <a:t> slide, </a:t>
            </a:r>
            <a:r>
              <a:rPr lang="fr-FR" dirty="0" err="1">
                <a:latin typeface="Comic Sans MS" panose="030F0702030302020204" pitchFamily="66" charset="0"/>
              </a:rPr>
              <a:t>you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will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find</a:t>
            </a:r>
            <a:r>
              <a:rPr lang="fr-F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1- the </a:t>
            </a:r>
            <a:r>
              <a:rPr lang="fr-FR" dirty="0" err="1">
                <a:latin typeface="Comic Sans MS" panose="030F0702030302020204" pitchFamily="66" charset="0"/>
              </a:rPr>
              <a:t>pronounciation</a:t>
            </a:r>
            <a:r>
              <a:rPr lang="fr-FR" dirty="0">
                <a:latin typeface="Comic Sans MS" panose="030F0702030302020204" pitchFamily="66" charset="0"/>
              </a:rPr>
              <a:t> of the verbal basis (first </a:t>
            </a:r>
            <a:r>
              <a:rPr lang="fr-FR" dirty="0" err="1">
                <a:latin typeface="Comic Sans MS" panose="030F0702030302020204" pitchFamily="66" charset="0"/>
              </a:rPr>
              <a:t>loud</a:t>
            </a:r>
            <a:r>
              <a:rPr lang="fr-FR" dirty="0">
                <a:latin typeface="Comic Sans MS" panose="030F0702030302020204" pitchFamily="66" charset="0"/>
              </a:rPr>
              <a:t> speaker)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2- the </a:t>
            </a:r>
            <a:r>
              <a:rPr lang="fr-FR" dirty="0" err="1">
                <a:latin typeface="Comic Sans MS" panose="030F0702030302020204" pitchFamily="66" charset="0"/>
              </a:rPr>
              <a:t>verb</a:t>
            </a:r>
            <a:r>
              <a:rPr lang="fr-FR" dirty="0">
                <a:latin typeface="Comic Sans MS" panose="030F0702030302020204" pitchFamily="66" charset="0"/>
              </a:rPr>
              <a:t> (</a:t>
            </a:r>
            <a:r>
              <a:rPr lang="fr-FR" dirty="0" err="1">
                <a:latin typeface="Comic Sans MS" panose="030F0702030302020204" pitchFamily="66" charset="0"/>
              </a:rPr>
              <a:t>written</a:t>
            </a:r>
            <a:r>
              <a:rPr lang="fr-FR" dirty="0">
                <a:latin typeface="Comic Sans MS" panose="030F0702030302020204" pitchFamily="66" charset="0"/>
              </a:rPr>
              <a:t> at the </a:t>
            </a:r>
            <a:r>
              <a:rPr lang="fr-FR" dirty="0" err="1">
                <a:latin typeface="Comic Sans MS" panose="030F0702030302020204" pitchFamily="66" charset="0"/>
              </a:rPr>
              <a:t>preterit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form</a:t>
            </a:r>
            <a:r>
              <a:rPr lang="fr-FR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3- the </a:t>
            </a:r>
            <a:r>
              <a:rPr lang="fr-FR" dirty="0" err="1">
                <a:latin typeface="Comic Sans MS" panose="030F0702030302020204" pitchFamily="66" charset="0"/>
              </a:rPr>
              <a:t>preterit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pronounciation</a:t>
            </a:r>
            <a:r>
              <a:rPr lang="fr-FR" dirty="0">
                <a:latin typeface="Comic Sans MS" panose="030F0702030302020204" pitchFamily="66" charset="0"/>
              </a:rPr>
              <a:t> (second </a:t>
            </a:r>
            <a:r>
              <a:rPr lang="fr-FR" dirty="0" err="1">
                <a:latin typeface="Comic Sans MS" panose="030F0702030302020204" pitchFamily="66" charset="0"/>
              </a:rPr>
              <a:t>loud</a:t>
            </a:r>
            <a:r>
              <a:rPr lang="fr-FR" dirty="0">
                <a:latin typeface="Comic Sans MS" panose="030F0702030302020204" pitchFamily="66" charset="0"/>
              </a:rPr>
              <a:t> speaker)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	</a:t>
            </a:r>
            <a:r>
              <a:rPr lang="fr-FR" dirty="0" err="1">
                <a:latin typeface="Comic Sans MS" panose="030F0702030302020204" pitchFamily="66" charset="0"/>
              </a:rPr>
              <a:t>you</a:t>
            </a:r>
            <a:r>
              <a:rPr lang="fr-FR" dirty="0">
                <a:latin typeface="Comic Sans MS" panose="030F0702030302020204" pitchFamily="66" charset="0"/>
              </a:rPr>
              <a:t> must </a:t>
            </a:r>
            <a:r>
              <a:rPr lang="fr-FR" dirty="0" err="1">
                <a:latin typeface="Comic Sans MS" panose="030F0702030302020204" pitchFamily="66" charset="0"/>
              </a:rPr>
              <a:t>try</a:t>
            </a:r>
            <a:r>
              <a:rPr lang="fr-FR" dirty="0">
                <a:latin typeface="Comic Sans MS" panose="030F0702030302020204" pitchFamily="66" charset="0"/>
              </a:rPr>
              <a:t> to </a:t>
            </a:r>
            <a:r>
              <a:rPr lang="fr-FR" dirty="0" err="1">
                <a:latin typeface="Comic Sans MS" panose="030F0702030302020204" pitchFamily="66" charset="0"/>
              </a:rPr>
              <a:t>pronounce</a:t>
            </a:r>
            <a:r>
              <a:rPr lang="fr-FR" dirty="0">
                <a:latin typeface="Comic Sans MS" panose="030F0702030302020204" pitchFamily="66" charset="0"/>
              </a:rPr>
              <a:t> the </a:t>
            </a:r>
            <a:r>
              <a:rPr lang="fr-FR" dirty="0" err="1">
                <a:latin typeface="Comic Sans MS" panose="030F0702030302020204" pitchFamily="66" charset="0"/>
              </a:rPr>
              <a:t>preterit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form</a:t>
            </a:r>
            <a:r>
              <a:rPr lang="fr-FR" dirty="0">
                <a:latin typeface="Comic Sans MS" panose="030F0702030302020204" pitchFamily="66" charset="0"/>
              </a:rPr>
              <a:t> (</a:t>
            </a:r>
            <a:r>
              <a:rPr lang="fr-FR" dirty="0" err="1">
                <a:latin typeface="Comic Sans MS" panose="030F0702030302020204" pitchFamily="66" charset="0"/>
              </a:rPr>
              <a:t>using</a:t>
            </a:r>
            <a:r>
              <a:rPr lang="fr-FR" dirty="0">
                <a:latin typeface="Comic Sans MS" panose="030F0702030302020204" pitchFamily="66" charset="0"/>
              </a:rPr>
              <a:t> the verbal basis) and check </a:t>
            </a:r>
            <a:r>
              <a:rPr lang="fr-FR" dirty="0" err="1">
                <a:latin typeface="Comic Sans MS" panose="030F0702030302020204" pitchFamily="66" charset="0"/>
              </a:rPr>
              <a:t>with</a:t>
            </a:r>
            <a:r>
              <a:rPr lang="fr-FR" dirty="0">
                <a:latin typeface="Comic Sans MS" panose="030F0702030302020204" pitchFamily="66" charset="0"/>
              </a:rPr>
              <a:t> the </a:t>
            </a:r>
            <a:r>
              <a:rPr lang="fr-FR" dirty="0" err="1">
                <a:latin typeface="Comic Sans MS" panose="030F0702030302020204" pitchFamily="66" charset="0"/>
              </a:rPr>
              <a:t>recording</a:t>
            </a:r>
            <a:r>
              <a:rPr lang="fr-FR" dirty="0">
                <a:latin typeface="Comic Sans MS" panose="030F0702030302020204" pitchFamily="66" charset="0"/>
              </a:rPr>
              <a:t> (second </a:t>
            </a:r>
            <a:r>
              <a:rPr lang="fr-FR" dirty="0" err="1">
                <a:latin typeface="Comic Sans MS" panose="030F0702030302020204" pitchFamily="66" charset="0"/>
              </a:rPr>
              <a:t>loud</a:t>
            </a:r>
            <a:r>
              <a:rPr lang="fr-FR" dirty="0">
                <a:latin typeface="Comic Sans MS" panose="030F0702030302020204" pitchFamily="66" charset="0"/>
              </a:rPr>
              <a:t> speaker)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CF2685-F4C8-4841-A615-DE9998FA3151}"/>
              </a:ext>
            </a:extLst>
          </p:cNvPr>
          <p:cNvSpPr txBox="1"/>
          <p:nvPr/>
        </p:nvSpPr>
        <p:spPr>
          <a:xfrm>
            <a:off x="6096000" y="559791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omic Sans MS" panose="030F0702030302020204" pitchFamily="66" charset="0"/>
              </a:rPr>
              <a:t>Entraîne toi à prononcer ces verbes conjugués et vérifie avec le second enregistrement</a:t>
            </a: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3E3D0D9-9A45-43EF-A4D2-2EE6DF340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2336" y="5689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332B1-F3A4-4C94-8C7F-8279D55D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5B78BD-C991-46F7-A4E2-75857E4361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dirty="0" err="1">
                <a:latin typeface="Comic Sans MS" panose="030F0702030302020204" pitchFamily="66" charset="0"/>
              </a:rPr>
              <a:t>painted</a:t>
            </a:r>
            <a:endParaRPr lang="fr-FR" sz="8000" dirty="0">
              <a:latin typeface="Comic Sans MS" panose="030F0702030302020204" pitchFamily="66" charset="0"/>
            </a:endParaRPr>
          </a:p>
        </p:txBody>
      </p:sp>
      <p:pic>
        <p:nvPicPr>
          <p:cNvPr id="6" name="Painted">
            <a:hlinkClick r:id="" action="ppaction://media"/>
            <a:extLst>
              <a:ext uri="{FF2B5EF4-FFF2-40B4-BE49-F238E27FC236}">
                <a16:creationId xmlns:a16="http://schemas.microsoft.com/office/drawing/2014/main" id="{877250A3-EA8F-461F-9D75-75979896FA6B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8E9BC16-981C-4477-8BB5-DC56067DE5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104" y="858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07395-7E31-41E8-89DF-DDC9A445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9D3DB8-490C-46D6-9818-F0757B3E85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dirty="0" err="1">
                <a:latin typeface="Comic Sans MS" panose="030F0702030302020204" pitchFamily="66" charset="0"/>
              </a:rPr>
              <a:t>repaired</a:t>
            </a:r>
            <a:endParaRPr lang="fr-FR" sz="8000" dirty="0">
              <a:latin typeface="Comic Sans MS" panose="030F0702030302020204" pitchFamily="66" charset="0"/>
            </a:endParaRPr>
          </a:p>
        </p:txBody>
      </p:sp>
      <p:pic>
        <p:nvPicPr>
          <p:cNvPr id="6" name="Repaired">
            <a:hlinkClick r:id="" action="ppaction://media"/>
            <a:extLst>
              <a:ext uri="{FF2B5EF4-FFF2-40B4-BE49-F238E27FC236}">
                <a16:creationId xmlns:a16="http://schemas.microsoft.com/office/drawing/2014/main" id="{E583AD38-BAA1-4469-869D-4F1DDD163892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1D84048-D411-4963-AA37-F577F22F1E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292" y="734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78462-B223-4F14-9363-675CE4D6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38EAB7-C7DC-484B-A1AC-A2DA551421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dirty="0" err="1">
                <a:latin typeface="Comic Sans MS" panose="030F0702030302020204" pitchFamily="66" charset="0"/>
              </a:rPr>
              <a:t>Walked</a:t>
            </a:r>
            <a:r>
              <a:rPr lang="fr-FR" sz="8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Walk">
            <a:hlinkClick r:id="" action="ppaction://media"/>
            <a:extLst>
              <a:ext uri="{FF2B5EF4-FFF2-40B4-BE49-F238E27FC236}">
                <a16:creationId xmlns:a16="http://schemas.microsoft.com/office/drawing/2014/main" id="{F91294EC-0C86-456D-9FE9-0319DA5327BE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3AB6894-7FBF-48EB-997B-9F923212ED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" y="886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8287C-1289-4383-A912-E59D0CE5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AE043B-F211-4872-A3BB-49E9530BBA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dirty="0" err="1">
                <a:latin typeface="Comic Sans MS" panose="030F0702030302020204" pitchFamily="66" charset="0"/>
              </a:rPr>
              <a:t>worked</a:t>
            </a:r>
            <a:endParaRPr lang="fr-FR" sz="8000" dirty="0">
              <a:latin typeface="Comic Sans MS" panose="030F0702030302020204" pitchFamily="66" charset="0"/>
            </a:endParaRPr>
          </a:p>
        </p:txBody>
      </p:sp>
      <p:pic>
        <p:nvPicPr>
          <p:cNvPr id="6" name="Worked">
            <a:hlinkClick r:id="" action="ppaction://media"/>
            <a:extLst>
              <a:ext uri="{FF2B5EF4-FFF2-40B4-BE49-F238E27FC236}">
                <a16:creationId xmlns:a16="http://schemas.microsoft.com/office/drawing/2014/main" id="{2F8E362A-428E-496F-B63F-E8A4C21B47CC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8C63C4F-24F3-4D87-AC7C-FC666B1FE6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9932" y="872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9FCBC-9E9B-4B99-B44C-628E4643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29875B-A791-40D7-8394-D29698F9A8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dirty="0" err="1">
                <a:latin typeface="Comic Sans MS" panose="030F0702030302020204" pitchFamily="66" charset="0"/>
              </a:rPr>
              <a:t>mopped</a:t>
            </a:r>
            <a:endParaRPr lang="fr-FR" sz="8000" dirty="0">
              <a:latin typeface="Comic Sans MS" panose="030F0702030302020204" pitchFamily="66" charset="0"/>
            </a:endParaRPr>
          </a:p>
        </p:txBody>
      </p:sp>
      <p:pic>
        <p:nvPicPr>
          <p:cNvPr id="6" name="Mopped">
            <a:hlinkClick r:id="" action="ppaction://media"/>
            <a:extLst>
              <a:ext uri="{FF2B5EF4-FFF2-40B4-BE49-F238E27FC236}">
                <a16:creationId xmlns:a16="http://schemas.microsoft.com/office/drawing/2014/main" id="{E8DAC467-AACF-4C5D-B610-5858980E6132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7BDB36C-8A73-4804-B0B2-971E4FDECC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375" y="702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FC8D5-2DFD-4E0E-BC65-0483C0B7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534B06-22FE-4AFF-B92D-49C8639995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dirty="0" err="1">
                <a:latin typeface="Comic Sans MS" panose="030F0702030302020204" pitchFamily="66" charset="0"/>
              </a:rPr>
              <a:t>Arrived</a:t>
            </a:r>
            <a:r>
              <a:rPr lang="fr-FR" sz="8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Arrived">
            <a:hlinkClick r:id="" action="ppaction://media"/>
            <a:extLst>
              <a:ext uri="{FF2B5EF4-FFF2-40B4-BE49-F238E27FC236}">
                <a16:creationId xmlns:a16="http://schemas.microsoft.com/office/drawing/2014/main" id="{131761BD-FC83-43DC-93C5-ACADCA76CDFE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4712BE5-F0C9-4C18-A916-2656F68EB0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292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4B6F5-E342-40BD-A24A-5B8E063E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B82B4-E522-407C-8A61-317DA6E1CB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6000" indent="-2145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8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Tidy</a:t>
            </a:r>
            <a:endParaRPr lang="fr-FR" sz="8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702030302020204" pitchFamily="66" charset="0"/>
              <a:ea typeface="DejaVu Sans"/>
            </a:endParaRPr>
          </a:p>
          <a:p>
            <a:pPr marL="216000" indent="-2145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8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tid</a:t>
            </a:r>
            <a:r>
              <a:rPr lang="fr-FR" sz="8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ied</a:t>
            </a:r>
            <a:r>
              <a:rPr lang="fr-FR" sz="8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 </a:t>
            </a:r>
            <a:endParaRPr lang="fr-FR" sz="8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702030302020204" pitchFamily="66" charset="0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FA6E821-B737-4A0C-806C-EEAFEF7E8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7052" y="930812"/>
            <a:ext cx="609600" cy="609600"/>
          </a:xfrm>
          <a:prstGeom prst="rect">
            <a:avLst/>
          </a:prstGeom>
        </p:spPr>
      </p:pic>
      <p:pic>
        <p:nvPicPr>
          <p:cNvPr id="6" name="Tidied">
            <a:hlinkClick r:id="" action="ppaction://media"/>
            <a:extLst>
              <a:ext uri="{FF2B5EF4-FFF2-40B4-BE49-F238E27FC236}">
                <a16:creationId xmlns:a16="http://schemas.microsoft.com/office/drawing/2014/main" id="{A359D044-6AA8-4481-9B0E-D5FF45EE995C}"/>
              </a:ext>
            </a:extLst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6370" y="4114664"/>
            <a:ext cx="1105829" cy="11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A7E1C-9F23-4F29-9288-34318EBF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9C85E8-5A18-43D8-8A09-FE91C4EEC3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dusted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Dusted">
            <a:hlinkClick r:id="" action="ppaction://media"/>
            <a:extLst>
              <a:ext uri="{FF2B5EF4-FFF2-40B4-BE49-F238E27FC236}">
                <a16:creationId xmlns:a16="http://schemas.microsoft.com/office/drawing/2014/main" id="{A1BA7E4F-C2D7-4E30-98E2-53485621486A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B9FBC3B-06D7-469A-92B7-C95F219A5E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292" y="805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7FD42-CE7E-4146-9ABD-8F54A42D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CEF0A-CD53-45D1-9E70-112C7546F4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looked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Looked">
            <a:hlinkClick r:id="" action="ppaction://media"/>
            <a:extLst>
              <a:ext uri="{FF2B5EF4-FFF2-40B4-BE49-F238E27FC236}">
                <a16:creationId xmlns:a16="http://schemas.microsoft.com/office/drawing/2014/main" id="{4371408C-0194-46FB-8331-95B1840DEC40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379665D-5491-4FE5-9083-D09210BBCF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803" y="593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92650-FFED-4A1E-9FC1-F10367EB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99817-9789-4972-8EB1-7FC25DF0D0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cooked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Cooked">
            <a:hlinkClick r:id="" action="ppaction://media"/>
            <a:extLst>
              <a:ext uri="{FF2B5EF4-FFF2-40B4-BE49-F238E27FC236}">
                <a16:creationId xmlns:a16="http://schemas.microsoft.com/office/drawing/2014/main" id="{98E23E93-6F7C-4348-96AD-63BA3DB6AFA9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E928173-7402-4B27-98B3-75A4F13F75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277" y="593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EA6866F-E631-4DEA-B1C0-DB658ED9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28EE3D-C6A3-41DD-93A8-0FF4EF45C0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8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Wanted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Wanted">
            <a:hlinkClick r:id="" action="ppaction://media"/>
            <a:extLst>
              <a:ext uri="{FF2B5EF4-FFF2-40B4-BE49-F238E27FC236}">
                <a16:creationId xmlns:a16="http://schemas.microsoft.com/office/drawing/2014/main" id="{AFCE197F-6DAE-4EF0-94A7-968FCE9D5F7D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4" name="want">
            <a:hlinkClick r:id="" action="ppaction://media"/>
            <a:extLst>
              <a:ext uri="{FF2B5EF4-FFF2-40B4-BE49-F238E27FC236}">
                <a16:creationId xmlns:a16="http://schemas.microsoft.com/office/drawing/2014/main" id="{B6B593FC-E82D-4C24-9355-5077773D8C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173" y="634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36200-F8D9-418F-B9DD-8D8C154A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263042-247F-431E-BEBA-852ECE05D2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Started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Started">
            <a:hlinkClick r:id="" action="ppaction://media"/>
            <a:extLst>
              <a:ext uri="{FF2B5EF4-FFF2-40B4-BE49-F238E27FC236}">
                <a16:creationId xmlns:a16="http://schemas.microsoft.com/office/drawing/2014/main" id="{430E3543-0467-4C4E-8176-D0CB2E2D7AE7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07300A5-1A78-4991-8D53-24D505AA3D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1465" y="549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FEA24-4F68-4007-A3F8-21EBC53E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CE6CA-4131-419C-8C7F-B093A226A3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enjoyed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Enjoyed">
            <a:hlinkClick r:id="" action="ppaction://media"/>
            <a:extLst>
              <a:ext uri="{FF2B5EF4-FFF2-40B4-BE49-F238E27FC236}">
                <a16:creationId xmlns:a16="http://schemas.microsoft.com/office/drawing/2014/main" id="{506A923F-4369-44F3-A592-7C687AC118A7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5A850EA-CFE7-4512-B032-A06EB33DBB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037" y="734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F1DDD-7359-4CC6-8FF8-E9190E7C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0AF38-44B8-4C60-8BDB-F1B8A9A489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retired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Retired">
            <a:hlinkClick r:id="" action="ppaction://media"/>
            <a:extLst>
              <a:ext uri="{FF2B5EF4-FFF2-40B4-BE49-F238E27FC236}">
                <a16:creationId xmlns:a16="http://schemas.microsoft.com/office/drawing/2014/main" id="{24BE26E9-8F2C-490F-962C-B8279089B00F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D9002CC-E97E-4C1C-9A75-E3205EFA6D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901" y="667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53F81-6374-4A35-B656-D15E9348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A52145-E26D-4433-B276-2EE70D8DB0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called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Called">
            <a:hlinkClick r:id="" action="ppaction://media"/>
            <a:extLst>
              <a:ext uri="{FF2B5EF4-FFF2-40B4-BE49-F238E27FC236}">
                <a16:creationId xmlns:a16="http://schemas.microsoft.com/office/drawing/2014/main" id="{0A84EF8A-C56C-4F56-A8E2-04556437C1C3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88CCDB6-A142-40A7-B633-9723739D56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022" y="807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CBBCA-A6EB-4449-8E38-0498AC55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91284-09D2-414B-83A0-0FC0920948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died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Called">
            <a:hlinkClick r:id="" action="ppaction://media"/>
            <a:extLst>
              <a:ext uri="{FF2B5EF4-FFF2-40B4-BE49-F238E27FC236}">
                <a16:creationId xmlns:a16="http://schemas.microsoft.com/office/drawing/2014/main" id="{2DCCB62E-1521-41C3-A690-32D46AC6FD16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5AD8BCC-89A0-4A6E-89B6-47F46E9A18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8917" y="807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A97A7-864D-488C-8C88-1F2A8CB5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5CAD6-0B79-4F90-BCB6-EE01FD2153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laughed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Laughed">
            <a:hlinkClick r:id="" action="ppaction://media"/>
            <a:extLst>
              <a:ext uri="{FF2B5EF4-FFF2-40B4-BE49-F238E27FC236}">
                <a16:creationId xmlns:a16="http://schemas.microsoft.com/office/drawing/2014/main" id="{9A6AC763-E067-4A12-9955-2CB78548FA2A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9F68859-514D-4472-9918-2FF76B3C42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616" y="799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9F5F6-A52C-417B-AC12-E247A6FA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284A0C-D660-4C78-97FC-1D7EC30768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booed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Booed">
            <a:hlinkClick r:id="" action="ppaction://media"/>
            <a:extLst>
              <a:ext uri="{FF2B5EF4-FFF2-40B4-BE49-F238E27FC236}">
                <a16:creationId xmlns:a16="http://schemas.microsoft.com/office/drawing/2014/main" id="{C328E8CE-378E-458B-9D44-7C2324D996F9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20C467C-E2EF-4A7E-B084-80F67E0173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7052" y="807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032DD-579B-4C24-9900-0A27F8F2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F3AF51-CEE3-40BC-9ABA-D5C86E7E9B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dirty="0" err="1">
                <a:latin typeface="Comic Sans MS" panose="030F0702030302020204" pitchFamily="66" charset="0"/>
              </a:rPr>
              <a:t>clapped</a:t>
            </a:r>
            <a:endParaRPr lang="fr-FR" sz="8000" dirty="0">
              <a:latin typeface="Comic Sans MS" panose="030F0702030302020204" pitchFamily="66" charset="0"/>
            </a:endParaRPr>
          </a:p>
        </p:txBody>
      </p:sp>
      <p:pic>
        <p:nvPicPr>
          <p:cNvPr id="6" name="Clapped">
            <a:hlinkClick r:id="" action="ppaction://media"/>
            <a:extLst>
              <a:ext uri="{FF2B5EF4-FFF2-40B4-BE49-F238E27FC236}">
                <a16:creationId xmlns:a16="http://schemas.microsoft.com/office/drawing/2014/main" id="{DD8DFC43-ADF9-4138-920E-8C0CFD2FCCAE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E9760AB-278E-47DC-9FA9-117E7A1164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428" y="807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72F53-8BC2-4C7D-B8E6-7EA3E40E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69503-92A4-4E9E-81AA-D2FF9BB187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9600" dirty="0" err="1">
                <a:latin typeface="Comic Sans MS" panose="030F0702030302020204" pitchFamily="66" charset="0"/>
              </a:rPr>
              <a:t>acted</a:t>
            </a:r>
            <a:endParaRPr lang="fr-FR" sz="9600" dirty="0">
              <a:latin typeface="Comic Sans MS" panose="030F0702030302020204" pitchFamily="66" charset="0"/>
            </a:endParaRPr>
          </a:p>
        </p:txBody>
      </p:sp>
      <p:pic>
        <p:nvPicPr>
          <p:cNvPr id="6" name="Acted">
            <a:hlinkClick r:id="" action="ppaction://media"/>
            <a:extLst>
              <a:ext uri="{FF2B5EF4-FFF2-40B4-BE49-F238E27FC236}">
                <a16:creationId xmlns:a16="http://schemas.microsoft.com/office/drawing/2014/main" id="{764D4535-FA92-4A04-B240-D173D1F3F0F4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1B72D18-B1E3-4F6F-8BDE-C5304C0135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766" y="807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9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B7F3F-244E-49C1-96D0-039B416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663968-97B6-4311-A737-5D0EA97F9B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7200" dirty="0" err="1">
                <a:latin typeface="Comic Sans MS" panose="030F0702030302020204" pitchFamily="66" charset="0"/>
              </a:rPr>
              <a:t>considered</a:t>
            </a:r>
            <a:endParaRPr lang="fr-FR" sz="7200" dirty="0">
              <a:latin typeface="Comic Sans MS" panose="030F0702030302020204" pitchFamily="66" charset="0"/>
            </a:endParaRPr>
          </a:p>
        </p:txBody>
      </p:sp>
      <p:pic>
        <p:nvPicPr>
          <p:cNvPr id="6" name="Considered">
            <a:hlinkClick r:id="" action="ppaction://media"/>
            <a:extLst>
              <a:ext uri="{FF2B5EF4-FFF2-40B4-BE49-F238E27FC236}">
                <a16:creationId xmlns:a16="http://schemas.microsoft.com/office/drawing/2014/main" id="{F24F134D-052D-4DF2-996F-E744BBB85F32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56352B7-C72D-46A5-9C55-80E0776D73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360" y="807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6E11D-6FA2-4324-A6A3-E65A6E27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458069-0F9D-4491-A6EB-6AF7D0778E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Played</a:t>
            </a:r>
            <a:endParaRPr lang="fr-FR" sz="8000" dirty="0">
              <a:latin typeface="Comic Sans MS" panose="030F0702030302020204" pitchFamily="66" charset="0"/>
            </a:endParaRPr>
          </a:p>
        </p:txBody>
      </p:sp>
      <p:pic>
        <p:nvPicPr>
          <p:cNvPr id="6" name="Played">
            <a:hlinkClick r:id="" action="ppaction://media"/>
            <a:extLst>
              <a:ext uri="{FF2B5EF4-FFF2-40B4-BE49-F238E27FC236}">
                <a16:creationId xmlns:a16="http://schemas.microsoft.com/office/drawing/2014/main" id="{00B3056A-760C-4659-805F-70E481802BCD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5F9E9A0-10FF-437F-BD05-D5255E69EF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902" y="540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6C290-3C08-4144-865B-89CDFA35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EF6EF0-032F-4DDB-9EAF-1FAD8C59E6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quoted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Quoted">
            <a:hlinkClick r:id="" action="ppaction://media"/>
            <a:extLst>
              <a:ext uri="{FF2B5EF4-FFF2-40B4-BE49-F238E27FC236}">
                <a16:creationId xmlns:a16="http://schemas.microsoft.com/office/drawing/2014/main" id="{4F8F7229-29B5-4C28-8D30-AD6C561F4908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F3ED4F3-1C27-4AC1-B7A6-9939816EB8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579" y="667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0A260-6C14-4FEC-A4DA-A67C0CBD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4C74C-C11F-4622-8163-2A3F09E275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32000" indent="-323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Marry</a:t>
            </a:r>
            <a:endParaRPr lang="fr-FR" sz="8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702030302020204" pitchFamily="66" charset="0"/>
              <a:ea typeface="DejaVu Sans"/>
            </a:endParaRPr>
          </a:p>
          <a:p>
            <a:pPr marL="432000" indent="-323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marr</a:t>
            </a:r>
            <a:r>
              <a:rPr lang="fr-FR" sz="8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ied</a:t>
            </a:r>
            <a:r>
              <a:rPr lang="fr-FR" sz="8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Married">
            <a:hlinkClick r:id="" action="ppaction://media"/>
            <a:extLst>
              <a:ext uri="{FF2B5EF4-FFF2-40B4-BE49-F238E27FC236}">
                <a16:creationId xmlns:a16="http://schemas.microsoft.com/office/drawing/2014/main" id="{784AC13A-3643-4582-86F8-6BF266D00929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173B797-F43F-4FDF-8C6A-7DD77430DA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151" y="596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2E7D1-07ED-4FE0-AADD-EAA488FE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0B95F9-7AAD-493C-A465-E077BECE0C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named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Named">
            <a:hlinkClick r:id="" action="ppaction://media"/>
            <a:extLst>
              <a:ext uri="{FF2B5EF4-FFF2-40B4-BE49-F238E27FC236}">
                <a16:creationId xmlns:a16="http://schemas.microsoft.com/office/drawing/2014/main" id="{11838014-1830-4E2C-BCB7-A28597A91985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EDA0D7-2F55-440F-9065-A4DA968738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8745" y="691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6B9BC-61CA-4996-819C-6873E0A8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1A9027-1869-4AC7-957C-A43C567F9E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watched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Watched">
            <a:hlinkClick r:id="" action="ppaction://media"/>
            <a:extLst>
              <a:ext uri="{FF2B5EF4-FFF2-40B4-BE49-F238E27FC236}">
                <a16:creationId xmlns:a16="http://schemas.microsoft.com/office/drawing/2014/main" id="{21F3E757-02B2-4759-9AA5-6A6D73757A8A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834E12A-E7B4-432C-917B-634715052D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1630" y="706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48C56-BDAE-450D-8403-134FDB70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3397FA-8CBD-4115-B039-54D39D853A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9600" dirty="0" err="1">
                <a:latin typeface="Comic Sans MS" panose="030F0702030302020204" pitchFamily="66" charset="0"/>
              </a:rPr>
              <a:t>killed</a:t>
            </a:r>
            <a:endParaRPr lang="fr-FR" sz="9600" dirty="0">
              <a:latin typeface="Comic Sans MS" panose="030F0702030302020204" pitchFamily="66" charset="0"/>
            </a:endParaRPr>
          </a:p>
        </p:txBody>
      </p:sp>
      <p:pic>
        <p:nvPicPr>
          <p:cNvPr id="6" name="Killed">
            <a:hlinkClick r:id="" action="ppaction://media"/>
            <a:extLst>
              <a:ext uri="{FF2B5EF4-FFF2-40B4-BE49-F238E27FC236}">
                <a16:creationId xmlns:a16="http://schemas.microsoft.com/office/drawing/2014/main" id="{307901CB-C6FD-4C4E-861B-25A23B0877A8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9DD459F-9D68-4ECA-B94A-E758E4DD2A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2135" y="493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7FC2D-0A27-43C1-AE63-68436B17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FF5547-8E70-49F0-8FD6-CD49CE0E08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9600" dirty="0" err="1">
                <a:latin typeface="Comic Sans MS" panose="030F0702030302020204" pitchFamily="66" charset="0"/>
              </a:rPr>
              <a:t>helped</a:t>
            </a:r>
            <a:endParaRPr lang="fr-FR" sz="9600" dirty="0">
              <a:latin typeface="Comic Sans MS" panose="030F0702030302020204" pitchFamily="66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A6E07DC-044F-42CC-8B57-871B044F6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427" y="667320"/>
            <a:ext cx="609600" cy="609600"/>
          </a:xfrm>
          <a:prstGeom prst="rect">
            <a:avLst/>
          </a:prstGeom>
        </p:spPr>
      </p:pic>
      <p:pic>
        <p:nvPicPr>
          <p:cNvPr id="6" name="helped">
            <a:hlinkClick r:id="" action="ppaction://media"/>
            <a:extLst>
              <a:ext uri="{FF2B5EF4-FFF2-40B4-BE49-F238E27FC236}">
                <a16:creationId xmlns:a16="http://schemas.microsoft.com/office/drawing/2014/main" id="{FD2FA97B-1A78-46F0-A948-E4B4185CB551}"/>
              </a:ext>
            </a:extLst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4333972"/>
            <a:ext cx="886522" cy="8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302E3-D7A0-4238-8331-7FD920E5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FA88F6-A65C-4B3F-9CC3-A25513CA0B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Waisted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Waisted">
            <a:hlinkClick r:id="" action="ppaction://media"/>
            <a:extLst>
              <a:ext uri="{FF2B5EF4-FFF2-40B4-BE49-F238E27FC236}">
                <a16:creationId xmlns:a16="http://schemas.microsoft.com/office/drawing/2014/main" id="{96909ACB-BDFB-4060-B1AA-4AF2BD360555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5467F86-D289-422C-BD62-8030256334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7391" y="873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AB65D-5542-4C8B-95F7-2819C569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4E26D-B281-423A-A160-79FDD1770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8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Study</a:t>
            </a:r>
            <a:r>
              <a:rPr lang="fr-FR" sz="8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fr-FR" sz="8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stud</a:t>
            </a:r>
            <a:r>
              <a:rPr lang="fr-FR" sz="8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ied</a:t>
            </a:r>
            <a:r>
              <a:rPr lang="fr-FR" sz="8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</a:p>
          <a:p>
            <a:endParaRPr lang="fr-FR" dirty="0"/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63C20D8-547E-4F6F-ACFE-EBB463A2F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2136" y="1014046"/>
            <a:ext cx="609600" cy="609600"/>
          </a:xfrm>
          <a:prstGeom prst="rect">
            <a:avLst/>
          </a:prstGeom>
        </p:spPr>
      </p:pic>
      <p:pic>
        <p:nvPicPr>
          <p:cNvPr id="6" name="studied">
            <a:hlinkClick r:id="" action="ppaction://media"/>
            <a:extLst>
              <a:ext uri="{FF2B5EF4-FFF2-40B4-BE49-F238E27FC236}">
                <a16:creationId xmlns:a16="http://schemas.microsoft.com/office/drawing/2014/main" id="{D95A14A5-C8D4-4B22-AD8A-4CA4A1BF9663}"/>
              </a:ext>
            </a:extLst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1" y="4512391"/>
            <a:ext cx="708102" cy="70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542C4-FFCA-4D15-A0E6-4B0FFE10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50DAD7-C664-4EA1-8479-6F9D69F746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</a:rPr>
              <a:t>Prepared</a:t>
            </a:r>
            <a:endParaRPr lang="fr-FR" sz="8000" dirty="0">
              <a:latin typeface="Comic Sans MS" panose="030F0702030302020204" pitchFamily="66" charset="0"/>
            </a:endParaRPr>
          </a:p>
        </p:txBody>
      </p:sp>
      <p:pic>
        <p:nvPicPr>
          <p:cNvPr id="6" name="Prepared">
            <a:hlinkClick r:id="" action="ppaction://media"/>
            <a:extLst>
              <a:ext uri="{FF2B5EF4-FFF2-40B4-BE49-F238E27FC236}">
                <a16:creationId xmlns:a16="http://schemas.microsoft.com/office/drawing/2014/main" id="{4ABE0725-ACEC-4B07-86F5-445F4B97A33D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E11AE3F-6F89-40ED-AFB8-5B3ABC0865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2307" y="901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B6BF5-E0C1-472E-BB77-BF4EC4AE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CEBA98-C34E-4435-B536-730FC3D7FE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>
                <a:latin typeface="Comic Sans MS" panose="030F0702030302020204" pitchFamily="66" charset="0"/>
              </a:rPr>
              <a:t>locked</a:t>
            </a:r>
            <a:endParaRPr lang="fr-FR" sz="8800" dirty="0">
              <a:latin typeface="Comic Sans MS" panose="030F0702030302020204" pitchFamily="66" charset="0"/>
            </a:endParaRPr>
          </a:p>
        </p:txBody>
      </p:sp>
      <p:pic>
        <p:nvPicPr>
          <p:cNvPr id="6" name="Locked">
            <a:hlinkClick r:id="" action="ppaction://media"/>
            <a:extLst>
              <a:ext uri="{FF2B5EF4-FFF2-40B4-BE49-F238E27FC236}">
                <a16:creationId xmlns:a16="http://schemas.microsoft.com/office/drawing/2014/main" id="{4B64136A-332D-494C-AE9C-1BE66708873A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CF45537-5309-492D-9753-FA66B308F0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7563" y="662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F6738-BC96-407E-89D9-891BF176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E9640D-CC66-4020-B550-2E3220C778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dirty="0" err="1"/>
              <a:t>cleaned</a:t>
            </a:r>
            <a:endParaRPr lang="fr-FR" sz="8000" dirty="0"/>
          </a:p>
        </p:txBody>
      </p:sp>
      <p:pic>
        <p:nvPicPr>
          <p:cNvPr id="6" name="Cleaned">
            <a:hlinkClick r:id="" action="ppaction://media"/>
            <a:extLst>
              <a:ext uri="{FF2B5EF4-FFF2-40B4-BE49-F238E27FC236}">
                <a16:creationId xmlns:a16="http://schemas.microsoft.com/office/drawing/2014/main" id="{2567E7DE-11C5-44BB-AB1F-A59DF34058D6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8BDC3D9-BCDC-446E-B692-3525E55010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1631" y="688417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18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6655D-1601-4DEF-8116-00101CEE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78C784-559F-4833-9554-83DC819B3D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800" dirty="0" err="1"/>
              <a:t>cleared</a:t>
            </a:r>
            <a:endParaRPr lang="fr-FR" sz="88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4E3D89-3E20-415F-8BB0-1DE1C46F7A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68DF178-13DE-4826-9A1C-FD2760054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803" y="429240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A70A035-ECD4-4706-860F-CA66ED6046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6D03E-3EC4-431B-83A2-B4273657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64EDF2-2214-4A81-A408-5FE4341DEE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6600" dirty="0" err="1">
                <a:latin typeface="Comic Sans MS" panose="030F0702030302020204" pitchFamily="66" charset="0"/>
              </a:rPr>
              <a:t>Discovered</a:t>
            </a:r>
            <a:endParaRPr lang="fr-FR" sz="6600" dirty="0">
              <a:latin typeface="Comic Sans MS" panose="030F0702030302020204" pitchFamily="66" charset="0"/>
            </a:endParaRPr>
          </a:p>
        </p:txBody>
      </p:sp>
      <p:pic>
        <p:nvPicPr>
          <p:cNvPr id="6" name="Discovered">
            <a:hlinkClick r:id="" action="ppaction://media"/>
            <a:extLst>
              <a:ext uri="{FF2B5EF4-FFF2-40B4-BE49-F238E27FC236}">
                <a16:creationId xmlns:a16="http://schemas.microsoft.com/office/drawing/2014/main" id="{E37F55D1-DA7D-4F14-B2A5-E4546156F1F8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7B7DD1D-C30D-4029-B69A-36A6531280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427" y="593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B8787-881B-44D5-BE01-A91208E5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67CDD4-650B-486B-8AC0-C4B63A8AF6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7200" dirty="0" err="1">
                <a:latin typeface="Comic Sans MS" panose="030F0702030302020204" pitchFamily="66" charset="0"/>
              </a:rPr>
              <a:t>demanded</a:t>
            </a:r>
            <a:endParaRPr lang="fr-FR" sz="7200" dirty="0">
              <a:latin typeface="Comic Sans MS" panose="030F0702030302020204" pitchFamily="66" charset="0"/>
            </a:endParaRPr>
          </a:p>
        </p:txBody>
      </p:sp>
      <p:pic>
        <p:nvPicPr>
          <p:cNvPr id="6" name="Demanded">
            <a:hlinkClick r:id="" action="ppaction://media"/>
            <a:extLst>
              <a:ext uri="{FF2B5EF4-FFF2-40B4-BE49-F238E27FC236}">
                <a16:creationId xmlns:a16="http://schemas.microsoft.com/office/drawing/2014/main" id="{0F84BFF0-8672-42C5-8493-983964208F59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7244CDD-0C60-4ECD-ADA1-19CBECC5C3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834" y="757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52FE0-FA4B-4C8D-A90E-EB9AC372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A9065-52F1-435F-8AF8-555F9ED32A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8000" dirty="0" err="1">
                <a:latin typeface="Comic Sans MS" panose="030F0702030302020204" pitchFamily="66" charset="0"/>
              </a:rPr>
              <a:t>Danced</a:t>
            </a:r>
            <a:r>
              <a:rPr lang="fr-FR" sz="8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Dances">
            <a:hlinkClick r:id="" action="ppaction://media"/>
            <a:extLst>
              <a:ext uri="{FF2B5EF4-FFF2-40B4-BE49-F238E27FC236}">
                <a16:creationId xmlns:a16="http://schemas.microsoft.com/office/drawing/2014/main" id="{32600DBD-D964-420E-AD7A-8573A8A11C6C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9D69386-351C-4DF9-AC63-4D01F56026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615" y="604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42698-E538-4E04-9474-66C6EF72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D37E7-15CB-4E5B-AD5D-18D8908A01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8800" dirty="0" err="1">
                <a:latin typeface="Comic Sans MS" panose="030F0702030302020204" pitchFamily="66" charset="0"/>
              </a:rPr>
              <a:t>Opened</a:t>
            </a:r>
            <a:r>
              <a:rPr lang="fr-FR" dirty="0"/>
              <a:t> </a:t>
            </a:r>
          </a:p>
        </p:txBody>
      </p:sp>
      <p:pic>
        <p:nvPicPr>
          <p:cNvPr id="6" name="Opened">
            <a:hlinkClick r:id="" action="ppaction://media"/>
            <a:extLst>
              <a:ext uri="{FF2B5EF4-FFF2-40B4-BE49-F238E27FC236}">
                <a16:creationId xmlns:a16="http://schemas.microsoft.com/office/drawing/2014/main" id="{9FB31705-F4DA-4E97-ADA4-3AB34528E044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3695700"/>
            <a:ext cx="609600" cy="609600"/>
          </a:xfr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B14C84C-909B-4730-9ECC-C8EBAD4ACA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887" y="577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Grand écran</PresentationFormat>
  <Paragraphs>49</Paragraphs>
  <Slides>39</Slides>
  <Notes>0</Notes>
  <HiddenSlides>0</HiddenSlides>
  <MMClips>77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Wingdings</vt:lpstr>
      <vt:lpstr>Thème Office</vt:lpstr>
      <vt:lpstr>- Ed prononciation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Ed prononciation</dc:title>
  <dc:creator>alice ferrari</dc:creator>
  <cp:lastModifiedBy>alice ferrari</cp:lastModifiedBy>
  <cp:revision>8</cp:revision>
  <dcterms:created xsi:type="dcterms:W3CDTF">2020-04-07T07:35:00Z</dcterms:created>
  <dcterms:modified xsi:type="dcterms:W3CDTF">2020-04-07T08:47:28Z</dcterms:modified>
</cp:coreProperties>
</file>